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729_DF30224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comments/modernComment_172C_9AFD3A63.xml" ContentType="application/vnd.ms-powerpoint.comments+xml"/>
  <Override PartName="/ppt/notesSlides/notesSlide9.xml" ContentType="application/vnd.openxmlformats-officedocument.presentationml.notesSlide+xml"/>
  <Override PartName="/ppt/comments/modernComment_1730_43F824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737_F8463C54.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B_B31EE7F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738_D19065AA.xml" ContentType="application/vnd.ms-powerpoint.comments+xml"/>
  <Override PartName="/ppt/notesSlides/notesSlide18.xml" ContentType="application/vnd.openxmlformats-officedocument.presentationml.notesSlide+xml"/>
  <Override PartName="/ppt/comments/modernComment_173C_D9046369.xml" ContentType="application/vnd.ms-powerpoint.comments+xml"/>
  <Override PartName="/ppt/notesSlides/notesSlide19.xml" ContentType="application/vnd.openxmlformats-officedocument.presentationml.notesSlide+xml"/>
  <Override PartName="/ppt/comments/modernComment_173F_36109C7C.xml" ContentType="application/vnd.ms-powerpoint.comment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8" r:id="rId2"/>
    <p:sldMasterId id="2147483696" r:id="rId3"/>
  </p:sldMasterIdLst>
  <p:notesMasterIdLst>
    <p:notesMasterId r:id="rId28"/>
  </p:notesMasterIdLst>
  <p:handoutMasterIdLst>
    <p:handoutMasterId r:id="rId29"/>
  </p:handoutMasterIdLst>
  <p:sldIdLst>
    <p:sldId id="5563" r:id="rId4"/>
    <p:sldId id="5867" r:id="rId5"/>
    <p:sldId id="5952" r:id="rId6"/>
    <p:sldId id="5954" r:id="rId7"/>
    <p:sldId id="5898" r:id="rId8"/>
    <p:sldId id="5929" r:id="rId9"/>
    <p:sldId id="5931" r:id="rId10"/>
    <p:sldId id="5953" r:id="rId11"/>
    <p:sldId id="5932" r:id="rId12"/>
    <p:sldId id="5936" r:id="rId13"/>
    <p:sldId id="5959" r:id="rId14"/>
    <p:sldId id="5939" r:id="rId15"/>
    <p:sldId id="5941" r:id="rId16"/>
    <p:sldId id="5943" r:id="rId17"/>
    <p:sldId id="5942" r:id="rId18"/>
    <p:sldId id="315" r:id="rId19"/>
    <p:sldId id="5945" r:id="rId20"/>
    <p:sldId id="5944" r:id="rId21"/>
    <p:sldId id="5949" r:id="rId22"/>
    <p:sldId id="5948" r:id="rId23"/>
    <p:sldId id="5951" r:id="rId24"/>
    <p:sldId id="6710" r:id="rId25"/>
    <p:sldId id="6701" r:id="rId26"/>
    <p:sldId id="5658" r:id="rId27"/>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8" userDrawn="1">
          <p15:clr>
            <a:srgbClr val="A4A3A4"/>
          </p15:clr>
        </p15:guide>
        <p15:guide id="2" pos="325" userDrawn="1">
          <p15:clr>
            <a:srgbClr val="A4A3A4"/>
          </p15:clr>
        </p15:guide>
        <p15:guide id="3" orient="horz" pos="663" userDrawn="1">
          <p15:clr>
            <a:srgbClr val="A4A3A4"/>
          </p15:clr>
        </p15:guide>
        <p15:guide id="4" orient="horz" pos="3997" userDrawn="1">
          <p15:clr>
            <a:srgbClr val="A4A3A4"/>
          </p15:clr>
        </p15:guide>
        <p15:guide id="5" pos="6834" userDrawn="1">
          <p15:clr>
            <a:srgbClr val="A4A3A4"/>
          </p15:clr>
        </p15:guide>
        <p15:guide id="6" pos="8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9B4936-120B-03EC-8C15-B61B0A3A244B}" name="Jerry Li" initials="JL" userId="23843340c1aa03a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E3EDF7"/>
    <a:srgbClr val="000000"/>
    <a:srgbClr val="E6E6E6"/>
    <a:srgbClr val="FFFFFF"/>
    <a:srgbClr val="333F50"/>
    <a:srgbClr val="0BCFFE"/>
    <a:srgbClr val="29D1ED"/>
    <a:srgbClr val="162B40"/>
    <a:srgbClr val="202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06" autoAdjust="0"/>
    <p:restoredTop sz="84587" autoAdjust="0"/>
  </p:normalViewPr>
  <p:slideViewPr>
    <p:cSldViewPr snapToGrid="0">
      <p:cViewPr varScale="1">
        <p:scale>
          <a:sx n="110" d="100"/>
          <a:sy n="110" d="100"/>
        </p:scale>
        <p:origin x="624" y="138"/>
      </p:cViewPr>
      <p:guideLst>
        <p:guide pos="768"/>
        <p:guide pos="325"/>
        <p:guide orient="horz" pos="663"/>
        <p:guide orient="horz" pos="3997"/>
        <p:guide pos="6834"/>
        <p:guide pos="892"/>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showGuides="1">
      <p:cViewPr varScale="1">
        <p:scale>
          <a:sx n="86" d="100"/>
          <a:sy n="86" d="100"/>
        </p:scale>
        <p:origin x="192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35" Type="http://schemas.microsoft.com/office/2018/10/relationships/authors" Target="authors.xml"/><Relationship Id="rId8" Type="http://schemas.openxmlformats.org/officeDocument/2006/relationships/slide" Target="slides/slide5.xml"/></Relationships>
</file>

<file path=ppt/comments/modernComment_13B_B31EE7F4.xml><?xml version="1.0" encoding="utf-8"?>
<p188:cmLst xmlns:a="http://schemas.openxmlformats.org/drawingml/2006/main" xmlns:r="http://schemas.openxmlformats.org/officeDocument/2006/relationships" xmlns:p188="http://schemas.microsoft.com/office/powerpoint/2018/8/main">
  <p188:cm id="{AAA851B9-7951-464A-8B49-0CA3ADACA991}" authorId="{EC9B4936-120B-03EC-8C15-B61B0A3A244B}" created="2024-07-30T05:47:21.422">
    <ac:deMkLst xmlns:ac="http://schemas.microsoft.com/office/drawing/2013/main/command">
      <pc:docMk xmlns:pc="http://schemas.microsoft.com/office/powerpoint/2013/main/command"/>
      <pc:sldMk xmlns:pc="http://schemas.microsoft.com/office/powerpoint/2013/main/command" cId="3005147124" sldId="315"/>
      <ac:spMk id="57" creationId="{7F56AB54-3796-3178-F99E-B3D31D8867D3}"/>
    </ac:deMkLst>
    <p188:txBody>
      <a:bodyPr/>
      <a:lstStyle/>
      <a:p>
        <a:r>
          <a:rPr lang="en-US"/>
          <a:t>改成英文</a:t>
        </a:r>
      </a:p>
    </p188:txBody>
  </p188:cm>
  <p188:cm id="{C02FF7BB-9512-2B4B-A002-A2FFDCB16D0B}" authorId="{EC9B4936-120B-03EC-8C15-B61B0A3A244B}" created="2024-07-30T06:53:45.387">
    <ac:deMkLst xmlns:ac="http://schemas.microsoft.com/office/drawing/2013/main/command">
      <pc:docMk xmlns:pc="http://schemas.microsoft.com/office/powerpoint/2013/main/command"/>
      <pc:sldMk xmlns:pc="http://schemas.microsoft.com/office/powerpoint/2013/main/command" cId="3005147124" sldId="315"/>
      <ac:picMk id="29" creationId="{0A4F3F24-5A2A-09E5-2758-30ACD130D3C9}"/>
    </ac:deMkLst>
    <p188:txBody>
      <a:bodyPr/>
      <a:lstStyle/>
      <a:p>
        <a:r>
          <a:rPr lang="en-US"/>
          <a:t>这个图重新画一下，现在的不好看</a:t>
        </a:r>
      </a:p>
    </p188:txBody>
  </p188:cm>
</p188:cmLst>
</file>

<file path=ppt/comments/modernComment_1729_DF302245.xml><?xml version="1.0" encoding="utf-8"?>
<p188:cmLst xmlns:a="http://schemas.openxmlformats.org/drawingml/2006/main" xmlns:r="http://schemas.openxmlformats.org/officeDocument/2006/relationships" xmlns:p188="http://schemas.microsoft.com/office/powerpoint/2018/8/main">
  <p188:cm id="{5EDA678B-807B-2540-A72F-FC2FB7D31D98}" authorId="{EC9B4936-120B-03EC-8C15-B61B0A3A244B}" created="2024-07-30T05:42:29.997">
    <ac:deMkLst xmlns:ac="http://schemas.microsoft.com/office/drawing/2013/main/command">
      <pc:docMk xmlns:pc="http://schemas.microsoft.com/office/powerpoint/2013/main/command"/>
      <pc:sldMk xmlns:pc="http://schemas.microsoft.com/office/powerpoint/2013/main/command" cId="3744473669" sldId="5929"/>
      <ac:spMk id="35" creationId="{32965200-2701-EB52-5EB6-80F8F7E9724E}"/>
    </ac:deMkLst>
    <p188:txBody>
      <a:bodyPr/>
      <a:lstStyle/>
      <a:p>
        <a:r>
          <a:rPr lang="en-US"/>
          <a:t>对话框的呈现方式不好看</a:t>
        </a:r>
      </a:p>
    </p188:txBody>
  </p188:cm>
</p188:cmLst>
</file>

<file path=ppt/comments/modernComment_172C_9AFD3A63.xml><?xml version="1.0" encoding="utf-8"?>
<p188:cmLst xmlns:a="http://schemas.openxmlformats.org/drawingml/2006/main" xmlns:r="http://schemas.openxmlformats.org/officeDocument/2006/relationships" xmlns:p188="http://schemas.microsoft.com/office/powerpoint/2018/8/main">
  <p188:cm id="{7DE79123-F59F-514A-9785-1F8CB73113FA}" authorId="{EC9B4936-120B-03EC-8C15-B61B0A3A244B}" created="2024-07-30T05:45:26.489">
    <ac:deMkLst xmlns:ac="http://schemas.microsoft.com/office/drawing/2013/main/command">
      <pc:docMk xmlns:pc="http://schemas.microsoft.com/office/powerpoint/2013/main/command"/>
      <pc:sldMk xmlns:pc="http://schemas.microsoft.com/office/powerpoint/2013/main/command" cId="2600286819" sldId="5932"/>
      <ac:picMk id="7" creationId="{00000000-0000-0000-0000-000000000000}"/>
    </ac:deMkLst>
    <p188:txBody>
      <a:bodyPr/>
      <a:lstStyle/>
      <a:p>
        <a:r>
          <a:rPr lang="en-US"/>
          <a:t>移除长安品牌</a:t>
        </a:r>
      </a:p>
    </p188:txBody>
  </p188:cm>
</p188:cmLst>
</file>

<file path=ppt/comments/modernComment_1730_43F8246C.xml><?xml version="1.0" encoding="utf-8"?>
<p188:cmLst xmlns:a="http://schemas.openxmlformats.org/drawingml/2006/main" xmlns:r="http://schemas.openxmlformats.org/officeDocument/2006/relationships" xmlns:p188="http://schemas.microsoft.com/office/powerpoint/2018/8/main">
  <p188:cm id="{CA518DAF-DDDF-3745-AE25-F83B315126BD}" authorId="{EC9B4936-120B-03EC-8C15-B61B0A3A244B}" created="2024-07-30T05:45:54.096">
    <ac:deMkLst xmlns:ac="http://schemas.microsoft.com/office/drawing/2013/main/command">
      <pc:docMk xmlns:pc="http://schemas.microsoft.com/office/powerpoint/2013/main/command"/>
      <pc:sldMk xmlns:pc="http://schemas.microsoft.com/office/powerpoint/2013/main/command" cId="1140335724" sldId="5936"/>
      <ac:spMk id="29" creationId="{51CB95BE-A6A2-0745-E4BD-7255E0819C23}"/>
    </ac:deMkLst>
    <p188:txBody>
      <a:bodyPr/>
      <a:lstStyle/>
      <a:p>
        <a:r>
          <a:rPr lang="en-US"/>
          <a:t>颜色调整</a:t>
        </a:r>
      </a:p>
    </p188:txBody>
  </p188:cm>
</p188:cmLst>
</file>

<file path=ppt/comments/modernComment_1737_F8463C54.xml><?xml version="1.0" encoding="utf-8"?>
<p188:cmLst xmlns:a="http://schemas.openxmlformats.org/drawingml/2006/main" xmlns:r="http://schemas.openxmlformats.org/officeDocument/2006/relationships" xmlns:p188="http://schemas.microsoft.com/office/powerpoint/2018/8/main">
  <p188:cm id="{EDCA7BE1-4516-6944-A42D-4EFB63BB3315}" authorId="{EC9B4936-120B-03EC-8C15-B61B0A3A244B}" created="2024-07-30T05:47:09.849">
    <ac:deMkLst xmlns:ac="http://schemas.microsoft.com/office/drawing/2013/main/command">
      <pc:docMk xmlns:pc="http://schemas.microsoft.com/office/powerpoint/2013/main/command"/>
      <pc:sldMk xmlns:pc="http://schemas.microsoft.com/office/powerpoint/2013/main/command" cId="4165352532" sldId="5943"/>
      <ac:grpSpMk id="1613" creationId="{D57CBA59-4F9D-2034-243C-6915D1AB47F4}"/>
    </ac:deMkLst>
    <p188:txBody>
      <a:bodyPr/>
      <a:lstStyle/>
      <a:p>
        <a:r>
          <a:rPr lang="en-US"/>
          <a:t>红框大小调整至填满盒子之间的间隙</a:t>
        </a:r>
      </a:p>
    </p188:txBody>
  </p188:cm>
</p188:cmLst>
</file>

<file path=ppt/comments/modernComment_1738_D19065AA.xml><?xml version="1.0" encoding="utf-8"?>
<p188:cmLst xmlns:a="http://schemas.openxmlformats.org/drawingml/2006/main" xmlns:r="http://schemas.openxmlformats.org/officeDocument/2006/relationships" xmlns:p188="http://schemas.microsoft.com/office/powerpoint/2018/8/main">
  <p188:cm id="{FCA8F2B5-8EC2-7A44-A823-2C9B428BD509}" authorId="{EC9B4936-120B-03EC-8C15-B61B0A3A244B}" created="2024-07-30T05:47:49.151">
    <ac:deMkLst xmlns:ac="http://schemas.microsoft.com/office/drawing/2013/main/command">
      <pc:docMk xmlns:pc="http://schemas.microsoft.com/office/powerpoint/2013/main/command"/>
      <pc:sldMk xmlns:pc="http://schemas.microsoft.com/office/powerpoint/2013/main/command" cId="3515901354" sldId="5944"/>
      <ac:picMk id="20" creationId="{6FD9F5C1-016D-5ADC-DD27-0F39E4B70DB1}"/>
    </ac:deMkLst>
    <p188:txBody>
      <a:bodyPr/>
      <a:lstStyle/>
      <a:p>
        <a:r>
          <a:rPr lang="en-US"/>
          <a:t>平台截图中的常规车辆和重点监控为中文</a:t>
        </a:r>
      </a:p>
    </p188:txBody>
  </p188:cm>
</p188:cmLst>
</file>

<file path=ppt/comments/modernComment_173C_D9046369.xml><?xml version="1.0" encoding="utf-8"?>
<p188:cmLst xmlns:a="http://schemas.openxmlformats.org/drawingml/2006/main" xmlns:r="http://schemas.openxmlformats.org/officeDocument/2006/relationships" xmlns:p188="http://schemas.microsoft.com/office/powerpoint/2018/8/main">
  <p188:cm id="{BFABF006-0DCE-2646-A4B1-741F03A85757}" authorId="{EC9B4936-120B-03EC-8C15-B61B0A3A244B}" created="2024-07-30T05:48:08.052">
    <ac:deMkLst xmlns:ac="http://schemas.microsoft.com/office/drawing/2013/main/command">
      <pc:docMk xmlns:pc="http://schemas.microsoft.com/office/powerpoint/2013/main/command"/>
      <pc:sldMk xmlns:pc="http://schemas.microsoft.com/office/powerpoint/2013/main/command" cId="3640943465" sldId="5948"/>
      <ac:picMk id="21" creationId="{FBC3CBCC-3E54-B2EE-4602-1476F1AB2DBF}"/>
    </ac:deMkLst>
    <p188:txBody>
      <a:bodyPr/>
      <a:lstStyle/>
      <a:p>
        <a:r>
          <a:rPr lang="en-US"/>
          <a:t>地图中同时出现了中英文</a:t>
        </a:r>
      </a:p>
    </p188:txBody>
  </p188:cm>
</p188:cmLst>
</file>

<file path=ppt/comments/modernComment_173F_36109C7C.xml><?xml version="1.0" encoding="utf-8"?>
<p188:cmLst xmlns:a="http://schemas.openxmlformats.org/drawingml/2006/main" xmlns:r="http://schemas.openxmlformats.org/officeDocument/2006/relationships" xmlns:p188="http://schemas.microsoft.com/office/powerpoint/2018/8/main">
  <p188:cm id="{16A5F6BB-67CC-7E49-ACAF-6598C305F302}" authorId="{EC9B4936-120B-03EC-8C15-B61B0A3A244B}" created="2024-07-30T05:48:37.256">
    <ac:deMkLst xmlns:ac="http://schemas.microsoft.com/office/drawing/2013/main/command">
      <pc:docMk xmlns:pc="http://schemas.microsoft.com/office/powerpoint/2013/main/command"/>
      <pc:sldMk xmlns:pc="http://schemas.microsoft.com/office/powerpoint/2013/main/command" cId="907058300" sldId="5951"/>
      <ac:picMk id="3" creationId="{CD75D6D5-B449-A625-D385-36DE48F5B06A}"/>
    </ac:deMkLst>
    <p188:txBody>
      <a:bodyPr/>
      <a:lstStyle/>
      <a:p>
        <a:r>
          <a:rPr lang="en-US"/>
          <a:t>平台截图切换成英文</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D761AF9-87E1-4512-AA58-141FD29E64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754A76DA-BA7F-4DDC-8D11-BC603BB993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DE2A01-0D98-45DA-B747-20EF7AE7E7B9}" type="datetimeFigureOut">
              <a:rPr lang="zh-CN" altLang="en-US" smtClean="0"/>
              <a:t>2024/8/29</a:t>
            </a:fld>
            <a:endParaRPr lang="zh-CN" altLang="en-US"/>
          </a:p>
        </p:txBody>
      </p:sp>
      <p:sp>
        <p:nvSpPr>
          <p:cNvPr id="4" name="页脚占位符 3">
            <a:extLst>
              <a:ext uri="{FF2B5EF4-FFF2-40B4-BE49-F238E27FC236}">
                <a16:creationId xmlns:a16="http://schemas.microsoft.com/office/drawing/2014/main" id="{A89A5760-AC57-47DC-82F7-455433B8F8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5B9025C4-AD5D-460E-972B-33947D58C7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52BC34-296C-448D-ACCA-6752837BE73C}" type="slidenum">
              <a:rPr lang="zh-CN" altLang="en-US" smtClean="0"/>
              <a:t>‹#›</a:t>
            </a:fld>
            <a:endParaRPr lang="zh-CN" altLang="en-US"/>
          </a:p>
        </p:txBody>
      </p:sp>
    </p:spTree>
    <p:extLst>
      <p:ext uri="{BB962C8B-B14F-4D97-AF65-F5344CB8AC3E}">
        <p14:creationId xmlns:p14="http://schemas.microsoft.com/office/powerpoint/2010/main" val="3157540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BE6FB-4983-42F5-B216-1A2ADEE7DF7A}" type="datetimeFigureOut">
              <a:rPr lang="zh-CN" altLang="en-US" smtClean="0"/>
              <a:t>2024/8/29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735503-9D21-443F-BC18-5459550EB72F}" type="slidenum">
              <a:rPr lang="zh-CN" altLang="en-US" smtClean="0"/>
              <a:t>‹#›</a:t>
            </a:fld>
            <a:endParaRPr lang="zh-CN" altLang="en-US"/>
          </a:p>
        </p:txBody>
      </p:sp>
    </p:spTree>
    <p:extLst>
      <p:ext uri="{BB962C8B-B14F-4D97-AF65-F5344CB8AC3E}">
        <p14:creationId xmlns:p14="http://schemas.microsoft.com/office/powerpoint/2010/main" val="385461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11</a:t>
            </a:fld>
            <a:endParaRPr lang="zh-CN" altLang="en-US"/>
          </a:p>
        </p:txBody>
      </p:sp>
    </p:spTree>
    <p:extLst>
      <p:ext uri="{BB962C8B-B14F-4D97-AF65-F5344CB8AC3E}">
        <p14:creationId xmlns:p14="http://schemas.microsoft.com/office/powerpoint/2010/main" val="26733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12</a:t>
            </a:fld>
            <a:endParaRPr lang="zh-CN" altLang="en-US"/>
          </a:p>
        </p:txBody>
      </p:sp>
    </p:spTree>
    <p:extLst>
      <p:ext uri="{BB962C8B-B14F-4D97-AF65-F5344CB8AC3E}">
        <p14:creationId xmlns:p14="http://schemas.microsoft.com/office/powerpoint/2010/main" val="2517522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13</a:t>
            </a:fld>
            <a:endParaRPr lang="zh-CN" altLang="en-US"/>
          </a:p>
        </p:txBody>
      </p:sp>
    </p:spTree>
    <p:extLst>
      <p:ext uri="{BB962C8B-B14F-4D97-AF65-F5344CB8AC3E}">
        <p14:creationId xmlns:p14="http://schemas.microsoft.com/office/powerpoint/2010/main" val="4182221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zh-CN" altLang="zh-CN" sz="1200" dirty="0">
                <a:effectLst/>
                <a:ea typeface="Microsoft YaHei" panose="020B0503020204020204" pitchFamily="34" charset="-122"/>
              </a:rPr>
              <a:t>货物摆放不整齐、空间利用不合理，会导致装载率低下。尤其是按趟结算运费的车辆，由于装载率只能靠人工估算，无法保证满载率，导致趟数增多、运输成本直线上升。</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14</a:t>
            </a:fld>
            <a:endParaRPr lang="zh-CN" altLang="en-US"/>
          </a:p>
        </p:txBody>
      </p:sp>
    </p:spTree>
    <p:extLst>
      <p:ext uri="{BB962C8B-B14F-4D97-AF65-F5344CB8AC3E}">
        <p14:creationId xmlns:p14="http://schemas.microsoft.com/office/powerpoint/2010/main" val="4123113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15</a:t>
            </a:fld>
            <a:endParaRPr lang="zh-CN" altLang="en-US"/>
          </a:p>
        </p:txBody>
      </p:sp>
    </p:spTree>
    <p:extLst>
      <p:ext uri="{BB962C8B-B14F-4D97-AF65-F5344CB8AC3E}">
        <p14:creationId xmlns:p14="http://schemas.microsoft.com/office/powerpoint/2010/main" val="779761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A3ED8765-8EF3-408C-9341-152904E414ED}" type="slidenum">
              <a:rPr lang="zh-CN" altLang="en-US" smtClean="0"/>
              <a:t>16</a:t>
            </a:fld>
            <a:endParaRPr lang="zh-CN" altLang="en-US"/>
          </a:p>
        </p:txBody>
      </p:sp>
    </p:spTree>
    <p:extLst>
      <p:ext uri="{BB962C8B-B14F-4D97-AF65-F5344CB8AC3E}">
        <p14:creationId xmlns:p14="http://schemas.microsoft.com/office/powerpoint/2010/main" val="1770353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17</a:t>
            </a:fld>
            <a:endParaRPr lang="zh-CN" altLang="en-US"/>
          </a:p>
        </p:txBody>
      </p:sp>
    </p:spTree>
    <p:extLst>
      <p:ext uri="{BB962C8B-B14F-4D97-AF65-F5344CB8AC3E}">
        <p14:creationId xmlns:p14="http://schemas.microsoft.com/office/powerpoint/2010/main" val="2420398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18</a:t>
            </a:fld>
            <a:endParaRPr lang="zh-CN" altLang="en-US"/>
          </a:p>
        </p:txBody>
      </p:sp>
    </p:spTree>
    <p:extLst>
      <p:ext uri="{BB962C8B-B14F-4D97-AF65-F5344CB8AC3E}">
        <p14:creationId xmlns:p14="http://schemas.microsoft.com/office/powerpoint/2010/main" val="1299335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20</a:t>
            </a:fld>
            <a:endParaRPr lang="zh-CN" altLang="en-US"/>
          </a:p>
        </p:txBody>
      </p:sp>
    </p:spTree>
    <p:extLst>
      <p:ext uri="{BB962C8B-B14F-4D97-AF65-F5344CB8AC3E}">
        <p14:creationId xmlns:p14="http://schemas.microsoft.com/office/powerpoint/2010/main" val="3669058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21</a:t>
            </a:fld>
            <a:endParaRPr lang="zh-CN" altLang="en-US"/>
          </a:p>
        </p:txBody>
      </p:sp>
    </p:spTree>
    <p:extLst>
      <p:ext uri="{BB962C8B-B14F-4D97-AF65-F5344CB8AC3E}">
        <p14:creationId xmlns:p14="http://schemas.microsoft.com/office/powerpoint/2010/main" val="427680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2</a:t>
            </a:fld>
            <a:endParaRPr lang="zh-CN" altLang="en-US"/>
          </a:p>
        </p:txBody>
      </p:sp>
    </p:spTree>
    <p:extLst>
      <p:ext uri="{BB962C8B-B14F-4D97-AF65-F5344CB8AC3E}">
        <p14:creationId xmlns:p14="http://schemas.microsoft.com/office/powerpoint/2010/main" val="3399138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E0D44AC-27DC-8F45-B685-E993AE0CD0A4}" type="slidenum">
              <a:rPr lang="en-US" smtClean="0"/>
              <a:t>23</a:t>
            </a:fld>
            <a:endParaRPr lang="en-US"/>
          </a:p>
        </p:txBody>
      </p:sp>
    </p:spTree>
    <p:extLst>
      <p:ext uri="{BB962C8B-B14F-4D97-AF65-F5344CB8AC3E}">
        <p14:creationId xmlns:p14="http://schemas.microsoft.com/office/powerpoint/2010/main" val="4055878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3</a:t>
            </a:fld>
            <a:endParaRPr lang="zh-CN" altLang="en-US"/>
          </a:p>
        </p:txBody>
      </p:sp>
    </p:spTree>
    <p:extLst>
      <p:ext uri="{BB962C8B-B14F-4D97-AF65-F5344CB8AC3E}">
        <p14:creationId xmlns:p14="http://schemas.microsoft.com/office/powerpoint/2010/main" val="3277031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5</a:t>
            </a:fld>
            <a:endParaRPr lang="zh-CN" altLang="en-US"/>
          </a:p>
        </p:txBody>
      </p:sp>
    </p:spTree>
    <p:extLst>
      <p:ext uri="{BB962C8B-B14F-4D97-AF65-F5344CB8AC3E}">
        <p14:creationId xmlns:p14="http://schemas.microsoft.com/office/powerpoint/2010/main" val="375093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同样</a:t>
            </a:r>
            <a:r>
              <a:rPr lang="en-US" altLang="zh-CN" sz="1200" dirty="0">
                <a:latin typeface="微软雅黑" panose="020B0503020204020204" pitchFamily="34" charset="-122"/>
                <a:ea typeface="微软雅黑" panose="020B0503020204020204" pitchFamily="34" charset="-122"/>
              </a:rPr>
              <a:t>13m</a:t>
            </a:r>
            <a:r>
              <a:rPr lang="zh-CN" altLang="en-US" sz="1200" dirty="0">
                <a:latin typeface="微软雅黑" panose="020B0503020204020204" pitchFamily="34" charset="-122"/>
                <a:ea typeface="微软雅黑" panose="020B0503020204020204" pitchFamily="34" charset="-122"/>
              </a:rPr>
              <a:t>长货箱</a:t>
            </a:r>
          </a:p>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6</a:t>
            </a:fld>
            <a:endParaRPr lang="zh-CN" altLang="en-US"/>
          </a:p>
        </p:txBody>
      </p:sp>
    </p:spTree>
    <p:extLst>
      <p:ext uri="{BB962C8B-B14F-4D97-AF65-F5344CB8AC3E}">
        <p14:creationId xmlns:p14="http://schemas.microsoft.com/office/powerpoint/2010/main" val="263732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7</a:t>
            </a:fld>
            <a:endParaRPr lang="zh-CN" altLang="en-US"/>
          </a:p>
        </p:txBody>
      </p:sp>
    </p:spTree>
    <p:extLst>
      <p:ext uri="{BB962C8B-B14F-4D97-AF65-F5344CB8AC3E}">
        <p14:creationId xmlns:p14="http://schemas.microsoft.com/office/powerpoint/2010/main" val="84286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8</a:t>
            </a:fld>
            <a:endParaRPr lang="zh-CN" altLang="en-US"/>
          </a:p>
        </p:txBody>
      </p:sp>
    </p:spTree>
    <p:extLst>
      <p:ext uri="{BB962C8B-B14F-4D97-AF65-F5344CB8AC3E}">
        <p14:creationId xmlns:p14="http://schemas.microsoft.com/office/powerpoint/2010/main" val="1058978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9</a:t>
            </a:fld>
            <a:endParaRPr lang="zh-CN" altLang="en-US"/>
          </a:p>
        </p:txBody>
      </p:sp>
    </p:spTree>
    <p:extLst>
      <p:ext uri="{BB962C8B-B14F-4D97-AF65-F5344CB8AC3E}">
        <p14:creationId xmlns:p14="http://schemas.microsoft.com/office/powerpoint/2010/main" val="2871055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5073B"/>
                </a:solidFill>
                <a:effectLst/>
                <a:highlight>
                  <a:srgbClr val="FDFDFE"/>
                </a:highlight>
                <a:latin typeface="-apple-system"/>
              </a:rPr>
              <a:t>高触发</a:t>
            </a:r>
            <a:endParaRPr lang="zh-CN" altLang="en-US" dirty="0"/>
          </a:p>
        </p:txBody>
      </p:sp>
      <p:sp>
        <p:nvSpPr>
          <p:cNvPr id="4" name="灯片编号占位符 3"/>
          <p:cNvSpPr>
            <a:spLocks noGrp="1"/>
          </p:cNvSpPr>
          <p:nvPr>
            <p:ph type="sldNum" sz="quarter" idx="5"/>
          </p:nvPr>
        </p:nvSpPr>
        <p:spPr/>
        <p:txBody>
          <a:bodyPr/>
          <a:lstStyle/>
          <a:p>
            <a:fld id="{2B735503-9D21-443F-BC18-5459550EB72F}" type="slidenum">
              <a:rPr lang="zh-CN" altLang="en-US" smtClean="0"/>
              <a:t>10</a:t>
            </a:fld>
            <a:endParaRPr lang="zh-CN" altLang="en-US"/>
          </a:p>
        </p:txBody>
      </p:sp>
    </p:spTree>
    <p:extLst>
      <p:ext uri="{BB962C8B-B14F-4D97-AF65-F5344CB8AC3E}">
        <p14:creationId xmlns:p14="http://schemas.microsoft.com/office/powerpoint/2010/main" val="947224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2.bin"/><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3.bin"/><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4.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8804" y="857"/>
            <a:ext cx="12190476" cy="6857143"/>
          </a:xfrm>
          <a:prstGeom prst="rect">
            <a:avLst/>
          </a:prstGeom>
        </p:spPr>
      </p:pic>
      <p:pic>
        <p:nvPicPr>
          <p:cNvPr id="17" name="图片 16" descr="雪地里&#10;&#10;低可信度描述已自动生成"/>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pic>
        <p:nvPicPr>
          <p:cNvPr id="5" name="图片 4"/>
          <p:cNvPicPr>
            <a:picLocks noChangeAspect="1"/>
          </p:cNvPicPr>
          <p:nvPr userDrawn="1"/>
        </p:nvPicPr>
        <p:blipFill>
          <a:blip r:embed="rId4"/>
          <a:srcRect b="34213"/>
          <a:stretch>
            <a:fillRect/>
          </a:stretch>
        </p:blipFill>
        <p:spPr>
          <a:xfrm>
            <a:off x="1" y="3527808"/>
            <a:ext cx="12183196" cy="3330192"/>
          </a:xfrm>
          <a:custGeom>
            <a:avLst/>
            <a:gdLst>
              <a:gd name="connsiteX0" fmla="*/ 0 w 12183196"/>
              <a:gd name="connsiteY0" fmla="*/ 0 h 3330192"/>
              <a:gd name="connsiteX1" fmla="*/ 12183196 w 12183196"/>
              <a:gd name="connsiteY1" fmla="*/ 0 h 3330192"/>
              <a:gd name="connsiteX2" fmla="*/ 12183196 w 12183196"/>
              <a:gd name="connsiteY2" fmla="*/ 3330192 h 3330192"/>
              <a:gd name="connsiteX3" fmla="*/ 0 w 12183196"/>
              <a:gd name="connsiteY3" fmla="*/ 3330192 h 3330192"/>
            </a:gdLst>
            <a:ahLst/>
            <a:cxnLst>
              <a:cxn ang="0">
                <a:pos x="connsiteX0" y="connsiteY0"/>
              </a:cxn>
              <a:cxn ang="0">
                <a:pos x="connsiteX1" y="connsiteY1"/>
              </a:cxn>
              <a:cxn ang="0">
                <a:pos x="connsiteX2" y="connsiteY2"/>
              </a:cxn>
              <a:cxn ang="0">
                <a:pos x="connsiteX3" y="connsiteY3"/>
              </a:cxn>
            </a:cxnLst>
            <a:rect l="l" t="t" r="r" b="b"/>
            <a:pathLst>
              <a:path w="12183196" h="3330192">
                <a:moveTo>
                  <a:pt x="0" y="0"/>
                </a:moveTo>
                <a:lnTo>
                  <a:pt x="12183196" y="0"/>
                </a:lnTo>
                <a:lnTo>
                  <a:pt x="12183196" y="3330192"/>
                </a:lnTo>
                <a:lnTo>
                  <a:pt x="0" y="3330192"/>
                </a:lnTo>
                <a:close/>
              </a:path>
            </a:pathLst>
          </a:custGeom>
        </p:spPr>
      </p:pic>
      <p:grpSp>
        <p:nvGrpSpPr>
          <p:cNvPr id="8" name="组合 7">
            <a:extLst>
              <a:ext uri="{FF2B5EF4-FFF2-40B4-BE49-F238E27FC236}">
                <a16:creationId xmlns:a16="http://schemas.microsoft.com/office/drawing/2014/main" id="{809FCCBA-EB22-0B74-28C8-0D2280F259AB}"/>
              </a:ext>
            </a:extLst>
          </p:cNvPr>
          <p:cNvGrpSpPr/>
          <p:nvPr userDrawn="1"/>
        </p:nvGrpSpPr>
        <p:grpSpPr>
          <a:xfrm>
            <a:off x="697192" y="993135"/>
            <a:ext cx="10797617" cy="45719"/>
            <a:chOff x="815264" y="993135"/>
            <a:chExt cx="10797617" cy="45719"/>
          </a:xfrm>
        </p:grpSpPr>
        <p:cxnSp>
          <p:nvCxnSpPr>
            <p:cNvPr id="2" name="直接连接符 1"/>
            <p:cNvCxnSpPr>
              <a:cxnSpLocks/>
            </p:cNvCxnSpPr>
            <p:nvPr userDrawn="1"/>
          </p:nvCxnSpPr>
          <p:spPr>
            <a:xfrm>
              <a:off x="1577628" y="1032504"/>
              <a:ext cx="10035253" cy="0"/>
            </a:xfrm>
            <a:prstGeom prst="line">
              <a:avLst/>
            </a:prstGeom>
            <a:ln w="12700">
              <a:gradFill>
                <a:gsLst>
                  <a:gs pos="100000">
                    <a:schemeClr val="accent1">
                      <a:lumMod val="60000"/>
                      <a:lumOff val="40000"/>
                      <a:alpha val="0"/>
                    </a:schemeClr>
                  </a:gs>
                  <a:gs pos="0">
                    <a:schemeClr val="accent1">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 name="矩形 2"/>
            <p:cNvSpPr/>
            <p:nvPr userDrawn="1"/>
          </p:nvSpPr>
          <p:spPr>
            <a:xfrm>
              <a:off x="815264" y="993135"/>
              <a:ext cx="84772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3"/>
            </a:p>
          </p:txBody>
        </p:sp>
      </p:grpSp>
      <p:sp>
        <p:nvSpPr>
          <p:cNvPr id="6" name="文本占位符 5"/>
          <p:cNvSpPr>
            <a:spLocks noGrp="1"/>
          </p:cNvSpPr>
          <p:nvPr>
            <p:ph type="body" sz="quarter" idx="10" hasCustomPrompt="1"/>
          </p:nvPr>
        </p:nvSpPr>
        <p:spPr>
          <a:xfrm>
            <a:off x="697192" y="393942"/>
            <a:ext cx="10514978" cy="520993"/>
          </a:xfrm>
          <a:prstGeom prst="rect">
            <a:avLst/>
          </a:prstGeom>
        </p:spPr>
        <p:txBody>
          <a:bodyPr/>
          <a:lstStyle>
            <a:lvl1pPr marL="0" indent="0">
              <a:buNone/>
              <a:defRPr b="1">
                <a:solidFill>
                  <a:schemeClr val="tx1"/>
                </a:solidFill>
                <a:latin typeface="微软雅黑" panose="020B0503020204020204" pitchFamily="34" charset="-122"/>
                <a:ea typeface="微软雅黑" panose="020B0503020204020204" pitchFamily="34" charset="-122"/>
              </a:defRPr>
            </a:lvl1pPr>
          </a:lstStyle>
          <a:p>
            <a:pPr lvl="0"/>
            <a:r>
              <a:rPr lang="zh-CN" altLang="en-US" dirty="0"/>
              <a:t>击此处编辑母版文本样式</a:t>
            </a:r>
          </a:p>
        </p:txBody>
      </p:sp>
      <p:pic>
        <p:nvPicPr>
          <p:cNvPr id="4" name="图形 3"/>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34577" y="387593"/>
            <a:ext cx="1213937" cy="142204"/>
          </a:xfrm>
          <a:prstGeom prst="rect">
            <a:avLst/>
          </a:prstGeom>
        </p:spPr>
      </p:pic>
      <p:grpSp>
        <p:nvGrpSpPr>
          <p:cNvPr id="13" name="组合 12">
            <a:extLst>
              <a:ext uri="{FF2B5EF4-FFF2-40B4-BE49-F238E27FC236}">
                <a16:creationId xmlns:a16="http://schemas.microsoft.com/office/drawing/2014/main" id="{9CF47186-FAB6-F5D9-65E4-2E611675C858}"/>
              </a:ext>
            </a:extLst>
          </p:cNvPr>
          <p:cNvGrpSpPr/>
          <p:nvPr userDrawn="1"/>
        </p:nvGrpSpPr>
        <p:grpSpPr>
          <a:xfrm>
            <a:off x="520065" y="6489952"/>
            <a:ext cx="11151871" cy="638178"/>
            <a:chOff x="563880" y="6489952"/>
            <a:chExt cx="11151871" cy="638178"/>
          </a:xfrm>
        </p:grpSpPr>
        <p:sp>
          <p:nvSpPr>
            <p:cNvPr id="10" name="文本框 9"/>
            <p:cNvSpPr txBox="1"/>
            <p:nvPr userDrawn="1"/>
          </p:nvSpPr>
          <p:spPr>
            <a:xfrm>
              <a:off x="8400193" y="6489952"/>
              <a:ext cx="3315558" cy="107402"/>
            </a:xfrm>
            <a:prstGeom prst="rect">
              <a:avLst/>
            </a:prstGeom>
            <a:noFill/>
          </p:spPr>
          <p:txBody>
            <a:bodyPr wrap="square" lIns="0" tIns="0" rIns="0" bIns="0">
              <a:spAutoFit/>
            </a:bodyPr>
            <a:lstStyle/>
            <a:p>
              <a:pPr algn="r"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Copyright © Streamax Technology Co., Ltd</a:t>
              </a:r>
              <a:r>
                <a:rPr lang="en-US" altLang="zh-CN" sz="698"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文本占位符 11">
              <a:extLst>
                <a:ext uri="{FF2B5EF4-FFF2-40B4-BE49-F238E27FC236}">
                  <a16:creationId xmlns:a16="http://schemas.microsoft.com/office/drawing/2014/main" id="{0857D924-4189-EC71-6A05-18EA85DBB658}"/>
                </a:ext>
              </a:extLst>
            </p:cNvPr>
            <p:cNvSpPr txBox="1">
              <a:spLocks/>
            </p:cNvSpPr>
            <p:nvPr userDrawn="1"/>
          </p:nvSpPr>
          <p:spPr>
            <a:xfrm>
              <a:off x="563880" y="6489952"/>
              <a:ext cx="1117600" cy="638178"/>
            </a:xfrm>
            <a:noFill/>
          </p:spPr>
          <p:txBody>
            <a:bodyPr wrap="square" lIns="0" tIns="0" rIns="0" bIns="0">
              <a:spAutoFit/>
            </a:bodyPr>
            <a:lstStyle>
              <a:defPPr>
                <a:defRPr lang="zh-CN"/>
              </a:defPPr>
              <a:lvl1pPr algn="r" defTabSz="914370">
                <a:defRPr sz="698">
                  <a:solidFill>
                    <a:schemeClr val="tx1">
                      <a:lumMod val="50000"/>
                      <a:lumOff val="50000"/>
                    </a:schemeClr>
                  </a:solidFill>
                  <a:latin typeface="微软雅黑" panose="020B0503020204020204" pitchFamily="34" charset="-122"/>
                  <a:ea typeface="微软雅黑" panose="020B0503020204020204" pitchFamily="34" charset="-122"/>
                </a:defRPr>
              </a:lvl1pPr>
              <a:lvl2pPr marL="686181" indent="-228996" algn="l" defTabSz="914370" rtl="0" eaLnBrk="1" latinLnBrk="0" hangingPunct="1">
                <a:lnSpc>
                  <a:spcPct val="90000"/>
                </a:lnSpc>
                <a:spcBef>
                  <a:spcPts val="502"/>
                </a:spcBef>
                <a:buFont typeface="Arial" panose="020B0604020202020204" pitchFamily="34" charset="0"/>
                <a:buChar char="•"/>
                <a:defRPr sz="2400" kern="1200">
                  <a:solidFill>
                    <a:schemeClr val="tx1"/>
                  </a:solidFill>
                  <a:latin typeface="+mn-lt"/>
                  <a:ea typeface="+mn-ea"/>
                  <a:cs typeface="+mn-cs"/>
                </a:defRPr>
              </a:lvl2pPr>
              <a:lvl3pPr marL="1143366" indent="-228996" algn="l" defTabSz="914370" rtl="0" eaLnBrk="1" latinLnBrk="0" hangingPunct="1">
                <a:lnSpc>
                  <a:spcPct val="90000"/>
                </a:lnSpc>
                <a:spcBef>
                  <a:spcPts val="502"/>
                </a:spcBef>
                <a:buFont typeface="Arial" panose="020B0604020202020204" pitchFamily="34" charset="0"/>
                <a:buChar char="•"/>
                <a:defRPr sz="2000" kern="1200">
                  <a:solidFill>
                    <a:schemeClr val="tx1"/>
                  </a:solidFill>
                  <a:latin typeface="+mn-lt"/>
                  <a:ea typeface="+mn-ea"/>
                  <a:cs typeface="+mn-cs"/>
                </a:defRPr>
              </a:lvl3pPr>
              <a:lvl4pPr marL="160055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4pPr>
              <a:lvl5pPr marL="2057736"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5pPr>
              <a:lvl6pPr marL="251492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6pPr>
              <a:lvl7pPr marL="297210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7pPr>
              <a:lvl8pPr marL="3429292"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8pPr>
              <a:lvl9pPr marL="388647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9pPr>
            </a:lstStyle>
            <a:p>
              <a:pPr lvl="0"/>
              <a:r>
                <a:rPr lang="en-US" altLang="zh-CN" dirty="0">
                  <a:sym typeface="+mn-lt"/>
                </a:rPr>
                <a:t>Guardians of Road Safety</a:t>
              </a:r>
              <a:endParaRPr lang="zh-CN" altLang="en-US" dirty="0">
                <a:sym typeface="+mn-lt"/>
              </a:endParaRPr>
            </a:p>
          </p:txBody>
        </p:sp>
      </p:grpSp>
    </p:spTree>
    <p:extLst>
      <p:ext uri="{BB962C8B-B14F-4D97-AF65-F5344CB8AC3E}">
        <p14:creationId xmlns:p14="http://schemas.microsoft.com/office/powerpoint/2010/main" val="6161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userDrawn="1">
  <p:cSld name="1_标题幻灯片">
    <p:bg>
      <p:bgPr>
        <a:solidFill>
          <a:schemeClr val="tx1"/>
        </a:solidFill>
        <a:effectLst/>
      </p:bgPr>
    </p:bg>
    <p:spTree>
      <p:nvGrpSpPr>
        <p:cNvPr id="1" name=""/>
        <p:cNvGrpSpPr/>
        <p:nvPr/>
      </p:nvGrpSpPr>
      <p:grpSpPr>
        <a:xfrm>
          <a:off x="0" y="0"/>
          <a:ext cx="0" cy="0"/>
          <a:chOff x="0" y="0"/>
          <a:chExt cx="0" cy="0"/>
        </a:xfrm>
      </p:grpSpPr>
      <p:sp>
        <p:nvSpPr>
          <p:cNvPr id="2" name="î$ľïde"/>
          <p:cNvSpPr/>
          <p:nvPr userDrawn="1"/>
        </p:nvSpPr>
        <p:spPr>
          <a:xfrm>
            <a:off x="0" y="0"/>
            <a:ext cx="12192000" cy="6858000"/>
          </a:xfrm>
          <a:prstGeom prst="rect">
            <a:avLst/>
          </a:prstGeom>
          <a:blipFill dpi="0" rotWithShape="1">
            <a:blip r:embed="rId2">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01" name="副标题 9800"/>
          <p:cNvSpPr>
            <a:spLocks noGrp="1"/>
          </p:cNvSpPr>
          <p:nvPr userDrawn="1">
            <p:ph type="subTitle" idx="1"/>
          </p:nvPr>
        </p:nvSpPr>
        <p:spPr>
          <a:xfrm>
            <a:off x="673099" y="3635578"/>
            <a:ext cx="10845800" cy="558799"/>
          </a:xfrm>
        </p:spPr>
        <p:txBody>
          <a:bodyPr anchor="t">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802" name="标题 9801"/>
          <p:cNvSpPr>
            <a:spLocks noGrp="1"/>
          </p:cNvSpPr>
          <p:nvPr userDrawn="1">
            <p:ph type="ctrTitle"/>
          </p:nvPr>
        </p:nvSpPr>
        <p:spPr>
          <a:xfrm>
            <a:off x="673099" y="1472808"/>
            <a:ext cx="10845800" cy="2162769"/>
          </a:xfrm>
        </p:spPr>
        <p:txBody>
          <a:bodyPr anchor="b">
            <a:normAutofit/>
          </a:bodyPr>
          <a:lstStyle>
            <a:lvl1pPr algn="ctr">
              <a:defRPr sz="4000">
                <a:solidFill>
                  <a:schemeClr val="bg1"/>
                </a:solidFill>
              </a:defRPr>
            </a:lvl1pPr>
          </a:lstStyle>
          <a:p>
            <a:r>
              <a:rPr lang="en-US" dirty="0"/>
              <a:t>Click to edit Master title style</a:t>
            </a:r>
            <a:endParaRPr lang="zh-CN" altLang="en-US" dirty="0"/>
          </a:p>
        </p:txBody>
      </p:sp>
      <p:sp>
        <p:nvSpPr>
          <p:cNvPr id="12" name="文本占位符 11"/>
          <p:cNvSpPr>
            <a:spLocks noGrp="1"/>
          </p:cNvSpPr>
          <p:nvPr userDrawn="1">
            <p:ph type="body" sz="quarter" idx="10" hasCustomPrompt="1"/>
          </p:nvPr>
        </p:nvSpPr>
        <p:spPr>
          <a:xfrm>
            <a:off x="673099" y="5259338"/>
            <a:ext cx="10845800" cy="296271"/>
          </a:xfrm>
        </p:spPr>
        <p:txBody>
          <a:bodyPr vert="horz" anchor="ctr">
            <a:noAutofit/>
          </a:bodyPr>
          <a:lstStyle>
            <a:lvl1pPr marL="0" indent="0" algn="ctr">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2"/>
          <p:cNvSpPr>
            <a:spLocks noGrp="1"/>
          </p:cNvSpPr>
          <p:nvPr userDrawn="1">
            <p:ph type="body" sz="quarter" idx="11" hasCustomPrompt="1"/>
          </p:nvPr>
        </p:nvSpPr>
        <p:spPr>
          <a:xfrm>
            <a:off x="673099" y="5555609"/>
            <a:ext cx="10845800" cy="296271"/>
          </a:xfrm>
        </p:spPr>
        <p:txBody>
          <a:bodyPr vert="horz" anchor="ctr">
            <a:noAutofit/>
          </a:bodyPr>
          <a:lstStyle>
            <a:lvl1pPr marL="0" indent="0" algn="ctr">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36749694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0" name="矩形 9"/>
          <p:cNvSpPr/>
          <p:nvPr userDrawn="1"/>
        </p:nvSpPr>
        <p:spPr>
          <a:xfrm>
            <a:off x="4954965" y="703230"/>
            <a:ext cx="2303577" cy="3664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83920">
              <a:defRPr/>
            </a:pPr>
            <a:endParaRPr lang="zh-CN" altLang="en-US" sz="1165"/>
          </a:p>
        </p:txBody>
      </p:sp>
      <p:sp>
        <p:nvSpPr>
          <p:cNvPr id="11" name="标题 9"/>
          <p:cNvSpPr>
            <a:spLocks noGrp="1"/>
          </p:cNvSpPr>
          <p:nvPr>
            <p:ph type="title"/>
          </p:nvPr>
        </p:nvSpPr>
        <p:spPr>
          <a:xfrm>
            <a:off x="0" y="182075"/>
            <a:ext cx="12202751" cy="483047"/>
          </a:xfrm>
        </p:spPr>
        <p:txBody>
          <a:bodyPr>
            <a:noAutofit/>
          </a:bodyPr>
          <a:lstStyle>
            <a:lvl1pPr algn="ctr">
              <a:defRPr sz="2800" b="1" spc="400">
                <a:solidFill>
                  <a:schemeClr val="bg1"/>
                </a:solidFill>
                <a:latin typeface="+mj-ea"/>
                <a:ea typeface="+mj-ea"/>
              </a:defRPr>
            </a:lvl1pPr>
          </a:lstStyle>
          <a:p>
            <a:r>
              <a:rPr lang="zh-CN" altLang="en-US" dirty="0"/>
              <a:t>单击此处编辑母版标题样式</a:t>
            </a:r>
          </a:p>
        </p:txBody>
      </p:sp>
      <p:grpSp>
        <p:nvGrpSpPr>
          <p:cNvPr id="12" name="组合 11"/>
          <p:cNvGrpSpPr/>
          <p:nvPr userDrawn="1"/>
        </p:nvGrpSpPr>
        <p:grpSpPr>
          <a:xfrm>
            <a:off x="448235" y="6080612"/>
            <a:ext cx="5969342" cy="470645"/>
            <a:chOff x="448235" y="6080612"/>
            <a:chExt cx="5969342" cy="470645"/>
          </a:xfrm>
        </p:grpSpPr>
        <p:sp>
          <p:nvSpPr>
            <p:cNvPr id="13" name="矩形 12"/>
            <p:cNvSpPr/>
            <p:nvPr userDrawn="1"/>
          </p:nvSpPr>
          <p:spPr>
            <a:xfrm>
              <a:off x="580840" y="6263486"/>
              <a:ext cx="5836737" cy="287771"/>
            </a:xfrm>
            <a:prstGeom prst="rect">
              <a:avLst/>
            </a:prstGeom>
          </p:spPr>
          <p:txBody>
            <a:bodyPr wrap="square">
              <a:spAutoFit/>
            </a:bodyPr>
            <a:lstStyle/>
            <a:p>
              <a:pPr algn="l" defTabSz="955040"/>
              <a:r>
                <a:rPr lang="en-US" altLang="zh-CN" sz="1200" dirty="0">
                  <a:solidFill>
                    <a:srgbClr val="FFFFFF"/>
                  </a:solidFill>
                  <a:latin typeface="黑体" panose="02010609060101010101" pitchFamily="49" charset="-122"/>
                  <a:ea typeface="黑体" panose="02010609060101010101" pitchFamily="49" charset="-122"/>
                  <a:cs typeface="+mn-ea"/>
                  <a:sym typeface="微软雅黑" panose="020B0503020204020204" pitchFamily="34" charset="-122"/>
                </a:rPr>
                <a:t>Building a Brighter Future of Transportation with Technology</a:t>
              </a:r>
              <a:endParaRPr lang="zh-CN" altLang="en-US" sz="1200" dirty="0">
                <a:solidFill>
                  <a:srgbClr val="FFFFFF"/>
                </a:solidFill>
                <a:latin typeface="黑体" panose="02010609060101010101" pitchFamily="49" charset="-122"/>
                <a:ea typeface="黑体" panose="02010609060101010101" pitchFamily="49" charset="-122"/>
                <a:cs typeface="+mn-ea"/>
                <a:sym typeface="微软雅黑" panose="020B0503020204020204" pitchFamily="34" charset="-122"/>
              </a:endParaRPr>
            </a:p>
          </p:txBody>
        </p:sp>
        <p:grpSp>
          <p:nvGrpSpPr>
            <p:cNvPr id="14" name="组合 13"/>
            <p:cNvGrpSpPr/>
            <p:nvPr userDrawn="1"/>
          </p:nvGrpSpPr>
          <p:grpSpPr>
            <a:xfrm>
              <a:off x="448235" y="6080612"/>
              <a:ext cx="132606" cy="447886"/>
              <a:chOff x="2699466" y="4788482"/>
              <a:chExt cx="104427" cy="352710"/>
            </a:xfrm>
          </p:grpSpPr>
          <p:sp>
            <p:nvSpPr>
              <p:cNvPr id="15" name="矩形 14"/>
              <p:cNvSpPr/>
              <p:nvPr/>
            </p:nvSpPr>
            <p:spPr>
              <a:xfrm>
                <a:off x="2699466" y="4788482"/>
                <a:ext cx="58708" cy="352710"/>
              </a:xfrm>
              <a:prstGeom prst="rect">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0" dirty="0"/>
              </a:p>
            </p:txBody>
          </p:sp>
          <p:sp>
            <p:nvSpPr>
              <p:cNvPr id="16" name="矩形 15"/>
              <p:cNvSpPr/>
              <p:nvPr/>
            </p:nvSpPr>
            <p:spPr>
              <a:xfrm>
                <a:off x="2758174" y="4894970"/>
                <a:ext cx="45719" cy="246221"/>
              </a:xfrm>
              <a:prstGeom prst="rect">
                <a:avLst/>
              </a:prstGeom>
              <a:solidFill>
                <a:srgbClr val="ACC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900"/>
              </a:p>
            </p:txBody>
          </p:sp>
        </p:grpSp>
      </p:grpSp>
    </p:spTree>
    <p:extLst>
      <p:ext uri="{BB962C8B-B14F-4D97-AF65-F5344CB8AC3E}">
        <p14:creationId xmlns:p14="http://schemas.microsoft.com/office/powerpoint/2010/main" val="368107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1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0" y="0"/>
            <a:ext cx="12192001" cy="6858000"/>
          </a:xfrm>
          <a:prstGeom prst="rect">
            <a:avLst/>
          </a:prstGeom>
          <a:gradFill>
            <a:gsLst>
              <a:gs pos="0">
                <a:srgbClr val="0B2259"/>
              </a:gs>
              <a:gs pos="100000">
                <a:srgbClr val="1745A5"/>
              </a:gs>
              <a:gs pos="35000">
                <a:srgbClr val="123A91"/>
              </a:gs>
            </a:gsLst>
            <a:lin ang="4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85" dirty="0"/>
          </a:p>
        </p:txBody>
      </p:sp>
      <p:sp>
        <p:nvSpPr>
          <p:cNvPr id="2" name="矩形 1"/>
          <p:cNvSpPr/>
          <p:nvPr userDrawn="1"/>
        </p:nvSpPr>
        <p:spPr>
          <a:xfrm>
            <a:off x="0" y="0"/>
            <a:ext cx="12192001" cy="6858000"/>
          </a:xfrm>
          <a:prstGeom prst="rect">
            <a:avLst/>
          </a:prstGeom>
          <a:solidFill>
            <a:srgbClr val="0B255F">
              <a:alpha val="8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pic>
        <p:nvPicPr>
          <p:cNvPr id="4" name="图片 3"/>
          <p:cNvPicPr>
            <a:picLocks noChangeAspect="1"/>
          </p:cNvPicPr>
          <p:nvPr userDrawn="1"/>
        </p:nvPicPr>
        <p:blipFill>
          <a:blip r:embed="rId3"/>
          <a:stretch>
            <a:fillRect/>
          </a:stretch>
        </p:blipFill>
        <p:spPr>
          <a:xfrm>
            <a:off x="393701" y="435962"/>
            <a:ext cx="939801" cy="939801"/>
          </a:xfrm>
          <a:prstGeom prst="rect">
            <a:avLst/>
          </a:prstGeom>
        </p:spPr>
      </p:pic>
      <p:grpSp>
        <p:nvGrpSpPr>
          <p:cNvPr id="6" name="组合 5"/>
          <p:cNvGrpSpPr/>
          <p:nvPr userDrawn="1"/>
        </p:nvGrpSpPr>
        <p:grpSpPr>
          <a:xfrm>
            <a:off x="335600" y="6407996"/>
            <a:ext cx="2104721" cy="287774"/>
            <a:chOff x="377881" y="4932492"/>
            <a:chExt cx="1657468" cy="226622"/>
          </a:xfrm>
        </p:grpSpPr>
        <p:sp>
          <p:nvSpPr>
            <p:cNvPr id="7" name="矩形 6"/>
            <p:cNvSpPr/>
            <p:nvPr userDrawn="1"/>
          </p:nvSpPr>
          <p:spPr>
            <a:xfrm>
              <a:off x="457412" y="4932494"/>
              <a:ext cx="1577937" cy="226620"/>
            </a:xfrm>
            <a:prstGeom prst="rect">
              <a:avLst/>
            </a:prstGeom>
          </p:spPr>
          <p:txBody>
            <a:bodyPr wrap="square">
              <a:spAutoFit/>
            </a:bodyPr>
            <a:lstStyle/>
            <a:p>
              <a:pPr algn="dist" defTabSz="1212215"/>
              <a:r>
                <a:rPr lang="zh-CN" altLang="en-US" sz="1270" dirty="0">
                  <a:solidFill>
                    <a:srgbClr val="FFFFFF"/>
                  </a:solidFill>
                  <a:latin typeface="微软雅黑" panose="020B0503020204020204" pitchFamily="34" charset="-122"/>
                  <a:ea typeface="微软雅黑" panose="020B0503020204020204" pitchFamily="34" charset="-122"/>
                  <a:cs typeface="+mn-ea"/>
                  <a:sym typeface="微软雅黑" panose="020B0503020204020204" pitchFamily="34" charset="-122"/>
                </a:rPr>
                <a:t>科技构筑美好交通未来</a:t>
              </a:r>
            </a:p>
          </p:txBody>
        </p:sp>
        <p:grpSp>
          <p:nvGrpSpPr>
            <p:cNvPr id="8" name="组合 7"/>
            <p:cNvGrpSpPr/>
            <p:nvPr userDrawn="1"/>
          </p:nvGrpSpPr>
          <p:grpSpPr>
            <a:xfrm>
              <a:off x="377881" y="4932492"/>
              <a:ext cx="91438" cy="182433"/>
              <a:chOff x="2712455" y="4788482"/>
              <a:chExt cx="91438" cy="352710"/>
            </a:xfrm>
          </p:grpSpPr>
          <p:sp>
            <p:nvSpPr>
              <p:cNvPr id="9" name="矩形 8"/>
              <p:cNvSpPr/>
              <p:nvPr/>
            </p:nvSpPr>
            <p:spPr>
              <a:xfrm>
                <a:off x="2712455" y="4788482"/>
                <a:ext cx="45719" cy="352710"/>
              </a:xfrm>
              <a:prstGeom prst="rect">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85"/>
              </a:p>
            </p:txBody>
          </p:sp>
          <p:sp>
            <p:nvSpPr>
              <p:cNvPr id="10" name="矩形 9"/>
              <p:cNvSpPr/>
              <p:nvPr/>
            </p:nvSpPr>
            <p:spPr>
              <a:xfrm>
                <a:off x="2758174" y="4894970"/>
                <a:ext cx="45719" cy="246221"/>
              </a:xfrm>
              <a:prstGeom prst="rect">
                <a:avLst/>
              </a:prstGeom>
              <a:solidFill>
                <a:srgbClr val="ACC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85"/>
              </a:p>
            </p:txBody>
          </p:sp>
        </p:grpSp>
      </p:grpSp>
      <p:sp>
        <p:nvSpPr>
          <p:cNvPr id="13" name="文本占位符 12"/>
          <p:cNvSpPr>
            <a:spLocks noGrp="1"/>
          </p:cNvSpPr>
          <p:nvPr>
            <p:ph type="body" sz="quarter" idx="10"/>
          </p:nvPr>
        </p:nvSpPr>
        <p:spPr>
          <a:xfrm>
            <a:off x="1519969" y="598880"/>
            <a:ext cx="7771191" cy="613964"/>
          </a:xfrm>
        </p:spPr>
        <p:txBody>
          <a:bodyPr>
            <a:normAutofit/>
          </a:bodyPr>
          <a:lstStyle>
            <a:lvl1pPr marL="0" indent="0" algn="l" defTabSz="913765" rtl="0" eaLnBrk="1" latinLnBrk="0" hangingPunct="1">
              <a:buNone/>
              <a:defRPr lang="zh-CN" altLang="en-US" sz="3555" b="1" kern="1200" spc="381" dirty="0">
                <a:solidFill>
                  <a:srgbClr val="FFFFFF"/>
                </a:solidFill>
                <a:latin typeface="+mn-lt"/>
                <a:ea typeface="+mn-ea"/>
                <a:cs typeface="+mn-ea"/>
              </a:defRPr>
            </a:lvl1pPr>
          </a:lstStyle>
          <a:p>
            <a:pPr lvl="0"/>
            <a:r>
              <a:rPr lang="zh-CN" altLang="en-US" dirty="0"/>
              <a:t>单击此处编辑母版文本样式</a:t>
            </a:r>
          </a:p>
        </p:txBody>
      </p:sp>
      <p:pic>
        <p:nvPicPr>
          <p:cNvPr id="14" name="图片 13"/>
          <p:cNvPicPr>
            <a:picLocks noChangeAspect="1"/>
          </p:cNvPicPr>
          <p:nvPr userDrawn="1"/>
        </p:nvPicPr>
        <p:blipFill>
          <a:blip r:embed="rId4"/>
          <a:stretch>
            <a:fillRect/>
          </a:stretch>
        </p:blipFill>
        <p:spPr>
          <a:xfrm>
            <a:off x="10439719" y="209700"/>
            <a:ext cx="1523135" cy="137143"/>
          </a:xfrm>
          <a:prstGeom prst="rect">
            <a:avLst/>
          </a:prstGeom>
        </p:spPr>
      </p:pic>
      <p:sp>
        <p:nvSpPr>
          <p:cNvPr id="15" name="文本框 14"/>
          <p:cNvSpPr txBox="1"/>
          <p:nvPr userDrawn="1"/>
        </p:nvSpPr>
        <p:spPr>
          <a:xfrm>
            <a:off x="10335036" y="341261"/>
            <a:ext cx="1718851" cy="253916"/>
          </a:xfrm>
          <a:prstGeom prst="rect">
            <a:avLst/>
          </a:prstGeom>
          <a:noFill/>
        </p:spPr>
        <p:txBody>
          <a:bodyPr wrap="square" rtlCol="0">
            <a:spAutoFit/>
          </a:bodyPr>
          <a:lstStyle/>
          <a:p>
            <a:pPr algn="dist"/>
            <a:r>
              <a:rPr lang="zh-CN" altLang="en-US" sz="1050" b="1" dirty="0">
                <a:solidFill>
                  <a:schemeClr val="bg1"/>
                </a:solidFill>
                <a:latin typeface="+mj-lt"/>
                <a:ea typeface="黑体" panose="02010609060101010101" pitchFamily="49" charset="-122"/>
                <a:sym typeface="微软雅黑" panose="020B0503020204020204" pitchFamily="34" charset="-122"/>
              </a:rPr>
              <a:t>股票代码：</a:t>
            </a:r>
            <a:r>
              <a:rPr lang="en-US" altLang="zh-CN" sz="1050" b="1" dirty="0">
                <a:solidFill>
                  <a:schemeClr val="bg1"/>
                </a:solidFill>
                <a:latin typeface="+mj-lt"/>
                <a:ea typeface="黑体" panose="02010609060101010101" pitchFamily="49" charset="-122"/>
                <a:sym typeface="微软雅黑" panose="020B0503020204020204" pitchFamily="34" charset="-122"/>
              </a:rPr>
              <a:t>002970</a:t>
            </a:r>
            <a:endParaRPr lang="zh-CN" altLang="en-US" sz="1050" b="1" dirty="0">
              <a:solidFill>
                <a:schemeClr val="bg1"/>
              </a:solidFill>
              <a:latin typeface="+mj-lt"/>
              <a:ea typeface="黑体" panose="02010609060101010101" pitchFamily="49" charset="-122"/>
            </a:endParaRPr>
          </a:p>
        </p:txBody>
      </p:sp>
    </p:spTree>
    <p:extLst>
      <p:ext uri="{BB962C8B-B14F-4D97-AF65-F5344CB8AC3E}">
        <p14:creationId xmlns:p14="http://schemas.microsoft.com/office/powerpoint/2010/main" val="319505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组合 13"/>
          <p:cNvGrpSpPr/>
          <p:nvPr userDrawn="1"/>
        </p:nvGrpSpPr>
        <p:grpSpPr>
          <a:xfrm>
            <a:off x="0" y="0"/>
            <a:ext cx="12192001" cy="6858000"/>
            <a:chOff x="863601" y="8242475"/>
            <a:chExt cx="12192001" cy="6858000"/>
          </a:xfrm>
        </p:grpSpPr>
        <p:sp>
          <p:nvSpPr>
            <p:cNvPr id="46" name="矩形 45"/>
            <p:cNvSpPr/>
            <p:nvPr userDrawn="1"/>
          </p:nvSpPr>
          <p:spPr>
            <a:xfrm>
              <a:off x="863601" y="8242475"/>
              <a:ext cx="12192001" cy="6858000"/>
            </a:xfrm>
            <a:prstGeom prst="rect">
              <a:avLst/>
            </a:prstGeom>
            <a:gradFill>
              <a:gsLst>
                <a:gs pos="0">
                  <a:srgbClr val="0B2259"/>
                </a:gs>
                <a:gs pos="100000">
                  <a:srgbClr val="1745A5"/>
                </a:gs>
                <a:gs pos="35000">
                  <a:srgbClr val="123A91"/>
                </a:gs>
              </a:gsLst>
              <a:lin ang="4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85" dirty="0"/>
            </a:p>
          </p:txBody>
        </p:sp>
        <p:sp>
          <p:nvSpPr>
            <p:cNvPr id="47" name="矩形 46"/>
            <p:cNvSpPr/>
            <p:nvPr userDrawn="1"/>
          </p:nvSpPr>
          <p:spPr>
            <a:xfrm>
              <a:off x="863601" y="8242475"/>
              <a:ext cx="12192001" cy="6858000"/>
            </a:xfrm>
            <a:prstGeom prst="rect">
              <a:avLst/>
            </a:prstGeom>
            <a:solidFill>
              <a:srgbClr val="0B255F">
                <a:alpha val="80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p>
          </p:txBody>
        </p:sp>
      </p:grpSp>
      <p:pic>
        <p:nvPicPr>
          <p:cNvPr id="4" name="图片 3"/>
          <p:cNvPicPr>
            <a:picLocks noChangeAspect="1"/>
          </p:cNvPicPr>
          <p:nvPr userDrawn="1"/>
        </p:nvPicPr>
        <p:blipFill>
          <a:blip r:embed="rId3"/>
          <a:stretch>
            <a:fillRect/>
          </a:stretch>
        </p:blipFill>
        <p:spPr>
          <a:xfrm>
            <a:off x="393701" y="228600"/>
            <a:ext cx="939801" cy="939801"/>
          </a:xfrm>
          <a:prstGeom prst="rect">
            <a:avLst/>
          </a:prstGeom>
        </p:spPr>
      </p:pic>
      <p:pic>
        <p:nvPicPr>
          <p:cNvPr id="5" name="图片 4"/>
          <p:cNvPicPr>
            <a:picLocks noChangeAspect="1"/>
          </p:cNvPicPr>
          <p:nvPr userDrawn="1"/>
        </p:nvPicPr>
        <p:blipFill>
          <a:blip r:embed="rId4"/>
          <a:stretch>
            <a:fillRect/>
          </a:stretch>
        </p:blipFill>
        <p:spPr>
          <a:xfrm>
            <a:off x="10439719" y="209700"/>
            <a:ext cx="1523135" cy="137143"/>
          </a:xfrm>
          <a:prstGeom prst="rect">
            <a:avLst/>
          </a:prstGeom>
        </p:spPr>
      </p:pic>
      <p:grpSp>
        <p:nvGrpSpPr>
          <p:cNvPr id="6" name="组合 5"/>
          <p:cNvGrpSpPr/>
          <p:nvPr userDrawn="1"/>
        </p:nvGrpSpPr>
        <p:grpSpPr>
          <a:xfrm>
            <a:off x="335600" y="6407996"/>
            <a:ext cx="2104721" cy="287774"/>
            <a:chOff x="377881" y="4932492"/>
            <a:chExt cx="1657468" cy="226622"/>
          </a:xfrm>
        </p:grpSpPr>
        <p:sp>
          <p:nvSpPr>
            <p:cNvPr id="7" name="矩形 6"/>
            <p:cNvSpPr/>
            <p:nvPr userDrawn="1"/>
          </p:nvSpPr>
          <p:spPr>
            <a:xfrm>
              <a:off x="457412" y="4932494"/>
              <a:ext cx="1577937" cy="226620"/>
            </a:xfrm>
            <a:prstGeom prst="rect">
              <a:avLst/>
            </a:prstGeom>
          </p:spPr>
          <p:txBody>
            <a:bodyPr wrap="square">
              <a:spAutoFit/>
            </a:bodyPr>
            <a:lstStyle/>
            <a:p>
              <a:pPr algn="dist" defTabSz="1212215"/>
              <a:r>
                <a:rPr lang="zh-CN" altLang="en-US" sz="1270" dirty="0">
                  <a:solidFill>
                    <a:srgbClr val="FFFFFF"/>
                  </a:solidFill>
                  <a:latin typeface="微软雅黑" panose="020B0503020204020204" pitchFamily="34" charset="-122"/>
                  <a:ea typeface="微软雅黑" panose="020B0503020204020204" pitchFamily="34" charset="-122"/>
                  <a:cs typeface="+mn-ea"/>
                  <a:sym typeface="微软雅黑" panose="020B0503020204020204" pitchFamily="34" charset="-122"/>
                </a:rPr>
                <a:t>科技构筑美好交通未来</a:t>
              </a:r>
            </a:p>
          </p:txBody>
        </p:sp>
        <p:grpSp>
          <p:nvGrpSpPr>
            <p:cNvPr id="8" name="组合 7"/>
            <p:cNvGrpSpPr/>
            <p:nvPr userDrawn="1"/>
          </p:nvGrpSpPr>
          <p:grpSpPr>
            <a:xfrm>
              <a:off x="377881" y="4932492"/>
              <a:ext cx="91438" cy="182433"/>
              <a:chOff x="2712455" y="4788482"/>
              <a:chExt cx="91438" cy="352710"/>
            </a:xfrm>
          </p:grpSpPr>
          <p:sp>
            <p:nvSpPr>
              <p:cNvPr id="9" name="矩形 8"/>
              <p:cNvSpPr/>
              <p:nvPr/>
            </p:nvSpPr>
            <p:spPr>
              <a:xfrm>
                <a:off x="2712455" y="4788482"/>
                <a:ext cx="45719" cy="352710"/>
              </a:xfrm>
              <a:prstGeom prst="rect">
                <a:avLst/>
              </a:prstGeom>
              <a:solidFill>
                <a:srgbClr val="0079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85"/>
              </a:p>
            </p:txBody>
          </p:sp>
          <p:sp>
            <p:nvSpPr>
              <p:cNvPr id="10" name="矩形 9"/>
              <p:cNvSpPr/>
              <p:nvPr/>
            </p:nvSpPr>
            <p:spPr>
              <a:xfrm>
                <a:off x="2758174" y="4894970"/>
                <a:ext cx="45719" cy="246221"/>
              </a:xfrm>
              <a:prstGeom prst="rect">
                <a:avLst/>
              </a:prstGeom>
              <a:solidFill>
                <a:srgbClr val="ACC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85"/>
              </a:p>
            </p:txBody>
          </p:sp>
        </p:grpSp>
      </p:grpSp>
      <p:sp>
        <p:nvSpPr>
          <p:cNvPr id="11" name="文本框 10"/>
          <p:cNvSpPr txBox="1"/>
          <p:nvPr userDrawn="1"/>
        </p:nvSpPr>
        <p:spPr>
          <a:xfrm>
            <a:off x="10332654" y="333853"/>
            <a:ext cx="1737263" cy="253916"/>
          </a:xfrm>
          <a:prstGeom prst="rect">
            <a:avLst/>
          </a:prstGeom>
          <a:noFill/>
        </p:spPr>
        <p:txBody>
          <a:bodyPr wrap="square" rtlCol="0">
            <a:spAutoFit/>
          </a:bodyPr>
          <a:lstStyle/>
          <a:p>
            <a:pPr algn="dist"/>
            <a:r>
              <a:rPr lang="zh-CN" altLang="en-US" sz="1050" b="1" dirty="0">
                <a:solidFill>
                  <a:schemeClr val="bg1"/>
                </a:solidFill>
                <a:latin typeface="黑体" panose="02010609060101010101" pitchFamily="49" charset="-122"/>
                <a:ea typeface="黑体" panose="02010609060101010101" pitchFamily="49" charset="-122"/>
                <a:sym typeface="微软雅黑" panose="020B0503020204020204" pitchFamily="34" charset="-122"/>
              </a:rPr>
              <a:t>股票代码：</a:t>
            </a:r>
            <a:r>
              <a:rPr lang="en-US" altLang="zh-CN" sz="1050" b="1" dirty="0">
                <a:solidFill>
                  <a:schemeClr val="bg1"/>
                </a:solidFill>
                <a:latin typeface="黑体" panose="02010609060101010101" pitchFamily="49" charset="-122"/>
                <a:ea typeface="黑体" panose="02010609060101010101" pitchFamily="49" charset="-122"/>
                <a:sym typeface="微软雅黑" panose="020B0503020204020204" pitchFamily="34" charset="-122"/>
              </a:rPr>
              <a:t>002970</a:t>
            </a:r>
            <a:endParaRPr lang="zh-CN" altLang="en-US" sz="1050" b="1" dirty="0">
              <a:solidFill>
                <a:schemeClr val="bg1"/>
              </a:solidFill>
              <a:latin typeface="黑体" panose="02010609060101010101" pitchFamily="49" charset="-122"/>
              <a:ea typeface="黑体" panose="02010609060101010101" pitchFamily="49" charset="-122"/>
            </a:endParaRPr>
          </a:p>
        </p:txBody>
      </p:sp>
      <p:sp>
        <p:nvSpPr>
          <p:cNvPr id="13" name="文本占位符 12"/>
          <p:cNvSpPr>
            <a:spLocks noGrp="1"/>
          </p:cNvSpPr>
          <p:nvPr>
            <p:ph type="body" sz="quarter" idx="10"/>
          </p:nvPr>
        </p:nvSpPr>
        <p:spPr>
          <a:xfrm>
            <a:off x="1519969" y="414632"/>
            <a:ext cx="7771191" cy="613964"/>
          </a:xfrm>
        </p:spPr>
        <p:txBody>
          <a:bodyPr>
            <a:normAutofit/>
          </a:bodyPr>
          <a:lstStyle>
            <a:lvl1pPr marL="0" indent="0" algn="l" defTabSz="913765" rtl="0" eaLnBrk="1" latinLnBrk="0" hangingPunct="1">
              <a:buNone/>
              <a:defRPr lang="zh-CN" altLang="en-US" sz="3555" b="1" kern="1200" spc="381" dirty="0">
                <a:solidFill>
                  <a:srgbClr val="FFFFFF"/>
                </a:solidFill>
                <a:latin typeface="+mn-lt"/>
                <a:ea typeface="+mn-ea"/>
                <a:cs typeface="+mn-ea"/>
              </a:defRPr>
            </a:lvl1pPr>
          </a:lstStyle>
          <a:p>
            <a:pPr lvl="0"/>
            <a:r>
              <a:rPr lang="zh-CN" altLang="en-US" dirty="0"/>
              <a:t>单击此处编辑母版文本样式</a:t>
            </a:r>
          </a:p>
        </p:txBody>
      </p:sp>
    </p:spTree>
    <p:extLst>
      <p:ext uri="{BB962C8B-B14F-4D97-AF65-F5344CB8AC3E}">
        <p14:creationId xmlns:p14="http://schemas.microsoft.com/office/powerpoint/2010/main" val="109679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标题和内容">
    <p:bg>
      <p:bgPr>
        <a:blipFill rotWithShape="0">
          <a:blip r:embed="rId2" cstate="screen"/>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187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无角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12192000" cy="6858000"/>
          </a:xfrm>
          <a:prstGeom prst="rect">
            <a:avLst/>
          </a:prstGeom>
        </p:spPr>
      </p:pic>
      <p:pic>
        <p:nvPicPr>
          <p:cNvPr id="4" name="图片 3"/>
          <p:cNvPicPr>
            <a:picLocks noChangeAspect="1"/>
          </p:cNvPicPr>
          <p:nvPr userDrawn="1"/>
        </p:nvPicPr>
        <p:blipFill>
          <a:blip r:embed="rId3" cstate="screen"/>
          <a:stretch>
            <a:fillRect/>
          </a:stretch>
        </p:blipFill>
        <p:spPr>
          <a:xfrm>
            <a:off x="10210571" y="189416"/>
            <a:ext cx="1776990" cy="160000"/>
          </a:xfrm>
          <a:prstGeom prst="rect">
            <a:avLst/>
          </a:prstGeom>
        </p:spPr>
      </p:pic>
    </p:spTree>
    <p:extLst>
      <p:ext uri="{BB962C8B-B14F-4D97-AF65-F5344CB8AC3E}">
        <p14:creationId xmlns:p14="http://schemas.microsoft.com/office/powerpoint/2010/main" val="3400157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3">
            <a:extLst>
              <a:ext uri="{FF2B5EF4-FFF2-40B4-BE49-F238E27FC236}">
                <a16:creationId xmlns:a16="http://schemas.microsoft.com/office/drawing/2014/main" id="{42EB6982-EBDB-430B-B90E-743A536C0C80}"/>
              </a:ext>
            </a:extLst>
          </p:cNvPr>
          <p:cNvSpPr>
            <a:spLocks noGrp="1" noChangeArrowheads="1"/>
          </p:cNvSpPr>
          <p:nvPr>
            <p:ph type="dt" sz="half" idx="10"/>
          </p:nvPr>
        </p:nvSpPr>
        <p:spPr>
          <a:ln/>
        </p:spPr>
        <p:txBody>
          <a:bodyPr/>
          <a:lstStyle>
            <a:lvl1pPr>
              <a:defRPr/>
            </a:lvl1pPr>
          </a:lstStyle>
          <a:p>
            <a:pPr>
              <a:defRPr/>
            </a:pPr>
            <a:fld id="{C8E12EA8-0C35-4F2B-AB5B-968F4B244B6C}" type="datetime1">
              <a:rPr lang="zh-CN" altLang="en-US"/>
              <a:pPr>
                <a:defRPr/>
              </a:pPr>
              <a:t>2024/8/29</a:t>
            </a:fld>
            <a:endParaRPr lang="zh-CN" altLang="en-US" sz="1801">
              <a:solidFill>
                <a:schemeClr val="tx1"/>
              </a:solidFill>
            </a:endParaRPr>
          </a:p>
        </p:txBody>
      </p:sp>
      <p:sp>
        <p:nvSpPr>
          <p:cNvPr id="5" name="页脚占位符 9">
            <a:extLst>
              <a:ext uri="{FF2B5EF4-FFF2-40B4-BE49-F238E27FC236}">
                <a16:creationId xmlns:a16="http://schemas.microsoft.com/office/drawing/2014/main" id="{E2A548F2-5879-4BFD-B6B1-B653635A3D8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21">
            <a:extLst>
              <a:ext uri="{FF2B5EF4-FFF2-40B4-BE49-F238E27FC236}">
                <a16:creationId xmlns:a16="http://schemas.microsoft.com/office/drawing/2014/main" id="{EDFDA728-546F-4E35-A2F0-5691347FDB11}"/>
              </a:ext>
            </a:extLst>
          </p:cNvPr>
          <p:cNvSpPr>
            <a:spLocks noGrp="1" noChangeArrowheads="1"/>
          </p:cNvSpPr>
          <p:nvPr>
            <p:ph type="sldNum" sz="quarter" idx="12"/>
          </p:nvPr>
        </p:nvSpPr>
        <p:spPr>
          <a:ln/>
        </p:spPr>
        <p:txBody>
          <a:bodyPr/>
          <a:lstStyle>
            <a:lvl1pPr>
              <a:defRPr/>
            </a:lvl1pPr>
          </a:lstStyle>
          <a:p>
            <a:pPr>
              <a:defRPr/>
            </a:pPr>
            <a:fld id="{2355E25A-D64C-4C3E-A97C-5698BE8466FA}" type="slidenum">
              <a:rPr lang="zh-CN" altLang="en-US"/>
              <a:pPr>
                <a:defRPr/>
              </a:pPr>
              <a:t>‹#›</a:t>
            </a:fld>
            <a:endParaRPr lang="zh-CN" altLang="en-US" sz="1801">
              <a:solidFill>
                <a:schemeClr val="tx1"/>
              </a:solidFill>
            </a:endParaRPr>
          </a:p>
        </p:txBody>
      </p:sp>
    </p:spTree>
    <p:extLst>
      <p:ext uri="{BB962C8B-B14F-4D97-AF65-F5344CB8AC3E}">
        <p14:creationId xmlns:p14="http://schemas.microsoft.com/office/powerpoint/2010/main" val="4001060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新版式-01">
    <p:spTree>
      <p:nvGrpSpPr>
        <p:cNvPr id="1" name=""/>
        <p:cNvGrpSpPr/>
        <p:nvPr/>
      </p:nvGrpSpPr>
      <p:grpSpPr>
        <a:xfrm>
          <a:off x="0" y="0"/>
          <a:ext cx="0" cy="0"/>
          <a:chOff x="0" y="0"/>
          <a:chExt cx="0" cy="0"/>
        </a:xfrm>
      </p:grpSpPr>
      <p:cxnSp>
        <p:nvCxnSpPr>
          <p:cNvPr id="8" name="直接连接符 7"/>
          <p:cNvCxnSpPr/>
          <p:nvPr userDrawn="1"/>
        </p:nvCxnSpPr>
        <p:spPr>
          <a:xfrm flipV="1">
            <a:off x="20556240" y="-150279"/>
            <a:ext cx="308543" cy="1187451"/>
          </a:xfrm>
          <a:prstGeom prst="line">
            <a:avLst/>
          </a:prstGeom>
          <a:noFill/>
          <a:ln w="12700" cap="flat" cmpd="sng" algn="ctr">
            <a:solidFill>
              <a:srgbClr val="1971ED"/>
            </a:solidFill>
            <a:prstDash val="solid"/>
            <a:miter lim="800000"/>
          </a:ln>
          <a:effectLst/>
        </p:spPr>
      </p:cxnSp>
      <p:pic>
        <p:nvPicPr>
          <p:cNvPr id="18" name="图形 17"/>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01814" y="654721"/>
            <a:ext cx="1213937" cy="142204"/>
          </a:xfrm>
          <a:prstGeom prst="rect">
            <a:avLst/>
          </a:prstGeom>
        </p:spPr>
      </p:pic>
      <p:sp>
        <p:nvSpPr>
          <p:cNvPr id="20" name="文本框 19"/>
          <p:cNvSpPr txBox="1"/>
          <p:nvPr userDrawn="1"/>
        </p:nvSpPr>
        <p:spPr>
          <a:xfrm>
            <a:off x="8400193" y="6489952"/>
            <a:ext cx="3315558" cy="107722"/>
          </a:xfrm>
          <a:prstGeom prst="rect">
            <a:avLst/>
          </a:prstGeom>
          <a:noFill/>
        </p:spPr>
        <p:txBody>
          <a:bodyPr wrap="square" lIns="0" tIns="0" rIns="0" bIns="0">
            <a:spAutoFit/>
          </a:bodyPr>
          <a:lstStyle/>
          <a:p>
            <a:pPr algn="r" defTabSz="914400"/>
            <a:r>
              <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rPr>
              <a:t>Copyright © Streamax Technology Co., Ltd</a:t>
            </a:r>
            <a:r>
              <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7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Title 2">
            <a:extLst>
              <a:ext uri="{FF2B5EF4-FFF2-40B4-BE49-F238E27FC236}">
                <a16:creationId xmlns:a16="http://schemas.microsoft.com/office/drawing/2014/main" id="{0452DA94-ACB6-BE5F-3FA1-C42795708089}"/>
              </a:ext>
            </a:extLst>
          </p:cNvPr>
          <p:cNvSpPr>
            <a:spLocks noGrp="1"/>
          </p:cNvSpPr>
          <p:nvPr>
            <p:ph type="title" hasCustomPrompt="1"/>
          </p:nvPr>
        </p:nvSpPr>
        <p:spPr>
          <a:xfrm>
            <a:off x="623888" y="520768"/>
            <a:ext cx="10980737" cy="460909"/>
          </a:xfrm>
        </p:spPr>
        <p:txBody>
          <a:bodyPr>
            <a:noAutofit/>
          </a:bodyPr>
          <a:lstStyle>
            <a:lvl1pPr algn="l">
              <a:defRPr sz="3200">
                <a:latin typeface="Open Sans" panose="020B0606030504020204" pitchFamily="34" charset="0"/>
                <a:ea typeface="Open Sans" panose="020B0606030504020204" pitchFamily="34" charset="0"/>
                <a:cs typeface="Open Sans" panose="020B0606030504020204" pitchFamily="34" charset="0"/>
              </a:defRPr>
            </a:lvl1pPr>
          </a:lstStyle>
          <a:p>
            <a:r>
              <a:rPr kumimoji="0" lang="en-US" altLang="zh-CN" sz="4000" b="1" i="0" u="none" strike="noStrike" kern="0" cap="none" spc="0" normalizeH="0" baseline="0" noProof="0" dirty="0">
                <a:ln>
                  <a:noFill/>
                </a:ln>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uLnTx/>
                <a:uFillTx/>
                <a:latin typeface="Microsoft YaHei"/>
                <a:ea typeface="Microsoft YaHei"/>
                <a:cs typeface="+mn-ea"/>
                <a:sym typeface="+mn-lt"/>
              </a:rPr>
              <a:t>Title</a:t>
            </a:r>
            <a:endParaRPr lang="en-US" dirty="0"/>
          </a:p>
        </p:txBody>
      </p:sp>
      <p:pic>
        <p:nvPicPr>
          <p:cNvPr id="5" name="图片 7">
            <a:extLst>
              <a:ext uri="{FF2B5EF4-FFF2-40B4-BE49-F238E27FC236}">
                <a16:creationId xmlns:a16="http://schemas.microsoft.com/office/drawing/2014/main" id="{41A3FC85-45FD-3464-FB87-BBD4AAF3547E}"/>
              </a:ext>
            </a:extLst>
          </p:cNvPr>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0" y="857"/>
            <a:ext cx="12190476" cy="6857143"/>
          </a:xfrm>
          <a:prstGeom prst="rect">
            <a:avLst/>
          </a:prstGeom>
        </p:spPr>
      </p:pic>
    </p:spTree>
    <p:extLst>
      <p:ext uri="{BB962C8B-B14F-4D97-AF65-F5344CB8AC3E}">
        <p14:creationId xmlns:p14="http://schemas.microsoft.com/office/powerpoint/2010/main" val="187985853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EAC3E349-206A-19CC-3EC7-3F6F9295EDA9}"/>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8804" y="857"/>
            <a:ext cx="12190476" cy="6857143"/>
          </a:xfrm>
          <a:prstGeom prst="rect">
            <a:avLst/>
          </a:prstGeom>
        </p:spPr>
      </p:pic>
      <p:pic>
        <p:nvPicPr>
          <p:cNvPr id="17" name="图片 16" descr="雪地里&#10;&#10;低可信度描述已自动生成">
            <a:extLst>
              <a:ext uri="{FF2B5EF4-FFF2-40B4-BE49-F238E27FC236}">
                <a16:creationId xmlns:a16="http://schemas.microsoft.com/office/drawing/2014/main" id="{D3A2B4ED-1CF6-D10F-31AA-207EACF6A812}"/>
              </a:ext>
            </a:extLst>
          </p:cNvPr>
          <p:cNvPicPr>
            <a:picLocks noChangeAspect="1"/>
          </p:cNvPicPr>
          <p:nvPr userDrawn="1"/>
        </p:nvPicPr>
        <p:blipFill>
          <a:blip r:embed="rId3">
            <a:alphaModFix amt="20000"/>
            <a:extLst>
              <a:ext uri="{28A0092B-C50C-407E-A947-70E740481C1C}">
                <a14:useLocalDpi xmlns:a14="http://schemas.microsoft.com/office/drawing/2010/main"/>
              </a:ext>
            </a:extLst>
          </a:blip>
          <a:stretch>
            <a:fillRect/>
          </a:stretch>
        </p:blipFill>
        <p:spPr>
          <a:xfrm>
            <a:off x="762" y="429"/>
            <a:ext cx="12190476" cy="6857143"/>
          </a:xfrm>
          <a:prstGeom prst="rect">
            <a:avLst/>
          </a:prstGeom>
        </p:spPr>
      </p:pic>
      <p:pic>
        <p:nvPicPr>
          <p:cNvPr id="5" name="图片 4">
            <a:extLst>
              <a:ext uri="{FF2B5EF4-FFF2-40B4-BE49-F238E27FC236}">
                <a16:creationId xmlns:a16="http://schemas.microsoft.com/office/drawing/2014/main" id="{B2CE5A7F-DF71-DD4A-1CAD-BB320A59C69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a:xfrm>
            <a:off x="1" y="3527808"/>
            <a:ext cx="12183196" cy="3330192"/>
          </a:xfrm>
          <a:custGeom>
            <a:avLst/>
            <a:gdLst>
              <a:gd name="connsiteX0" fmla="*/ 0 w 12183196"/>
              <a:gd name="connsiteY0" fmla="*/ 0 h 3330192"/>
              <a:gd name="connsiteX1" fmla="*/ 12183196 w 12183196"/>
              <a:gd name="connsiteY1" fmla="*/ 0 h 3330192"/>
              <a:gd name="connsiteX2" fmla="*/ 12183196 w 12183196"/>
              <a:gd name="connsiteY2" fmla="*/ 3330192 h 3330192"/>
              <a:gd name="connsiteX3" fmla="*/ 0 w 12183196"/>
              <a:gd name="connsiteY3" fmla="*/ 3330192 h 3330192"/>
            </a:gdLst>
            <a:ahLst/>
            <a:cxnLst>
              <a:cxn ang="0">
                <a:pos x="connsiteX0" y="connsiteY0"/>
              </a:cxn>
              <a:cxn ang="0">
                <a:pos x="connsiteX1" y="connsiteY1"/>
              </a:cxn>
              <a:cxn ang="0">
                <a:pos x="connsiteX2" y="connsiteY2"/>
              </a:cxn>
              <a:cxn ang="0">
                <a:pos x="connsiteX3" y="connsiteY3"/>
              </a:cxn>
            </a:cxnLst>
            <a:rect l="l" t="t" r="r" b="b"/>
            <a:pathLst>
              <a:path w="12183196" h="3330192">
                <a:moveTo>
                  <a:pt x="0" y="0"/>
                </a:moveTo>
                <a:lnTo>
                  <a:pt x="12183196" y="0"/>
                </a:lnTo>
                <a:lnTo>
                  <a:pt x="12183196" y="3330192"/>
                </a:lnTo>
                <a:lnTo>
                  <a:pt x="0" y="3330192"/>
                </a:lnTo>
                <a:close/>
              </a:path>
            </a:pathLst>
          </a:custGeom>
        </p:spPr>
      </p:pic>
      <p:pic>
        <p:nvPicPr>
          <p:cNvPr id="8" name="图形 7">
            <a:extLst>
              <a:ext uri="{FF2B5EF4-FFF2-40B4-BE49-F238E27FC236}">
                <a16:creationId xmlns:a16="http://schemas.microsoft.com/office/drawing/2014/main" id="{15D7B65E-2B8B-DE09-D6E4-5EB46AB268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482763" y="539370"/>
            <a:ext cx="1213937" cy="142204"/>
          </a:xfrm>
          <a:prstGeom prst="rect">
            <a:avLst/>
          </a:prstGeom>
        </p:spPr>
      </p:pic>
    </p:spTree>
    <p:extLst>
      <p:ext uri="{BB962C8B-B14F-4D97-AF65-F5344CB8AC3E}">
        <p14:creationId xmlns:p14="http://schemas.microsoft.com/office/powerpoint/2010/main" val="2562807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
    <p:bg>
      <p:bgPr>
        <a:gradFill>
          <a:gsLst>
            <a:gs pos="86000">
              <a:srgbClr val="2677E0">
                <a:alpha val="19000"/>
              </a:srgbClr>
            </a:gs>
            <a:gs pos="0">
              <a:schemeClr val="bg1"/>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70142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bg>
      <p:bgPr>
        <a:gradFill>
          <a:gsLst>
            <a:gs pos="11000">
              <a:srgbClr val="08142E"/>
            </a:gs>
            <a:gs pos="99000">
              <a:srgbClr val="000510"/>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480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新版式-01">
    <p:spTree>
      <p:nvGrpSpPr>
        <p:cNvPr id="1" name=""/>
        <p:cNvGrpSpPr/>
        <p:nvPr/>
      </p:nvGrpSpPr>
      <p:grpSpPr>
        <a:xfrm>
          <a:off x="0" y="0"/>
          <a:ext cx="0" cy="0"/>
          <a:chOff x="0" y="0"/>
          <a:chExt cx="0" cy="0"/>
        </a:xfrm>
      </p:grpSpPr>
      <p:pic>
        <p:nvPicPr>
          <p:cNvPr id="6" name="图片 5" descr="背景图案&#10;&#10;描述已自动生成">
            <a:extLst>
              <a:ext uri="{FF2B5EF4-FFF2-40B4-BE49-F238E27FC236}">
                <a16:creationId xmlns:a16="http://schemas.microsoft.com/office/drawing/2014/main" id="{0169A71B-928F-B764-9DAD-AA913FE580D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3794" r="5820"/>
          <a:stretch>
            <a:fillRect/>
          </a:stretch>
        </p:blipFill>
        <p:spPr>
          <a:xfrm>
            <a:off x="0" y="1"/>
            <a:ext cx="12191999" cy="6857999"/>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2" name="任意多边形: 形状 21">
            <a:extLst>
              <a:ext uri="{FF2B5EF4-FFF2-40B4-BE49-F238E27FC236}">
                <a16:creationId xmlns:a16="http://schemas.microsoft.com/office/drawing/2014/main" id="{E85CB1EF-1BA8-D74A-BFED-C16437C4C2AE}"/>
              </a:ext>
            </a:extLst>
          </p:cNvPr>
          <p:cNvSpPr/>
          <p:nvPr userDrawn="1"/>
        </p:nvSpPr>
        <p:spPr>
          <a:xfrm>
            <a:off x="-8684407" y="-227282"/>
            <a:ext cx="29563396" cy="1187454"/>
          </a:xfrm>
          <a:custGeom>
            <a:avLst/>
            <a:gdLst>
              <a:gd name="connsiteX0" fmla="*/ 0 w 10802423"/>
              <a:gd name="connsiteY0" fmla="*/ 0 h 433894"/>
              <a:gd name="connsiteX1" fmla="*/ 499389 w 10802423"/>
              <a:gd name="connsiteY1" fmla="*/ 0 h 433894"/>
              <a:gd name="connsiteX2" fmla="*/ 505706 w 10802423"/>
              <a:gd name="connsiteY2" fmla="*/ 20200 h 433894"/>
              <a:gd name="connsiteX3" fmla="*/ 2176585 w 10802423"/>
              <a:gd name="connsiteY3" fmla="*/ 20200 h 433894"/>
              <a:gd name="connsiteX4" fmla="*/ 2763055 w 10802423"/>
              <a:gd name="connsiteY4" fmla="*/ 20200 h 433894"/>
              <a:gd name="connsiteX5" fmla="*/ 3312535 w 10802423"/>
              <a:gd name="connsiteY5" fmla="*/ 20200 h 433894"/>
              <a:gd name="connsiteX6" fmla="*/ 3318851 w 10802423"/>
              <a:gd name="connsiteY6" fmla="*/ 0 h 433894"/>
              <a:gd name="connsiteX7" fmla="*/ 3459542 w 10802423"/>
              <a:gd name="connsiteY7" fmla="*/ 0 h 433894"/>
              <a:gd name="connsiteX8" fmla="*/ 3878886 w 10802423"/>
              <a:gd name="connsiteY8" fmla="*/ 0 h 433894"/>
              <a:gd name="connsiteX9" fmla="*/ 3958931 w 10802423"/>
              <a:gd name="connsiteY9" fmla="*/ 0 h 433894"/>
              <a:gd name="connsiteX10" fmla="*/ 3965248 w 10802423"/>
              <a:gd name="connsiteY10" fmla="*/ 20200 h 433894"/>
              <a:gd name="connsiteX11" fmla="*/ 5636127 w 10802423"/>
              <a:gd name="connsiteY11" fmla="*/ 20200 h 433894"/>
              <a:gd name="connsiteX12" fmla="*/ 6222597 w 10802423"/>
              <a:gd name="connsiteY12" fmla="*/ 20200 h 433894"/>
              <a:gd name="connsiteX13" fmla="*/ 6772077 w 10802423"/>
              <a:gd name="connsiteY13" fmla="*/ 20200 h 433894"/>
              <a:gd name="connsiteX14" fmla="*/ 6778393 w 10802423"/>
              <a:gd name="connsiteY14" fmla="*/ 0 h 433894"/>
              <a:gd name="connsiteX15" fmla="*/ 6923537 w 10802423"/>
              <a:gd name="connsiteY15" fmla="*/ 0 h 433894"/>
              <a:gd name="connsiteX16" fmla="*/ 7338428 w 10802423"/>
              <a:gd name="connsiteY16" fmla="*/ 0 h 433894"/>
              <a:gd name="connsiteX17" fmla="*/ 7422926 w 10802423"/>
              <a:gd name="connsiteY17" fmla="*/ 0 h 433894"/>
              <a:gd name="connsiteX18" fmla="*/ 7429243 w 10802423"/>
              <a:gd name="connsiteY18" fmla="*/ 20200 h 433894"/>
              <a:gd name="connsiteX19" fmla="*/ 9100122 w 10802423"/>
              <a:gd name="connsiteY19" fmla="*/ 20200 h 433894"/>
              <a:gd name="connsiteX20" fmla="*/ 9686592 w 10802423"/>
              <a:gd name="connsiteY20" fmla="*/ 20200 h 433894"/>
              <a:gd name="connsiteX21" fmla="*/ 10236072 w 10802423"/>
              <a:gd name="connsiteY21" fmla="*/ 20200 h 433894"/>
              <a:gd name="connsiteX22" fmla="*/ 10242388 w 10802423"/>
              <a:gd name="connsiteY22" fmla="*/ 0 h 433894"/>
              <a:gd name="connsiteX23" fmla="*/ 10802423 w 10802423"/>
              <a:gd name="connsiteY23" fmla="*/ 0 h 433894"/>
              <a:gd name="connsiteX24" fmla="*/ 10689683 w 10802423"/>
              <a:gd name="connsiteY24" fmla="*/ 433894 h 433894"/>
              <a:gd name="connsiteX25" fmla="*/ 7225688 w 10802423"/>
              <a:gd name="connsiteY25" fmla="*/ 433894 h 433894"/>
              <a:gd name="connsiteX26" fmla="*/ 7036279 w 10802423"/>
              <a:gd name="connsiteY26" fmla="*/ 433894 h 433894"/>
              <a:gd name="connsiteX27" fmla="*/ 3766146 w 10802423"/>
              <a:gd name="connsiteY27" fmla="*/ 433894 h 433894"/>
              <a:gd name="connsiteX28" fmla="*/ 3572284 w 10802423"/>
              <a:gd name="connsiteY28" fmla="*/ 433894 h 433894"/>
              <a:gd name="connsiteX29" fmla="*/ 112742 w 10802423"/>
              <a:gd name="connsiteY29" fmla="*/ 433894 h 43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02423" h="433894">
                <a:moveTo>
                  <a:pt x="0" y="0"/>
                </a:moveTo>
                <a:lnTo>
                  <a:pt x="499389" y="0"/>
                </a:lnTo>
                <a:lnTo>
                  <a:pt x="505706" y="20200"/>
                </a:lnTo>
                <a:lnTo>
                  <a:pt x="2176585" y="20200"/>
                </a:lnTo>
                <a:lnTo>
                  <a:pt x="2763055" y="20200"/>
                </a:lnTo>
                <a:lnTo>
                  <a:pt x="3312535" y="20200"/>
                </a:lnTo>
                <a:lnTo>
                  <a:pt x="3318851" y="0"/>
                </a:lnTo>
                <a:lnTo>
                  <a:pt x="3459542" y="0"/>
                </a:lnTo>
                <a:lnTo>
                  <a:pt x="3878886" y="0"/>
                </a:lnTo>
                <a:lnTo>
                  <a:pt x="3958931" y="0"/>
                </a:lnTo>
                <a:lnTo>
                  <a:pt x="3965248" y="20200"/>
                </a:lnTo>
                <a:lnTo>
                  <a:pt x="5636127" y="20200"/>
                </a:lnTo>
                <a:lnTo>
                  <a:pt x="6222597" y="20200"/>
                </a:lnTo>
                <a:lnTo>
                  <a:pt x="6772077" y="20200"/>
                </a:lnTo>
                <a:lnTo>
                  <a:pt x="6778393" y="0"/>
                </a:lnTo>
                <a:lnTo>
                  <a:pt x="6923537" y="0"/>
                </a:lnTo>
                <a:lnTo>
                  <a:pt x="7338428" y="0"/>
                </a:lnTo>
                <a:lnTo>
                  <a:pt x="7422926" y="0"/>
                </a:lnTo>
                <a:lnTo>
                  <a:pt x="7429243" y="20200"/>
                </a:lnTo>
                <a:lnTo>
                  <a:pt x="9100122" y="20200"/>
                </a:lnTo>
                <a:lnTo>
                  <a:pt x="9686592" y="20200"/>
                </a:lnTo>
                <a:lnTo>
                  <a:pt x="10236072" y="20200"/>
                </a:lnTo>
                <a:lnTo>
                  <a:pt x="10242388" y="0"/>
                </a:lnTo>
                <a:lnTo>
                  <a:pt x="10802423" y="0"/>
                </a:lnTo>
                <a:lnTo>
                  <a:pt x="10689683" y="433894"/>
                </a:lnTo>
                <a:lnTo>
                  <a:pt x="7225688" y="433894"/>
                </a:lnTo>
                <a:lnTo>
                  <a:pt x="7036279" y="433894"/>
                </a:lnTo>
                <a:lnTo>
                  <a:pt x="3766146" y="433894"/>
                </a:lnTo>
                <a:lnTo>
                  <a:pt x="3572284" y="433894"/>
                </a:lnTo>
                <a:lnTo>
                  <a:pt x="112742" y="433894"/>
                </a:lnTo>
                <a:close/>
              </a:path>
            </a:pathLst>
          </a:custGeom>
          <a:gradFill>
            <a:gsLst>
              <a:gs pos="65000">
                <a:srgbClr val="FFFFFF"/>
              </a:gs>
              <a:gs pos="27000">
                <a:srgbClr val="F4F6F8">
                  <a:lumMod val="90000"/>
                </a:srgbClr>
              </a:gs>
              <a:gs pos="0">
                <a:srgbClr val="222A31">
                  <a:lumMod val="10000"/>
                  <a:lumOff val="90000"/>
                  <a:alpha val="80000"/>
                </a:srgbClr>
              </a:gs>
              <a:gs pos="89000">
                <a:srgbClr val="D3D8E3">
                  <a:alpha val="72941"/>
                </a:srgbClr>
              </a:gs>
            </a:gsLst>
            <a:lin ang="3000000" scaled="0"/>
          </a:gradFill>
          <a:ln w="6350" cap="flat" cmpd="sng" algn="ctr">
            <a:gradFill>
              <a:gsLst>
                <a:gs pos="0">
                  <a:srgbClr val="1971ED">
                    <a:lumMod val="5000"/>
                    <a:lumOff val="95000"/>
                  </a:srgbClr>
                </a:gs>
                <a:gs pos="70000">
                  <a:srgbClr val="222A31">
                    <a:lumMod val="10000"/>
                    <a:lumOff val="90000"/>
                  </a:srgbClr>
                </a:gs>
                <a:gs pos="100000">
                  <a:srgbClr val="FFFFFF"/>
                </a:gs>
              </a:gsLst>
              <a:lin ang="5400000" scaled="1"/>
            </a:gradFill>
            <a:prstDash val="solid"/>
            <a:miter lim="800000"/>
          </a:ln>
          <a:effectLst>
            <a:outerShdw blurRad="254000" dist="165100" dir="5400000" algn="t" rotWithShape="0">
              <a:srgbClr val="222A31">
                <a:lumMod val="50000"/>
                <a:lumOff val="50000"/>
                <a:alpha val="20000"/>
              </a:srgbClr>
            </a:outerShdw>
          </a:effectLst>
          <a:scene3d>
            <a:camera prst="perspectiveFront"/>
            <a:lightRig rig="threePt" dir="t">
              <a:rot lat="0" lon="0" rev="0"/>
            </a:lightRig>
          </a:scene3d>
          <a:sp3d extrusionH="12700" prstMaterial="metal">
            <a:bevelT w="6350" h="6350"/>
          </a:sp3d>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cxnSp>
        <p:nvCxnSpPr>
          <p:cNvPr id="8" name="直接连接符 7">
            <a:extLst>
              <a:ext uri="{FF2B5EF4-FFF2-40B4-BE49-F238E27FC236}">
                <a16:creationId xmlns:a16="http://schemas.microsoft.com/office/drawing/2014/main" id="{03A30318-08B3-E72A-0610-BE539102EFEC}"/>
              </a:ext>
            </a:extLst>
          </p:cNvPr>
          <p:cNvCxnSpPr>
            <a:cxnSpLocks/>
          </p:cNvCxnSpPr>
          <p:nvPr userDrawn="1"/>
        </p:nvCxnSpPr>
        <p:spPr>
          <a:xfrm flipV="1">
            <a:off x="20556240" y="-150279"/>
            <a:ext cx="308543" cy="1187451"/>
          </a:xfrm>
          <a:prstGeom prst="line">
            <a:avLst/>
          </a:prstGeom>
          <a:noFill/>
          <a:ln w="12700" cap="flat" cmpd="sng" algn="ctr">
            <a:solidFill>
              <a:srgbClr val="1971ED"/>
            </a:solidFill>
            <a:prstDash val="solid"/>
            <a:miter lim="800000"/>
          </a:ln>
          <a:effectLst/>
        </p:spPr>
      </p:cxnSp>
      <p:pic>
        <p:nvPicPr>
          <p:cNvPr id="18" name="图形 17">
            <a:extLst>
              <a:ext uri="{FF2B5EF4-FFF2-40B4-BE49-F238E27FC236}">
                <a16:creationId xmlns:a16="http://schemas.microsoft.com/office/drawing/2014/main" id="{D2312409-FE85-1B95-0591-065E3C3EC6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3267" y="452003"/>
            <a:ext cx="1384584" cy="162194"/>
          </a:xfrm>
          <a:prstGeom prst="rect">
            <a:avLst/>
          </a:prstGeom>
        </p:spPr>
      </p:pic>
      <p:sp>
        <p:nvSpPr>
          <p:cNvPr id="20" name="文本框 19">
            <a:extLst>
              <a:ext uri="{FF2B5EF4-FFF2-40B4-BE49-F238E27FC236}">
                <a16:creationId xmlns:a16="http://schemas.microsoft.com/office/drawing/2014/main" id="{1802FE69-1AAC-9786-CA4F-006B703CCEBB}"/>
              </a:ext>
            </a:extLst>
          </p:cNvPr>
          <p:cNvSpPr txBox="1"/>
          <p:nvPr userDrawn="1"/>
        </p:nvSpPr>
        <p:spPr>
          <a:xfrm>
            <a:off x="8400193" y="6489952"/>
            <a:ext cx="3315558" cy="107722"/>
          </a:xfrm>
          <a:prstGeom prst="rect">
            <a:avLst/>
          </a:prstGeom>
          <a:noFill/>
        </p:spPr>
        <p:txBody>
          <a:bodyPr wrap="square" lIns="0" tIns="0" rIns="0" bIns="0">
            <a:spAutoFit/>
          </a:bodyPr>
          <a:lstStyle/>
          <a:p>
            <a:pPr algn="r" defTabSz="914400"/>
            <a:r>
              <a:rPr lang="zh-CN" altLang="en-US" sz="700" dirty="0">
                <a:solidFill>
                  <a:schemeClr val="tx1">
                    <a:lumMod val="50000"/>
                    <a:lumOff val="50000"/>
                  </a:schemeClr>
                </a:solidFill>
                <a:latin typeface="Microsoft YaHei" panose="020B0503020204020204" pitchFamily="34" charset="-122"/>
                <a:ea typeface="Microsoft YaHei" panose="020B0503020204020204" pitchFamily="34" charset="-122"/>
              </a:rPr>
              <a:t>Copyright © Streamax Technology Co., Ltd</a:t>
            </a:r>
            <a:r>
              <a:rPr lang="en-US" altLang="zh-CN" sz="700" dirty="0">
                <a:solidFill>
                  <a:schemeClr val="tx1">
                    <a:lumMod val="50000"/>
                    <a:lumOff val="50000"/>
                  </a:schemeClr>
                </a:solidFill>
                <a:latin typeface="Microsoft YaHei" panose="020B0503020204020204" pitchFamily="34" charset="-122"/>
                <a:ea typeface="Microsoft YaHei" panose="020B0503020204020204" pitchFamily="34" charset="-122"/>
              </a:rPr>
              <a:t>.</a:t>
            </a:r>
            <a:endParaRPr lang="zh-CN" altLang="en-US" sz="700"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21" name="文本框 20">
            <a:extLst>
              <a:ext uri="{FF2B5EF4-FFF2-40B4-BE49-F238E27FC236}">
                <a16:creationId xmlns:a16="http://schemas.microsoft.com/office/drawing/2014/main" id="{F51A0163-562F-CF49-F801-7C48C7702460}"/>
              </a:ext>
            </a:extLst>
          </p:cNvPr>
          <p:cNvSpPr txBox="1"/>
          <p:nvPr userDrawn="1"/>
        </p:nvSpPr>
        <p:spPr>
          <a:xfrm>
            <a:off x="643467" y="6489952"/>
            <a:ext cx="1359147" cy="107722"/>
          </a:xfrm>
          <a:prstGeom prst="rect">
            <a:avLst/>
          </a:prstGeom>
          <a:noFill/>
        </p:spPr>
        <p:txBody>
          <a:bodyPr wrap="square" lIns="0" tIns="0" rIns="0" bIns="0">
            <a:spAutoFit/>
          </a:bodyPr>
          <a:lstStyle/>
          <a:p>
            <a:pPr algn="dist" defTabSz="914400"/>
            <a:r>
              <a:rPr lang="en-US" altLang="zh-CN" sz="700" dirty="0">
                <a:solidFill>
                  <a:schemeClr val="tx1">
                    <a:lumMod val="50000"/>
                    <a:lumOff val="50000"/>
                  </a:schemeClr>
                </a:solidFill>
                <a:latin typeface="Microsoft YaHei" panose="020B0503020204020204" pitchFamily="34" charset="-122"/>
                <a:ea typeface="Microsoft YaHei" panose="020B0503020204020204" pitchFamily="34" charset="-122"/>
              </a:rPr>
              <a:t>Guardians of Road Safety</a:t>
            </a:r>
            <a:endParaRPr lang="zh-CN" altLang="en-US" sz="700"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568890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8804" y="857"/>
            <a:ext cx="12190476" cy="6857143"/>
          </a:xfrm>
          <a:prstGeom prst="rect">
            <a:avLst/>
          </a:prstGeom>
        </p:spPr>
      </p:pic>
      <p:pic>
        <p:nvPicPr>
          <p:cNvPr id="17" name="图片 16" descr="雪地里&#10;&#10;低可信度描述已自动生成"/>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pic>
        <p:nvPicPr>
          <p:cNvPr id="5" name="图片 4"/>
          <p:cNvPicPr>
            <a:picLocks noChangeAspect="1"/>
          </p:cNvPicPr>
          <p:nvPr userDrawn="1"/>
        </p:nvPicPr>
        <p:blipFill>
          <a:blip r:embed="rId4"/>
          <a:srcRect b="34213"/>
          <a:stretch>
            <a:fillRect/>
          </a:stretch>
        </p:blipFill>
        <p:spPr>
          <a:xfrm>
            <a:off x="1" y="3527808"/>
            <a:ext cx="12183196" cy="3330192"/>
          </a:xfrm>
          <a:custGeom>
            <a:avLst/>
            <a:gdLst>
              <a:gd name="connsiteX0" fmla="*/ 0 w 12183196"/>
              <a:gd name="connsiteY0" fmla="*/ 0 h 3330192"/>
              <a:gd name="connsiteX1" fmla="*/ 12183196 w 12183196"/>
              <a:gd name="connsiteY1" fmla="*/ 0 h 3330192"/>
              <a:gd name="connsiteX2" fmla="*/ 12183196 w 12183196"/>
              <a:gd name="connsiteY2" fmla="*/ 3330192 h 3330192"/>
              <a:gd name="connsiteX3" fmla="*/ 0 w 12183196"/>
              <a:gd name="connsiteY3" fmla="*/ 3330192 h 3330192"/>
            </a:gdLst>
            <a:ahLst/>
            <a:cxnLst>
              <a:cxn ang="0">
                <a:pos x="connsiteX0" y="connsiteY0"/>
              </a:cxn>
              <a:cxn ang="0">
                <a:pos x="connsiteX1" y="connsiteY1"/>
              </a:cxn>
              <a:cxn ang="0">
                <a:pos x="connsiteX2" y="connsiteY2"/>
              </a:cxn>
              <a:cxn ang="0">
                <a:pos x="connsiteX3" y="connsiteY3"/>
              </a:cxn>
            </a:cxnLst>
            <a:rect l="l" t="t" r="r" b="b"/>
            <a:pathLst>
              <a:path w="12183196" h="3330192">
                <a:moveTo>
                  <a:pt x="0" y="0"/>
                </a:moveTo>
                <a:lnTo>
                  <a:pt x="12183196" y="0"/>
                </a:lnTo>
                <a:lnTo>
                  <a:pt x="12183196" y="3330192"/>
                </a:lnTo>
                <a:lnTo>
                  <a:pt x="0" y="3330192"/>
                </a:lnTo>
                <a:close/>
              </a:path>
            </a:pathLst>
          </a:custGeom>
        </p:spPr>
      </p:pic>
      <p:cxnSp>
        <p:nvCxnSpPr>
          <p:cNvPr id="2" name="直接连接符 1"/>
          <p:cNvCxnSpPr/>
          <p:nvPr userDrawn="1"/>
        </p:nvCxnSpPr>
        <p:spPr>
          <a:xfrm>
            <a:off x="1577628" y="1032504"/>
            <a:ext cx="10035253" cy="0"/>
          </a:xfrm>
          <a:prstGeom prst="line">
            <a:avLst/>
          </a:prstGeom>
          <a:ln w="12700">
            <a:gradFill>
              <a:gsLst>
                <a:gs pos="100000">
                  <a:schemeClr val="accent1">
                    <a:lumMod val="60000"/>
                    <a:lumOff val="40000"/>
                    <a:alpha val="0"/>
                  </a:schemeClr>
                </a:gs>
                <a:gs pos="0">
                  <a:schemeClr val="accent1">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 name="矩形 2"/>
          <p:cNvSpPr/>
          <p:nvPr userDrawn="1"/>
        </p:nvSpPr>
        <p:spPr>
          <a:xfrm>
            <a:off x="815264" y="993135"/>
            <a:ext cx="84772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3"/>
          </a:p>
        </p:txBody>
      </p:sp>
      <p:pic>
        <p:nvPicPr>
          <p:cNvPr id="8" name="图形 7"/>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43914" y="471993"/>
            <a:ext cx="1213937" cy="142204"/>
          </a:xfrm>
          <a:prstGeom prst="rect">
            <a:avLst/>
          </a:prstGeom>
        </p:spPr>
      </p:pic>
      <p:sp>
        <p:nvSpPr>
          <p:cNvPr id="9" name="文本框 8"/>
          <p:cNvSpPr txBox="1"/>
          <p:nvPr userDrawn="1"/>
        </p:nvSpPr>
        <p:spPr>
          <a:xfrm>
            <a:off x="10643914" y="663371"/>
            <a:ext cx="1213937" cy="117276"/>
          </a:xfrm>
          <a:prstGeom prst="rect">
            <a:avLst/>
          </a:prstGeom>
          <a:noFill/>
        </p:spPr>
        <p:txBody>
          <a:bodyPr wrap="square" lIns="0" tIns="0" rIns="0" bIns="0" rtlCol="0">
            <a:spAutoFit/>
          </a:bodyPr>
          <a:lstStyle/>
          <a:p>
            <a:pPr marL="0" algn="dist" defTabSz="914370" rtl="0" eaLnBrk="1" latinLnBrk="0" hangingPunct="1"/>
            <a:r>
              <a:rPr lang="zh-CN" altLang="en-US" sz="762" b="0" kern="1200" dirty="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rPr>
              <a:t>股票代码：</a:t>
            </a:r>
            <a:r>
              <a:rPr lang="en-US" altLang="zh-CN" sz="762" b="0" kern="1200" dirty="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rPr>
              <a:t>002970</a:t>
            </a:r>
            <a:endParaRPr lang="zh-CN" altLang="en-US" sz="762" b="0" kern="1200" dirty="0">
              <a:solidFill>
                <a:schemeClr val="accent1"/>
              </a:solidFill>
              <a:latin typeface="微软雅黑" panose="020B0503020204020204" pitchFamily="34" charset="-122"/>
              <a:ea typeface="微软雅黑" panose="020B0503020204020204" pitchFamily="34" charset="-122"/>
              <a:cs typeface="+mn-cs"/>
            </a:endParaRPr>
          </a:p>
        </p:txBody>
      </p:sp>
      <p:sp>
        <p:nvSpPr>
          <p:cNvPr id="10" name="文本框 9"/>
          <p:cNvSpPr txBox="1"/>
          <p:nvPr userDrawn="1"/>
        </p:nvSpPr>
        <p:spPr>
          <a:xfrm>
            <a:off x="8400193" y="6489952"/>
            <a:ext cx="3315558" cy="107402"/>
          </a:xfrm>
          <a:prstGeom prst="rect">
            <a:avLst/>
          </a:prstGeom>
          <a:noFill/>
        </p:spPr>
        <p:txBody>
          <a:bodyPr wrap="square" lIns="0" tIns="0" rIns="0" bIns="0">
            <a:spAutoFit/>
          </a:bodyPr>
          <a:lstStyle/>
          <a:p>
            <a:pPr algn="r"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Copyright © Streamax Technology Co., Ltd</a:t>
            </a:r>
            <a:r>
              <a:rPr lang="en-US" altLang="zh-CN" sz="698"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文本框 10"/>
          <p:cNvSpPr txBox="1"/>
          <p:nvPr userDrawn="1"/>
        </p:nvSpPr>
        <p:spPr>
          <a:xfrm>
            <a:off x="519563" y="6489952"/>
            <a:ext cx="1483051" cy="107402"/>
          </a:xfrm>
          <a:prstGeom prst="rect">
            <a:avLst/>
          </a:prstGeom>
          <a:noFill/>
        </p:spPr>
        <p:txBody>
          <a:bodyPr wrap="square" lIns="0" tIns="0" rIns="0" bIns="0">
            <a:spAutoFit/>
          </a:bodyPr>
          <a:lstStyle/>
          <a:p>
            <a:pPr algn="dist"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科技构筑美好交通未来</a:t>
            </a:r>
          </a:p>
        </p:txBody>
      </p:sp>
      <p:sp>
        <p:nvSpPr>
          <p:cNvPr id="6" name="文本占位符 5"/>
          <p:cNvSpPr>
            <a:spLocks noGrp="1"/>
          </p:cNvSpPr>
          <p:nvPr>
            <p:ph type="body" sz="quarter" idx="10" hasCustomPrompt="1"/>
          </p:nvPr>
        </p:nvSpPr>
        <p:spPr>
          <a:xfrm>
            <a:off x="765989" y="393942"/>
            <a:ext cx="10514978" cy="520993"/>
          </a:xfrm>
          <a:prstGeom prst="rect">
            <a:avLst/>
          </a:prstGeom>
        </p:spPr>
        <p:txBody>
          <a:bodyPr/>
          <a:lstStyle>
            <a:lvl1pPr marL="0" indent="0">
              <a:buNone/>
              <a:defRPr b="1">
                <a:solidFill>
                  <a:schemeClr val="tx1"/>
                </a:solidFill>
                <a:latin typeface="微软雅黑" panose="020B0503020204020204" pitchFamily="34" charset="-122"/>
                <a:ea typeface="微软雅黑" panose="020B0503020204020204" pitchFamily="34" charset="-122"/>
              </a:defRPr>
            </a:lvl1pPr>
          </a:lstStyle>
          <a:p>
            <a:pPr lvl="0"/>
            <a:r>
              <a:rPr lang="zh-CN" altLang="en-US" dirty="0"/>
              <a:t>击此处编辑母版文本样式</a:t>
            </a:r>
          </a:p>
        </p:txBody>
      </p:sp>
    </p:spTree>
    <p:extLst>
      <p:ext uri="{BB962C8B-B14F-4D97-AF65-F5344CB8AC3E}">
        <p14:creationId xmlns:p14="http://schemas.microsoft.com/office/powerpoint/2010/main" val="1312971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8804" y="857"/>
            <a:ext cx="12190476" cy="6857143"/>
          </a:xfrm>
          <a:prstGeom prst="rect">
            <a:avLst/>
          </a:prstGeom>
        </p:spPr>
      </p:pic>
      <p:pic>
        <p:nvPicPr>
          <p:cNvPr id="17" name="图片 16" descr="雪地里&#10;&#10;低可信度描述已自动生成"/>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pic>
        <p:nvPicPr>
          <p:cNvPr id="5" name="图片 4"/>
          <p:cNvPicPr>
            <a:picLocks noChangeAspect="1"/>
          </p:cNvPicPr>
          <p:nvPr userDrawn="1"/>
        </p:nvPicPr>
        <p:blipFill>
          <a:blip r:embed="rId4"/>
          <a:srcRect b="34213"/>
          <a:stretch>
            <a:fillRect/>
          </a:stretch>
        </p:blipFill>
        <p:spPr>
          <a:xfrm>
            <a:off x="1" y="3527808"/>
            <a:ext cx="12183196" cy="3330192"/>
          </a:xfrm>
          <a:custGeom>
            <a:avLst/>
            <a:gdLst>
              <a:gd name="connsiteX0" fmla="*/ 0 w 12183196"/>
              <a:gd name="connsiteY0" fmla="*/ 0 h 3330192"/>
              <a:gd name="connsiteX1" fmla="*/ 12183196 w 12183196"/>
              <a:gd name="connsiteY1" fmla="*/ 0 h 3330192"/>
              <a:gd name="connsiteX2" fmla="*/ 12183196 w 12183196"/>
              <a:gd name="connsiteY2" fmla="*/ 3330192 h 3330192"/>
              <a:gd name="connsiteX3" fmla="*/ 0 w 12183196"/>
              <a:gd name="connsiteY3" fmla="*/ 3330192 h 3330192"/>
            </a:gdLst>
            <a:ahLst/>
            <a:cxnLst>
              <a:cxn ang="0">
                <a:pos x="connsiteX0" y="connsiteY0"/>
              </a:cxn>
              <a:cxn ang="0">
                <a:pos x="connsiteX1" y="connsiteY1"/>
              </a:cxn>
              <a:cxn ang="0">
                <a:pos x="connsiteX2" y="connsiteY2"/>
              </a:cxn>
              <a:cxn ang="0">
                <a:pos x="connsiteX3" y="connsiteY3"/>
              </a:cxn>
            </a:cxnLst>
            <a:rect l="l" t="t" r="r" b="b"/>
            <a:pathLst>
              <a:path w="12183196" h="3330192">
                <a:moveTo>
                  <a:pt x="0" y="0"/>
                </a:moveTo>
                <a:lnTo>
                  <a:pt x="12183196" y="0"/>
                </a:lnTo>
                <a:lnTo>
                  <a:pt x="12183196" y="3330192"/>
                </a:lnTo>
                <a:lnTo>
                  <a:pt x="0" y="3330192"/>
                </a:lnTo>
                <a:close/>
              </a:path>
            </a:pathLst>
          </a:custGeom>
        </p:spPr>
      </p:pic>
      <p:cxnSp>
        <p:nvCxnSpPr>
          <p:cNvPr id="2" name="直接连接符 1"/>
          <p:cNvCxnSpPr/>
          <p:nvPr userDrawn="1"/>
        </p:nvCxnSpPr>
        <p:spPr>
          <a:xfrm>
            <a:off x="1577628" y="1032504"/>
            <a:ext cx="10035253" cy="0"/>
          </a:xfrm>
          <a:prstGeom prst="line">
            <a:avLst/>
          </a:prstGeom>
          <a:ln w="12700">
            <a:gradFill>
              <a:gsLst>
                <a:gs pos="100000">
                  <a:schemeClr val="accent1">
                    <a:lumMod val="60000"/>
                    <a:lumOff val="40000"/>
                    <a:alpha val="0"/>
                  </a:schemeClr>
                </a:gs>
                <a:gs pos="0">
                  <a:schemeClr val="accent1">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 name="矩形 2"/>
          <p:cNvSpPr/>
          <p:nvPr userDrawn="1"/>
        </p:nvSpPr>
        <p:spPr>
          <a:xfrm>
            <a:off x="815264" y="993135"/>
            <a:ext cx="84772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3"/>
          </a:p>
        </p:txBody>
      </p:sp>
      <p:sp>
        <p:nvSpPr>
          <p:cNvPr id="10" name="文本框 9"/>
          <p:cNvSpPr txBox="1"/>
          <p:nvPr userDrawn="1"/>
        </p:nvSpPr>
        <p:spPr>
          <a:xfrm>
            <a:off x="8400193" y="6489952"/>
            <a:ext cx="3315558" cy="107402"/>
          </a:xfrm>
          <a:prstGeom prst="rect">
            <a:avLst/>
          </a:prstGeom>
          <a:noFill/>
        </p:spPr>
        <p:txBody>
          <a:bodyPr wrap="square" lIns="0" tIns="0" rIns="0" bIns="0">
            <a:spAutoFit/>
          </a:bodyPr>
          <a:lstStyle/>
          <a:p>
            <a:pPr algn="r"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Copyright © Streamax Technology Co., Ltd</a:t>
            </a:r>
            <a:r>
              <a:rPr lang="en-US" altLang="zh-CN" sz="698"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文本框 10"/>
          <p:cNvSpPr txBox="1"/>
          <p:nvPr userDrawn="1"/>
        </p:nvSpPr>
        <p:spPr>
          <a:xfrm>
            <a:off x="519563" y="6489952"/>
            <a:ext cx="1483051" cy="107402"/>
          </a:xfrm>
          <a:prstGeom prst="rect">
            <a:avLst/>
          </a:prstGeom>
          <a:noFill/>
        </p:spPr>
        <p:txBody>
          <a:bodyPr wrap="square" lIns="0" tIns="0" rIns="0" bIns="0">
            <a:spAutoFit/>
          </a:bodyPr>
          <a:lstStyle/>
          <a:p>
            <a:pPr algn="dist"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科技构筑美好交通未来</a:t>
            </a:r>
          </a:p>
        </p:txBody>
      </p:sp>
      <p:sp>
        <p:nvSpPr>
          <p:cNvPr id="6" name="文本占位符 5"/>
          <p:cNvSpPr>
            <a:spLocks noGrp="1"/>
          </p:cNvSpPr>
          <p:nvPr>
            <p:ph type="body" sz="quarter" idx="10" hasCustomPrompt="1"/>
          </p:nvPr>
        </p:nvSpPr>
        <p:spPr>
          <a:xfrm>
            <a:off x="765989" y="393942"/>
            <a:ext cx="10514978" cy="520993"/>
          </a:xfrm>
          <a:prstGeom prst="rect">
            <a:avLst/>
          </a:prstGeom>
        </p:spPr>
        <p:txBody>
          <a:bodyPr/>
          <a:lstStyle>
            <a:lvl1pPr marL="0" indent="0">
              <a:buNone/>
              <a:defRPr b="1">
                <a:solidFill>
                  <a:schemeClr val="tx1"/>
                </a:solidFill>
                <a:latin typeface="微软雅黑" panose="020B0503020204020204" pitchFamily="34" charset="-122"/>
                <a:ea typeface="微软雅黑" panose="020B0503020204020204" pitchFamily="34" charset="-122"/>
              </a:defRPr>
            </a:lvl1pPr>
          </a:lstStyle>
          <a:p>
            <a:pPr lvl="0"/>
            <a:r>
              <a:rPr lang="zh-CN" altLang="en-US" dirty="0"/>
              <a:t>击此处编辑母版文本样式</a:t>
            </a:r>
          </a:p>
        </p:txBody>
      </p:sp>
      <p:pic>
        <p:nvPicPr>
          <p:cNvPr id="4" name="图形 3"/>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43914" y="471993"/>
            <a:ext cx="1213937" cy="142204"/>
          </a:xfrm>
          <a:prstGeom prst="rect">
            <a:avLst/>
          </a:prstGeom>
        </p:spPr>
      </p:pic>
      <p:sp>
        <p:nvSpPr>
          <p:cNvPr id="7" name="文本框 6"/>
          <p:cNvSpPr txBox="1"/>
          <p:nvPr userDrawn="1"/>
        </p:nvSpPr>
        <p:spPr>
          <a:xfrm>
            <a:off x="10643914" y="663371"/>
            <a:ext cx="1213937" cy="117276"/>
          </a:xfrm>
          <a:prstGeom prst="rect">
            <a:avLst/>
          </a:prstGeom>
          <a:noFill/>
        </p:spPr>
        <p:txBody>
          <a:bodyPr wrap="square" lIns="0" tIns="0" rIns="0" bIns="0" rtlCol="0">
            <a:spAutoFit/>
          </a:bodyPr>
          <a:lstStyle/>
          <a:p>
            <a:pPr marL="0" algn="dist" defTabSz="914370" rtl="0" eaLnBrk="1" latinLnBrk="0" hangingPunct="1"/>
            <a:r>
              <a:rPr lang="zh-CN" altLang="en-US" sz="762" b="0" kern="1200" dirty="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rPr>
              <a:t>股票代码：</a:t>
            </a:r>
            <a:r>
              <a:rPr lang="en-US" altLang="zh-CN" sz="762" b="0" kern="1200" dirty="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rPr>
              <a:t>002970</a:t>
            </a:r>
            <a:endParaRPr lang="zh-CN" altLang="en-US" sz="762" b="0" kern="1200" dirty="0">
              <a:solidFill>
                <a:schemeClr val="accent1"/>
              </a:solidFill>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537160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8804" y="857"/>
            <a:ext cx="12190476" cy="6857143"/>
          </a:xfrm>
          <a:prstGeom prst="rect">
            <a:avLst/>
          </a:prstGeom>
        </p:spPr>
      </p:pic>
      <p:pic>
        <p:nvPicPr>
          <p:cNvPr id="17" name="图片 16" descr="雪地里&#10;&#10;低可信度描述已自动生成"/>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pic>
        <p:nvPicPr>
          <p:cNvPr id="5" name="图片 4"/>
          <p:cNvPicPr>
            <a:picLocks noChangeAspect="1"/>
          </p:cNvPicPr>
          <p:nvPr userDrawn="1"/>
        </p:nvPicPr>
        <p:blipFill>
          <a:blip r:embed="rId4"/>
          <a:srcRect b="34213"/>
          <a:stretch>
            <a:fillRect/>
          </a:stretch>
        </p:blipFill>
        <p:spPr>
          <a:xfrm>
            <a:off x="1" y="3527808"/>
            <a:ext cx="12183196" cy="3330192"/>
          </a:xfrm>
          <a:custGeom>
            <a:avLst/>
            <a:gdLst>
              <a:gd name="connsiteX0" fmla="*/ 0 w 12183196"/>
              <a:gd name="connsiteY0" fmla="*/ 0 h 3330192"/>
              <a:gd name="connsiteX1" fmla="*/ 12183196 w 12183196"/>
              <a:gd name="connsiteY1" fmla="*/ 0 h 3330192"/>
              <a:gd name="connsiteX2" fmla="*/ 12183196 w 12183196"/>
              <a:gd name="connsiteY2" fmla="*/ 3330192 h 3330192"/>
              <a:gd name="connsiteX3" fmla="*/ 0 w 12183196"/>
              <a:gd name="connsiteY3" fmla="*/ 3330192 h 3330192"/>
            </a:gdLst>
            <a:ahLst/>
            <a:cxnLst>
              <a:cxn ang="0">
                <a:pos x="connsiteX0" y="connsiteY0"/>
              </a:cxn>
              <a:cxn ang="0">
                <a:pos x="connsiteX1" y="connsiteY1"/>
              </a:cxn>
              <a:cxn ang="0">
                <a:pos x="connsiteX2" y="connsiteY2"/>
              </a:cxn>
              <a:cxn ang="0">
                <a:pos x="connsiteX3" y="connsiteY3"/>
              </a:cxn>
            </a:cxnLst>
            <a:rect l="l" t="t" r="r" b="b"/>
            <a:pathLst>
              <a:path w="12183196" h="3330192">
                <a:moveTo>
                  <a:pt x="0" y="0"/>
                </a:moveTo>
                <a:lnTo>
                  <a:pt x="12183196" y="0"/>
                </a:lnTo>
                <a:lnTo>
                  <a:pt x="12183196" y="3330192"/>
                </a:lnTo>
                <a:lnTo>
                  <a:pt x="0" y="3330192"/>
                </a:lnTo>
                <a:close/>
              </a:path>
            </a:pathLst>
          </a:custGeom>
        </p:spPr>
      </p:pic>
      <p:sp>
        <p:nvSpPr>
          <p:cNvPr id="10" name="文本框 9"/>
          <p:cNvSpPr txBox="1"/>
          <p:nvPr userDrawn="1"/>
        </p:nvSpPr>
        <p:spPr>
          <a:xfrm>
            <a:off x="8400193" y="6489952"/>
            <a:ext cx="3315558" cy="107402"/>
          </a:xfrm>
          <a:prstGeom prst="rect">
            <a:avLst/>
          </a:prstGeom>
          <a:noFill/>
        </p:spPr>
        <p:txBody>
          <a:bodyPr wrap="square" lIns="0" tIns="0" rIns="0" bIns="0">
            <a:spAutoFit/>
          </a:bodyPr>
          <a:lstStyle/>
          <a:p>
            <a:pPr algn="r"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Copyright © Streamax Technology Co., Ltd</a:t>
            </a:r>
            <a:r>
              <a:rPr lang="en-US" altLang="zh-CN" sz="698"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文本框 10"/>
          <p:cNvSpPr txBox="1"/>
          <p:nvPr userDrawn="1"/>
        </p:nvSpPr>
        <p:spPr>
          <a:xfrm>
            <a:off x="519563" y="6489952"/>
            <a:ext cx="1483051" cy="107402"/>
          </a:xfrm>
          <a:prstGeom prst="rect">
            <a:avLst/>
          </a:prstGeom>
          <a:noFill/>
        </p:spPr>
        <p:txBody>
          <a:bodyPr wrap="square" lIns="0" tIns="0" rIns="0" bIns="0">
            <a:spAutoFit/>
          </a:bodyPr>
          <a:lstStyle/>
          <a:p>
            <a:pPr algn="dist"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科技构筑美好交通未来</a:t>
            </a:r>
          </a:p>
        </p:txBody>
      </p:sp>
      <p:pic>
        <p:nvPicPr>
          <p:cNvPr id="2" name="图形 1"/>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43914" y="471993"/>
            <a:ext cx="1213937" cy="142204"/>
          </a:xfrm>
          <a:prstGeom prst="rect">
            <a:avLst/>
          </a:prstGeom>
        </p:spPr>
      </p:pic>
      <p:sp>
        <p:nvSpPr>
          <p:cNvPr id="3" name="文本框 2"/>
          <p:cNvSpPr txBox="1"/>
          <p:nvPr userDrawn="1"/>
        </p:nvSpPr>
        <p:spPr>
          <a:xfrm>
            <a:off x="10643914" y="663371"/>
            <a:ext cx="1213937" cy="117276"/>
          </a:xfrm>
          <a:prstGeom prst="rect">
            <a:avLst/>
          </a:prstGeom>
          <a:noFill/>
        </p:spPr>
        <p:txBody>
          <a:bodyPr wrap="square" lIns="0" tIns="0" rIns="0" bIns="0" rtlCol="0">
            <a:spAutoFit/>
          </a:bodyPr>
          <a:lstStyle/>
          <a:p>
            <a:pPr marL="0" algn="dist" defTabSz="914370" rtl="0" eaLnBrk="1" latinLnBrk="0" hangingPunct="1"/>
            <a:r>
              <a:rPr lang="zh-CN" altLang="en-US" sz="762" b="0" kern="1200" dirty="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rPr>
              <a:t>股票代码：</a:t>
            </a:r>
            <a:r>
              <a:rPr lang="en-US" altLang="zh-CN" sz="762" b="0" kern="1200" dirty="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rPr>
              <a:t>002970</a:t>
            </a:r>
            <a:endParaRPr lang="zh-CN" altLang="en-US" sz="762" b="0" kern="1200" dirty="0">
              <a:solidFill>
                <a:schemeClr val="accent1"/>
              </a:solidFill>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213236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Title Slide">
    <p:bg>
      <p:bgPr>
        <a:gradFill>
          <a:gsLst>
            <a:gs pos="86000">
              <a:srgbClr val="2677E0">
                <a:alpha val="19000"/>
              </a:srgbClr>
            </a:gs>
            <a:gs pos="0">
              <a:schemeClr val="bg1"/>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693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页模板">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429"/>
            <a:ext cx="12190476" cy="6857143"/>
          </a:xfrm>
          <a:prstGeom prst="rect">
            <a:avLst/>
          </a:prstGeom>
        </p:spPr>
      </p:pic>
      <p:sp>
        <p:nvSpPr>
          <p:cNvPr id="2" name="矩形 5"/>
          <p:cNvSpPr/>
          <p:nvPr userDrawn="1"/>
        </p:nvSpPr>
        <p:spPr>
          <a:xfrm>
            <a:off x="12315636" y="3097894"/>
            <a:ext cx="911018" cy="425956"/>
          </a:xfrm>
          <a:prstGeom prst="rect">
            <a:avLst/>
          </a:prstGeom>
          <a:solidFill>
            <a:srgbClr val="0075C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P</a:t>
            </a:r>
            <a:r>
              <a:rPr kumimoji="1" lang="en-US" altLang="en-US" sz="698" b="1" dirty="0">
                <a:solidFill>
                  <a:schemeClr val="bg1"/>
                </a:solidFill>
                <a:latin typeface="Arial" panose="020B0604020202020204" pitchFamily="34" charset="0"/>
                <a:ea typeface="Arial" panose="020B0604020202020204" pitchFamily="34" charset="0"/>
                <a:cs typeface="Arial" panose="020B0604020202020204" pitchFamily="34" charset="0"/>
              </a:rPr>
              <a:t>ANTONE</a:t>
            </a: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 285C</a:t>
            </a:r>
          </a:p>
          <a:p>
            <a:pPr algn="ctr">
              <a:lnSpc>
                <a:spcPct val="100000"/>
              </a:lnSpc>
            </a:pP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RGB 200/16/46</a:t>
            </a:r>
          </a:p>
        </p:txBody>
      </p:sp>
      <p:sp>
        <p:nvSpPr>
          <p:cNvPr id="3" name="矩形 9"/>
          <p:cNvSpPr/>
          <p:nvPr userDrawn="1"/>
        </p:nvSpPr>
        <p:spPr>
          <a:xfrm>
            <a:off x="13288176" y="3097894"/>
            <a:ext cx="911018" cy="425956"/>
          </a:xfrm>
          <a:prstGeom prst="rect">
            <a:avLst/>
          </a:prstGeom>
          <a:solidFill>
            <a:srgbClr val="ABCD0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P</a:t>
            </a:r>
            <a:r>
              <a:rPr kumimoji="1" lang="en-US" altLang="en-US" sz="698" b="1" dirty="0">
                <a:solidFill>
                  <a:schemeClr val="bg1"/>
                </a:solidFill>
                <a:latin typeface="Arial" panose="020B0604020202020204" pitchFamily="34" charset="0"/>
                <a:ea typeface="Arial" panose="020B0604020202020204" pitchFamily="34" charset="0"/>
                <a:cs typeface="Arial" panose="020B0604020202020204" pitchFamily="34" charset="0"/>
              </a:rPr>
              <a:t>ANTONE</a:t>
            </a: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 375U</a:t>
            </a:r>
          </a:p>
          <a:p>
            <a:pPr algn="ctr">
              <a:lnSpc>
                <a:spcPct val="100000"/>
              </a:lnSpc>
            </a:pP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RGB 199/0/11</a:t>
            </a:r>
          </a:p>
        </p:txBody>
      </p:sp>
      <p:sp>
        <p:nvSpPr>
          <p:cNvPr id="4" name="文本框 31"/>
          <p:cNvSpPr txBox="1"/>
          <p:nvPr userDrawn="1"/>
        </p:nvSpPr>
        <p:spPr>
          <a:xfrm>
            <a:off x="12326897" y="2931936"/>
            <a:ext cx="384721" cy="154338"/>
          </a:xfrm>
          <a:prstGeom prst="rect">
            <a:avLst/>
          </a:prstGeom>
          <a:noFill/>
        </p:spPr>
        <p:txBody>
          <a:bodyPr wrap="none" lIns="0" tIns="0" rIns="0" bIns="0" rtlCol="0">
            <a:spAutoFit/>
          </a:bodyPr>
          <a:lstStyle/>
          <a:p>
            <a:pPr algn="ctr">
              <a:lnSpc>
                <a:spcPct val="100000"/>
              </a:lnSpc>
            </a:pPr>
            <a:r>
              <a:rPr kumimoji="1" lang="zh-CN" altLang="en-US" sz="1003" dirty="0">
                <a:solidFill>
                  <a:schemeClr val="tx1"/>
                </a:solidFill>
                <a:latin typeface="微软雅黑" panose="020B0503020204020204" pitchFamily="34" charset="-122"/>
                <a:ea typeface="微软雅黑" panose="020B0503020204020204" pitchFamily="34" charset="-122"/>
              </a:rPr>
              <a:t>品牌色</a:t>
            </a:r>
          </a:p>
        </p:txBody>
      </p:sp>
      <p:pic>
        <p:nvPicPr>
          <p:cNvPr id="5" name="图片 4">
            <a:extLst>
              <a:ext uri="{FF2B5EF4-FFF2-40B4-BE49-F238E27FC236}">
                <a16:creationId xmlns:a16="http://schemas.microsoft.com/office/drawing/2014/main" id="{3B86089F-FB69-0711-B3A3-B6541928AA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1999" cy="6857999"/>
          </a:xfrm>
          <a:prstGeom prst="rect">
            <a:avLst/>
          </a:prstGeom>
        </p:spPr>
      </p:pic>
    </p:spTree>
    <p:extLst>
      <p:ext uri="{BB962C8B-B14F-4D97-AF65-F5344CB8AC3E}">
        <p14:creationId xmlns:p14="http://schemas.microsoft.com/office/powerpoint/2010/main" val="348721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短标题-2">
    <p:spTree>
      <p:nvGrpSpPr>
        <p:cNvPr id="1" name=""/>
        <p:cNvGrpSpPr/>
        <p:nvPr/>
      </p:nvGrpSpPr>
      <p:grpSpPr>
        <a:xfrm>
          <a:off x="0" y="0"/>
          <a:ext cx="0" cy="0"/>
          <a:chOff x="0" y="0"/>
          <a:chExt cx="0" cy="0"/>
        </a:xfrm>
      </p:grpSpPr>
      <p:pic>
        <p:nvPicPr>
          <p:cNvPr id="3" name="图形 2"/>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3985" y="189418"/>
            <a:ext cx="1303578" cy="152705"/>
          </a:xfrm>
          <a:prstGeom prst="rect">
            <a:avLst/>
          </a:prstGeom>
        </p:spPr>
      </p:pic>
      <p:sp>
        <p:nvSpPr>
          <p:cNvPr id="4" name="矩形 5"/>
          <p:cNvSpPr/>
          <p:nvPr userDrawn="1"/>
        </p:nvSpPr>
        <p:spPr>
          <a:xfrm>
            <a:off x="12315636" y="3097894"/>
            <a:ext cx="911018" cy="425956"/>
          </a:xfrm>
          <a:prstGeom prst="rect">
            <a:avLst/>
          </a:prstGeom>
          <a:solidFill>
            <a:srgbClr val="0075C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P</a:t>
            </a:r>
            <a:r>
              <a:rPr kumimoji="1" lang="en-US" altLang="en-US" sz="698" b="1" dirty="0">
                <a:solidFill>
                  <a:schemeClr val="bg1"/>
                </a:solidFill>
                <a:latin typeface="Arial" panose="020B0604020202020204" pitchFamily="34" charset="0"/>
                <a:ea typeface="Arial" panose="020B0604020202020204" pitchFamily="34" charset="0"/>
                <a:cs typeface="Arial" panose="020B0604020202020204" pitchFamily="34" charset="0"/>
              </a:rPr>
              <a:t>ANTONE</a:t>
            </a: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 285C</a:t>
            </a:r>
          </a:p>
          <a:p>
            <a:pPr algn="ctr">
              <a:lnSpc>
                <a:spcPct val="100000"/>
              </a:lnSpc>
            </a:pP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RGB 200/16/46</a:t>
            </a:r>
          </a:p>
        </p:txBody>
      </p:sp>
      <p:sp>
        <p:nvSpPr>
          <p:cNvPr id="5" name="矩形 9"/>
          <p:cNvSpPr/>
          <p:nvPr userDrawn="1"/>
        </p:nvSpPr>
        <p:spPr>
          <a:xfrm>
            <a:off x="13288176" y="3097894"/>
            <a:ext cx="911018" cy="425956"/>
          </a:xfrm>
          <a:prstGeom prst="rect">
            <a:avLst/>
          </a:prstGeom>
          <a:solidFill>
            <a:srgbClr val="ABCD0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P</a:t>
            </a:r>
            <a:r>
              <a:rPr kumimoji="1" lang="en-US" altLang="en-US" sz="698" b="1" dirty="0">
                <a:solidFill>
                  <a:schemeClr val="bg1"/>
                </a:solidFill>
                <a:latin typeface="Arial" panose="020B0604020202020204" pitchFamily="34" charset="0"/>
                <a:ea typeface="Arial" panose="020B0604020202020204" pitchFamily="34" charset="0"/>
                <a:cs typeface="Arial" panose="020B0604020202020204" pitchFamily="34" charset="0"/>
              </a:rPr>
              <a:t>ANTONE</a:t>
            </a: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 375U</a:t>
            </a:r>
          </a:p>
          <a:p>
            <a:pPr algn="ctr">
              <a:lnSpc>
                <a:spcPct val="100000"/>
              </a:lnSpc>
            </a:pPr>
            <a:r>
              <a:rPr kumimoji="1" lang="en-US" altLang="zh-CN" sz="698" b="1" dirty="0">
                <a:solidFill>
                  <a:schemeClr val="bg1"/>
                </a:solidFill>
                <a:latin typeface="Arial" panose="020B0604020202020204" pitchFamily="34" charset="0"/>
                <a:ea typeface="Arial" panose="020B0604020202020204" pitchFamily="34" charset="0"/>
                <a:cs typeface="Arial" panose="020B0604020202020204" pitchFamily="34" charset="0"/>
              </a:rPr>
              <a:t>RGB 199/0/11</a:t>
            </a:r>
          </a:p>
        </p:txBody>
      </p:sp>
      <p:sp>
        <p:nvSpPr>
          <p:cNvPr id="6" name="文本框 31"/>
          <p:cNvSpPr txBox="1"/>
          <p:nvPr userDrawn="1"/>
        </p:nvSpPr>
        <p:spPr>
          <a:xfrm>
            <a:off x="12326897" y="2931936"/>
            <a:ext cx="384721" cy="154338"/>
          </a:xfrm>
          <a:prstGeom prst="rect">
            <a:avLst/>
          </a:prstGeom>
          <a:noFill/>
        </p:spPr>
        <p:txBody>
          <a:bodyPr wrap="none" lIns="0" tIns="0" rIns="0" bIns="0" rtlCol="0">
            <a:spAutoFit/>
          </a:bodyPr>
          <a:lstStyle/>
          <a:p>
            <a:pPr algn="ctr">
              <a:lnSpc>
                <a:spcPct val="100000"/>
              </a:lnSpc>
            </a:pPr>
            <a:r>
              <a:rPr kumimoji="1" lang="zh-CN" altLang="en-US" sz="1003" dirty="0">
                <a:solidFill>
                  <a:schemeClr val="tx1"/>
                </a:solidFill>
                <a:latin typeface="微软雅黑" panose="020B0503020204020204" pitchFamily="34" charset="-122"/>
                <a:ea typeface="微软雅黑" panose="020B0503020204020204" pitchFamily="34" charset="-122"/>
              </a:rPr>
              <a:t>品牌色</a:t>
            </a:r>
          </a:p>
        </p:txBody>
      </p:sp>
    </p:spTree>
    <p:extLst>
      <p:ext uri="{BB962C8B-B14F-4D97-AF65-F5344CB8AC3E}">
        <p14:creationId xmlns:p14="http://schemas.microsoft.com/office/powerpoint/2010/main" val="558566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pic>
        <p:nvPicPr>
          <p:cNvPr id="18" name="图片 17"/>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8804" y="857"/>
            <a:ext cx="12190476" cy="6857143"/>
          </a:xfrm>
          <a:prstGeom prst="rect">
            <a:avLst/>
          </a:prstGeom>
        </p:spPr>
      </p:pic>
      <p:pic>
        <p:nvPicPr>
          <p:cNvPr id="17" name="图片 16" descr="雪地里&#10;&#10;低可信度描述已自动生成"/>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pic>
        <p:nvPicPr>
          <p:cNvPr id="5" name="图片 4"/>
          <p:cNvPicPr>
            <a:picLocks noChangeAspect="1"/>
          </p:cNvPicPr>
          <p:nvPr userDrawn="1"/>
        </p:nvPicPr>
        <p:blipFill>
          <a:blip r:embed="rId4"/>
          <a:srcRect b="34213"/>
          <a:stretch>
            <a:fillRect/>
          </a:stretch>
        </p:blipFill>
        <p:spPr>
          <a:xfrm>
            <a:off x="1" y="3527808"/>
            <a:ext cx="12183196" cy="3330192"/>
          </a:xfrm>
          <a:custGeom>
            <a:avLst/>
            <a:gdLst>
              <a:gd name="connsiteX0" fmla="*/ 0 w 12183196"/>
              <a:gd name="connsiteY0" fmla="*/ 0 h 3330192"/>
              <a:gd name="connsiteX1" fmla="*/ 12183196 w 12183196"/>
              <a:gd name="connsiteY1" fmla="*/ 0 h 3330192"/>
              <a:gd name="connsiteX2" fmla="*/ 12183196 w 12183196"/>
              <a:gd name="connsiteY2" fmla="*/ 3330192 h 3330192"/>
              <a:gd name="connsiteX3" fmla="*/ 0 w 12183196"/>
              <a:gd name="connsiteY3" fmla="*/ 3330192 h 3330192"/>
            </a:gdLst>
            <a:ahLst/>
            <a:cxnLst>
              <a:cxn ang="0">
                <a:pos x="connsiteX0" y="connsiteY0"/>
              </a:cxn>
              <a:cxn ang="0">
                <a:pos x="connsiteX1" y="connsiteY1"/>
              </a:cxn>
              <a:cxn ang="0">
                <a:pos x="connsiteX2" y="connsiteY2"/>
              </a:cxn>
              <a:cxn ang="0">
                <a:pos x="connsiteX3" y="connsiteY3"/>
              </a:cxn>
            </a:cxnLst>
            <a:rect l="l" t="t" r="r" b="b"/>
            <a:pathLst>
              <a:path w="12183196" h="3330192">
                <a:moveTo>
                  <a:pt x="0" y="0"/>
                </a:moveTo>
                <a:lnTo>
                  <a:pt x="12183196" y="0"/>
                </a:lnTo>
                <a:lnTo>
                  <a:pt x="12183196" y="3330192"/>
                </a:lnTo>
                <a:lnTo>
                  <a:pt x="0" y="3330192"/>
                </a:lnTo>
                <a:close/>
              </a:path>
            </a:pathLst>
          </a:custGeom>
        </p:spPr>
      </p:pic>
      <p:cxnSp>
        <p:nvCxnSpPr>
          <p:cNvPr id="2" name="直接连接符 1"/>
          <p:cNvCxnSpPr/>
          <p:nvPr userDrawn="1"/>
        </p:nvCxnSpPr>
        <p:spPr>
          <a:xfrm>
            <a:off x="1577628" y="1032504"/>
            <a:ext cx="10035253" cy="0"/>
          </a:xfrm>
          <a:prstGeom prst="line">
            <a:avLst/>
          </a:prstGeom>
          <a:ln w="12700">
            <a:gradFill>
              <a:gsLst>
                <a:gs pos="100000">
                  <a:schemeClr val="accent1">
                    <a:lumMod val="60000"/>
                    <a:lumOff val="40000"/>
                    <a:alpha val="0"/>
                  </a:schemeClr>
                </a:gs>
                <a:gs pos="0">
                  <a:schemeClr val="accent1">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 name="矩形 2"/>
          <p:cNvSpPr/>
          <p:nvPr userDrawn="1"/>
        </p:nvSpPr>
        <p:spPr>
          <a:xfrm>
            <a:off x="815264" y="993135"/>
            <a:ext cx="847724"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3"/>
          </a:p>
        </p:txBody>
      </p:sp>
      <p:sp>
        <p:nvSpPr>
          <p:cNvPr id="10" name="文本框 9"/>
          <p:cNvSpPr txBox="1"/>
          <p:nvPr userDrawn="1"/>
        </p:nvSpPr>
        <p:spPr>
          <a:xfrm>
            <a:off x="8400193" y="6489952"/>
            <a:ext cx="3315558" cy="107402"/>
          </a:xfrm>
          <a:prstGeom prst="rect">
            <a:avLst/>
          </a:prstGeom>
          <a:noFill/>
        </p:spPr>
        <p:txBody>
          <a:bodyPr wrap="square" lIns="0" tIns="0" rIns="0" bIns="0">
            <a:spAutoFit/>
          </a:bodyPr>
          <a:lstStyle/>
          <a:p>
            <a:pPr algn="r"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Copyright © Streamax Technology Co., Ltd</a:t>
            </a:r>
            <a:r>
              <a:rPr lang="en-US" altLang="zh-CN" sz="698"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文本框 10"/>
          <p:cNvSpPr txBox="1"/>
          <p:nvPr userDrawn="1"/>
        </p:nvSpPr>
        <p:spPr>
          <a:xfrm>
            <a:off x="519563" y="6489952"/>
            <a:ext cx="1483051" cy="107402"/>
          </a:xfrm>
          <a:prstGeom prst="rect">
            <a:avLst/>
          </a:prstGeom>
          <a:noFill/>
        </p:spPr>
        <p:txBody>
          <a:bodyPr wrap="square" lIns="0" tIns="0" rIns="0" bIns="0">
            <a:spAutoFit/>
          </a:bodyPr>
          <a:lstStyle/>
          <a:p>
            <a:pPr algn="dist" defTabSz="914370"/>
            <a:r>
              <a:rPr lang="zh-CN" altLang="en-US" sz="698" dirty="0">
                <a:solidFill>
                  <a:schemeClr val="tx1">
                    <a:lumMod val="50000"/>
                    <a:lumOff val="50000"/>
                  </a:schemeClr>
                </a:solidFill>
                <a:latin typeface="微软雅黑" panose="020B0503020204020204" pitchFamily="34" charset="-122"/>
                <a:ea typeface="微软雅黑" panose="020B0503020204020204" pitchFamily="34" charset="-122"/>
              </a:rPr>
              <a:t>科技构筑美好交通未来</a:t>
            </a:r>
          </a:p>
        </p:txBody>
      </p:sp>
      <p:sp>
        <p:nvSpPr>
          <p:cNvPr id="6" name="文本占位符 5"/>
          <p:cNvSpPr>
            <a:spLocks noGrp="1"/>
          </p:cNvSpPr>
          <p:nvPr>
            <p:ph type="body" sz="quarter" idx="10" hasCustomPrompt="1"/>
          </p:nvPr>
        </p:nvSpPr>
        <p:spPr>
          <a:xfrm>
            <a:off x="765989" y="393942"/>
            <a:ext cx="10514978" cy="520993"/>
          </a:xfrm>
          <a:prstGeom prst="rect">
            <a:avLst/>
          </a:prstGeom>
        </p:spPr>
        <p:txBody>
          <a:bodyPr/>
          <a:lstStyle>
            <a:lvl1pPr marL="0" indent="0">
              <a:buNone/>
              <a:defRPr b="1">
                <a:solidFill>
                  <a:schemeClr val="tx1"/>
                </a:solidFill>
                <a:latin typeface="微软雅黑" panose="020B0503020204020204" pitchFamily="34" charset="-122"/>
                <a:ea typeface="微软雅黑" panose="020B0503020204020204" pitchFamily="34" charset="-122"/>
              </a:defRPr>
            </a:lvl1pPr>
          </a:lstStyle>
          <a:p>
            <a:pPr lvl="0"/>
            <a:r>
              <a:rPr lang="zh-CN" altLang="en-US" dirty="0"/>
              <a:t>击此处编辑母版文本样式</a:t>
            </a:r>
          </a:p>
        </p:txBody>
      </p:sp>
      <p:pic>
        <p:nvPicPr>
          <p:cNvPr id="4" name="图形 3"/>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643914" y="471993"/>
            <a:ext cx="1213937" cy="142204"/>
          </a:xfrm>
          <a:prstGeom prst="rect">
            <a:avLst/>
          </a:prstGeom>
        </p:spPr>
      </p:pic>
      <p:sp>
        <p:nvSpPr>
          <p:cNvPr id="7" name="文本框 6"/>
          <p:cNvSpPr txBox="1"/>
          <p:nvPr userDrawn="1"/>
        </p:nvSpPr>
        <p:spPr>
          <a:xfrm>
            <a:off x="10643914" y="663371"/>
            <a:ext cx="1213937" cy="117276"/>
          </a:xfrm>
          <a:prstGeom prst="rect">
            <a:avLst/>
          </a:prstGeom>
          <a:noFill/>
        </p:spPr>
        <p:txBody>
          <a:bodyPr wrap="square" lIns="0" tIns="0" rIns="0" bIns="0" rtlCol="0">
            <a:spAutoFit/>
          </a:bodyPr>
          <a:lstStyle/>
          <a:p>
            <a:pPr marL="0" algn="dist" defTabSz="914370" rtl="0" eaLnBrk="1" latinLnBrk="0" hangingPunct="1"/>
            <a:r>
              <a:rPr lang="zh-CN" altLang="en-US" sz="762" b="0" kern="1200" dirty="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rPr>
              <a:t>股票代码：</a:t>
            </a:r>
            <a:r>
              <a:rPr lang="en-US" altLang="zh-CN" sz="762" b="0" kern="1200" dirty="0">
                <a:solidFill>
                  <a:schemeClr val="accent1"/>
                </a:solidFill>
                <a:latin typeface="微软雅黑" panose="020B0503020204020204" pitchFamily="34" charset="-122"/>
                <a:ea typeface="微软雅黑" panose="020B0503020204020204" pitchFamily="34" charset="-122"/>
                <a:cs typeface="+mn-cs"/>
                <a:sym typeface="微软雅黑" panose="020B0503020204020204" pitchFamily="34" charset="-122"/>
              </a:rPr>
              <a:t>002970</a:t>
            </a:r>
            <a:endParaRPr lang="zh-CN" altLang="en-US" sz="762" b="0" kern="1200" dirty="0">
              <a:solidFill>
                <a:schemeClr val="accent1"/>
              </a:solidFill>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4686583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板式一">
    <p:bg>
      <p:bgPr>
        <a:gradFill flip="none" rotWithShape="1">
          <a:gsLst>
            <a:gs pos="100000">
              <a:srgbClr val="181818"/>
            </a:gs>
            <a:gs pos="0">
              <a:srgbClr val="002060"/>
            </a:gs>
          </a:gsLst>
          <a:lin ang="4800000" scaled="0"/>
          <a:tileRect/>
        </a:gradFill>
        <a:effectLst/>
      </p:bgPr>
    </p:bg>
    <p:spTree>
      <p:nvGrpSpPr>
        <p:cNvPr id="1" name=""/>
        <p:cNvGrpSpPr/>
        <p:nvPr/>
      </p:nvGrpSpPr>
      <p:grpSpPr>
        <a:xfrm>
          <a:off x="0" y="0"/>
          <a:ext cx="0" cy="0"/>
          <a:chOff x="0" y="0"/>
          <a:chExt cx="0" cy="0"/>
        </a:xfrm>
      </p:grpSpPr>
      <p:cxnSp>
        <p:nvCxnSpPr>
          <p:cNvPr id="7" name="直接连接符 6"/>
          <p:cNvCxnSpPr/>
          <p:nvPr userDrawn="1"/>
        </p:nvCxnSpPr>
        <p:spPr>
          <a:xfrm>
            <a:off x="538480" y="916124"/>
            <a:ext cx="11277600" cy="0"/>
          </a:xfrm>
          <a:prstGeom prst="line">
            <a:avLst/>
          </a:prstGeom>
          <a:ln w="15875"/>
        </p:spPr>
        <p:style>
          <a:lnRef idx="1">
            <a:schemeClr val="accent4"/>
          </a:lnRef>
          <a:fillRef idx="0">
            <a:schemeClr val="accent4"/>
          </a:fillRef>
          <a:effectRef idx="0">
            <a:schemeClr val="accent4"/>
          </a:effectRef>
          <a:fontRef idx="minor">
            <a:schemeClr val="tx1"/>
          </a:fontRef>
        </p:style>
      </p:cxnSp>
      <p:sp>
        <p:nvSpPr>
          <p:cNvPr id="14" name="文本占位符 13"/>
          <p:cNvSpPr>
            <a:spLocks noGrp="1"/>
          </p:cNvSpPr>
          <p:nvPr>
            <p:ph type="body" sz="quarter" idx="11"/>
          </p:nvPr>
        </p:nvSpPr>
        <p:spPr>
          <a:xfrm>
            <a:off x="538480" y="342122"/>
            <a:ext cx="9665970" cy="574001"/>
          </a:xfrm>
        </p:spPr>
        <p:txBody>
          <a:bodyPr>
            <a:noAutofit/>
          </a:bodyPr>
          <a:lstStyle>
            <a:lvl1pPr marL="0" indent="0">
              <a:buNone/>
              <a:defRPr kumimoji="0" lang="zh-CN" altLang="en-US" sz="2800" b="1" i="0" u="none" strike="noStrike" kern="1200" cap="none" spc="0" normalizeH="0" baseline="0" dirty="0">
                <a:ln>
                  <a:noFill/>
                </a:ln>
                <a:solidFill>
                  <a:schemeClr val="bg1"/>
                </a:solidFill>
                <a:effectLst/>
                <a:uLnTx/>
                <a:uFillTx/>
                <a:latin typeface="微软雅黑" panose="020B0503020204020204" pitchFamily="34" charset="-122"/>
                <a:ea typeface="微软雅黑" panose="020B0503020204020204" pitchFamily="34" charset="-122"/>
                <a:cs typeface="+mn-cs"/>
              </a:defRPr>
            </a:lvl1pPr>
          </a:lstStyle>
          <a:p>
            <a:pPr marL="0" marR="0" lvl="0" indent="0" algn="l" defTabSz="914370" rtl="0" eaLnBrk="1" fontAlgn="auto" latinLnBrk="0" hangingPunct="1">
              <a:lnSpc>
                <a:spcPct val="90000"/>
              </a:lnSpc>
              <a:spcBef>
                <a:spcPts val="1003"/>
              </a:spcBef>
              <a:spcAft>
                <a:spcPts val="0"/>
              </a:spcAft>
              <a:buClrTx/>
              <a:buSzTx/>
              <a:buFont typeface="Arial" panose="020B0604020202020204" pitchFamily="34" charset="0"/>
              <a:buNone/>
              <a:defRPr/>
            </a:pPr>
            <a:r>
              <a:rPr lang="zh-CN" altLang="en-US" dirty="0"/>
              <a:t>单击此处编辑母版文本样式</a:t>
            </a:r>
          </a:p>
        </p:txBody>
      </p:sp>
      <p:pic>
        <p:nvPicPr>
          <p:cNvPr id="15" name="图片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3932" y="408487"/>
            <a:ext cx="1378570" cy="160474"/>
          </a:xfrm>
          <a:prstGeom prst="rect">
            <a:avLst/>
          </a:prstGeom>
        </p:spPr>
      </p:pic>
    </p:spTree>
    <p:extLst>
      <p:ext uri="{BB962C8B-B14F-4D97-AF65-F5344CB8AC3E}">
        <p14:creationId xmlns:p14="http://schemas.microsoft.com/office/powerpoint/2010/main" val="3677589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1822" cy="6858000"/>
          </a:xfrm>
          <a:prstGeom prst="rect">
            <a:avLst/>
          </a:prstGeom>
        </p:spPr>
      </p:pic>
      <p:sp>
        <p:nvSpPr>
          <p:cNvPr id="9" name="矩形 8"/>
          <p:cNvSpPr/>
          <p:nvPr userDrawn="1"/>
        </p:nvSpPr>
        <p:spPr>
          <a:xfrm>
            <a:off x="0" y="1"/>
            <a:ext cx="12192000" cy="6858000"/>
          </a:xfrm>
          <a:prstGeom prst="rect">
            <a:avLst/>
          </a:prstGeom>
          <a:gradFill>
            <a:gsLst>
              <a:gs pos="75000">
                <a:srgbClr val="264EA6"/>
              </a:gs>
              <a:gs pos="18000">
                <a:srgbClr val="0B2379"/>
              </a:gs>
              <a:gs pos="100000">
                <a:schemeClr val="accent1">
                  <a:lumMod val="75000"/>
                  <a:alpha val="6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1" dirty="0"/>
          </a:p>
        </p:txBody>
      </p:sp>
      <p:cxnSp>
        <p:nvCxnSpPr>
          <p:cNvPr id="8" name="直接连接符 7"/>
          <p:cNvCxnSpPr/>
          <p:nvPr userDrawn="1"/>
        </p:nvCxnSpPr>
        <p:spPr>
          <a:xfrm>
            <a:off x="492126" y="939801"/>
            <a:ext cx="1120775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本占位符 10"/>
          <p:cNvSpPr>
            <a:spLocks noGrp="1"/>
          </p:cNvSpPr>
          <p:nvPr>
            <p:ph type="body" sz="quarter" idx="10"/>
          </p:nvPr>
        </p:nvSpPr>
        <p:spPr>
          <a:xfrm>
            <a:off x="492126" y="336552"/>
            <a:ext cx="11207750" cy="546099"/>
          </a:xfrm>
        </p:spPr>
        <p:txBody>
          <a:bodyPr/>
          <a:lstStyle>
            <a:lvl1pPr marL="0" indent="0">
              <a:buNone/>
              <a:defRPr b="1">
                <a:solidFill>
                  <a:schemeClr val="bg1"/>
                </a:solidFill>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512" y="6060978"/>
            <a:ext cx="2286000" cy="331164"/>
          </a:xfrm>
          <a:prstGeom prst="rect">
            <a:avLst/>
          </a:prstGeom>
        </p:spPr>
      </p:pic>
      <p:pic>
        <p:nvPicPr>
          <p:cNvPr id="2" name="图形 1"/>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09224" y="347510"/>
            <a:ext cx="1675855" cy="150022"/>
          </a:xfrm>
          <a:prstGeom prst="rect">
            <a:avLst/>
          </a:prstGeom>
        </p:spPr>
      </p:pic>
      <p:sp>
        <p:nvSpPr>
          <p:cNvPr id="3" name="文本框 2"/>
          <p:cNvSpPr txBox="1"/>
          <p:nvPr userDrawn="1"/>
        </p:nvSpPr>
        <p:spPr>
          <a:xfrm>
            <a:off x="9826824" y="525681"/>
            <a:ext cx="1844676" cy="261610"/>
          </a:xfrm>
          <a:prstGeom prst="rect">
            <a:avLst/>
          </a:prstGeom>
          <a:noFill/>
        </p:spPr>
        <p:txBody>
          <a:bodyPr wrap="square" rtlCol="0">
            <a:spAutoFit/>
          </a:bodyPr>
          <a:lstStyle/>
          <a:p>
            <a:pPr algn="dist"/>
            <a:r>
              <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股票代码：</a:t>
            </a:r>
            <a:r>
              <a:rPr lang="en-US" altLang="zh-CN"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002970</a:t>
            </a:r>
            <a:endParaRPr lang="zh-CN" altLang="en-US" sz="11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71135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标题幻灯片">
    <p:bg>
      <p:bgPr>
        <a:gradFill>
          <a:gsLst>
            <a:gs pos="11000">
              <a:srgbClr val="08142E"/>
            </a:gs>
            <a:gs pos="99000">
              <a:srgbClr val="000510"/>
            </a:gs>
          </a:gsLst>
          <a:lin ang="2700000" scaled="0"/>
        </a:gra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3445341" y="-1"/>
            <a:ext cx="8746659" cy="6858000"/>
          </a:xfrm>
          <a:prstGeom prst="rect">
            <a:avLst/>
          </a:prstGeom>
        </p:spPr>
      </p:pic>
    </p:spTree>
    <p:extLst>
      <p:ext uri="{BB962C8B-B14F-4D97-AF65-F5344CB8AC3E}">
        <p14:creationId xmlns:p14="http://schemas.microsoft.com/office/powerpoint/2010/main" val="317249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603" y="364875"/>
            <a:ext cx="10514794" cy="132644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3607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bg>
      <p:bgPr>
        <a:gradFill>
          <a:gsLst>
            <a:gs pos="11000">
              <a:srgbClr val="08142E"/>
            </a:gs>
            <a:gs pos="99000">
              <a:srgbClr val="000510"/>
            </a:gs>
          </a:gsLst>
          <a:lin ang="2700000" scaled="0"/>
        </a:gradFill>
        <a:effectLst/>
      </p:bgPr>
    </p:bg>
    <p:spTree>
      <p:nvGrpSpPr>
        <p:cNvPr id="1" name=""/>
        <p:cNvGrpSpPr/>
        <p:nvPr/>
      </p:nvGrpSpPr>
      <p:grpSpPr>
        <a:xfrm>
          <a:off x="0" y="0"/>
          <a:ext cx="0" cy="0"/>
          <a:chOff x="0" y="0"/>
          <a:chExt cx="0" cy="0"/>
        </a:xfrm>
      </p:grpSpPr>
      <p:graphicFrame>
        <p:nvGraphicFramePr>
          <p:cNvPr id="2" name="对象 93"/>
          <p:cNvGraphicFramePr>
            <a:graphicFrameLocks noChangeAspect="1"/>
          </p:cNvGraphicFramePr>
          <p:nvPr userDrawn="1"/>
        </p:nvGraphicFramePr>
        <p:xfrm>
          <a:off x="10683984" y="189416"/>
          <a:ext cx="1303578" cy="320000"/>
        </p:xfrm>
        <a:graphic>
          <a:graphicData uri="http://schemas.openxmlformats.org/presentationml/2006/ole">
            <mc:AlternateContent xmlns:mc="http://schemas.openxmlformats.org/markup-compatibility/2006">
              <mc:Choice xmlns:v="urn:schemas-microsoft-com:vml" Requires="v">
                <p:oleObj name="CorelDRAW" r:id="rId2" imgW="9525" imgH="9525" progId="CorelDraw.Graphic.16">
                  <p:embed/>
                </p:oleObj>
              </mc:Choice>
              <mc:Fallback>
                <p:oleObj name="CorelDRAW" r:id="rId2" imgW="9525" imgH="9525" progId="CorelDraw.Graphic.16">
                  <p:embed/>
                  <p:pic>
                    <p:nvPicPr>
                      <p:cNvPr id="2" name="对象 93"/>
                      <p:cNvPicPr>
                        <a:picLocks noChangeAspect="1"/>
                      </p:cNvPicPr>
                      <p:nvPr/>
                    </p:nvPicPr>
                    <p:blipFill>
                      <a:blip r:embed="rId3"/>
                      <a:stretch>
                        <a:fillRect/>
                      </a:stretch>
                    </p:blipFill>
                    <p:spPr>
                      <a:xfrm>
                        <a:off x="10683984" y="189416"/>
                        <a:ext cx="1303578" cy="320000"/>
                      </a:xfrm>
                      <a:prstGeom prst="rect">
                        <a:avLst/>
                      </a:prstGeom>
                      <a:noFill/>
                      <a:ln w="38100">
                        <a:noFill/>
                      </a:ln>
                    </p:spPr>
                  </p:pic>
                </p:oleObj>
              </mc:Fallback>
            </mc:AlternateContent>
          </a:graphicData>
        </a:graphic>
      </p:graphicFrame>
    </p:spTree>
    <p:extLst>
      <p:ext uri="{BB962C8B-B14F-4D97-AF65-F5344CB8AC3E}">
        <p14:creationId xmlns:p14="http://schemas.microsoft.com/office/powerpoint/2010/main" val="102661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章节页">
    <p:bg>
      <p:bgPr>
        <a:gradFill>
          <a:gsLst>
            <a:gs pos="11000">
              <a:srgbClr val="08142E"/>
            </a:gs>
            <a:gs pos="99000">
              <a:srgbClr val="000510"/>
            </a:gs>
          </a:gsLst>
          <a:lin ang="2700000" scaled="0"/>
        </a:gradFill>
        <a:effectLst/>
      </p:bgPr>
    </p:bg>
    <p:spTree>
      <p:nvGrpSpPr>
        <p:cNvPr id="1" name=""/>
        <p:cNvGrpSpPr/>
        <p:nvPr/>
      </p:nvGrpSpPr>
      <p:grpSpPr>
        <a:xfrm>
          <a:off x="0" y="0"/>
          <a:ext cx="0" cy="0"/>
          <a:chOff x="0" y="0"/>
          <a:chExt cx="0" cy="0"/>
        </a:xfrm>
      </p:grpSpPr>
      <p:graphicFrame>
        <p:nvGraphicFramePr>
          <p:cNvPr id="2" name="对象 93"/>
          <p:cNvGraphicFramePr>
            <a:graphicFrameLocks noChangeAspect="1"/>
          </p:cNvGraphicFramePr>
          <p:nvPr userDrawn="1"/>
        </p:nvGraphicFramePr>
        <p:xfrm>
          <a:off x="10683984" y="189416"/>
          <a:ext cx="1303578" cy="320000"/>
        </p:xfrm>
        <a:graphic>
          <a:graphicData uri="http://schemas.openxmlformats.org/presentationml/2006/ole">
            <mc:AlternateContent xmlns:mc="http://schemas.openxmlformats.org/markup-compatibility/2006">
              <mc:Choice xmlns:v="urn:schemas-microsoft-com:vml" Requires="v">
                <p:oleObj name="CorelDRAW" r:id="rId2" imgW="9525" imgH="9525" progId="CorelDraw.Graphic.16">
                  <p:embed/>
                </p:oleObj>
              </mc:Choice>
              <mc:Fallback>
                <p:oleObj name="CorelDRAW" r:id="rId2" imgW="9525" imgH="9525" progId="CorelDraw.Graphic.16">
                  <p:embed/>
                  <p:pic>
                    <p:nvPicPr>
                      <p:cNvPr id="2" name="对象 93"/>
                      <p:cNvPicPr>
                        <a:picLocks noChangeAspect="1"/>
                      </p:cNvPicPr>
                      <p:nvPr/>
                    </p:nvPicPr>
                    <p:blipFill>
                      <a:blip r:embed="rId3"/>
                      <a:stretch>
                        <a:fillRect/>
                      </a:stretch>
                    </p:blipFill>
                    <p:spPr>
                      <a:xfrm>
                        <a:off x="10683984" y="189416"/>
                        <a:ext cx="1303578" cy="320000"/>
                      </a:xfrm>
                      <a:prstGeom prst="rect">
                        <a:avLst/>
                      </a:prstGeom>
                      <a:noFill/>
                      <a:ln w="38100">
                        <a:noFill/>
                      </a:ln>
                    </p:spPr>
                  </p:pic>
                </p:oleObj>
              </mc:Fallback>
            </mc:AlternateContent>
          </a:graphicData>
        </a:graphic>
      </p:graphicFrame>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t="660" r="30724"/>
          <a:stretch>
            <a:fillRect/>
          </a:stretch>
        </p:blipFill>
        <p:spPr>
          <a:xfrm>
            <a:off x="3733693" y="0"/>
            <a:ext cx="8446193" cy="6858001"/>
          </a:xfrm>
          <a:prstGeom prst="rect">
            <a:avLst/>
          </a:prstGeom>
        </p:spPr>
      </p:pic>
    </p:spTree>
    <p:extLst>
      <p:ext uri="{BB962C8B-B14F-4D97-AF65-F5344CB8AC3E}">
        <p14:creationId xmlns:p14="http://schemas.microsoft.com/office/powerpoint/2010/main" val="270767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bg>
      <p:bgPr>
        <a:gradFill>
          <a:gsLst>
            <a:gs pos="11000">
              <a:srgbClr val="08142E"/>
            </a:gs>
            <a:gs pos="99000">
              <a:srgbClr val="000510"/>
            </a:gs>
          </a:gsLst>
          <a:lin ang="2700000" scaled="0"/>
        </a:gradFill>
        <a:effectLst/>
      </p:bgPr>
    </p:bg>
    <p:spTree>
      <p:nvGrpSpPr>
        <p:cNvPr id="1" name=""/>
        <p:cNvGrpSpPr/>
        <p:nvPr/>
      </p:nvGrpSpPr>
      <p:grpSpPr>
        <a:xfrm>
          <a:off x="0" y="0"/>
          <a:ext cx="0" cy="0"/>
          <a:chOff x="0" y="0"/>
          <a:chExt cx="0" cy="0"/>
        </a:xfrm>
      </p:grpSpPr>
      <p:graphicFrame>
        <p:nvGraphicFramePr>
          <p:cNvPr id="2" name="对象 93"/>
          <p:cNvGraphicFramePr>
            <a:graphicFrameLocks noChangeAspect="1"/>
          </p:cNvGraphicFramePr>
          <p:nvPr userDrawn="1"/>
        </p:nvGraphicFramePr>
        <p:xfrm>
          <a:off x="10683984" y="189416"/>
          <a:ext cx="1303578" cy="320000"/>
        </p:xfrm>
        <a:graphic>
          <a:graphicData uri="http://schemas.openxmlformats.org/presentationml/2006/ole">
            <mc:AlternateContent xmlns:mc="http://schemas.openxmlformats.org/markup-compatibility/2006">
              <mc:Choice xmlns:v="urn:schemas-microsoft-com:vml" Requires="v">
                <p:oleObj name="CorelDRAW" r:id="rId2" imgW="9525" imgH="9525" progId="CorelDraw.Graphic.16">
                  <p:embed/>
                </p:oleObj>
              </mc:Choice>
              <mc:Fallback>
                <p:oleObj name="CorelDRAW" r:id="rId2" imgW="9525" imgH="9525" progId="CorelDraw.Graphic.16">
                  <p:embed/>
                  <p:pic>
                    <p:nvPicPr>
                      <p:cNvPr id="2" name="对象 93"/>
                      <p:cNvPicPr>
                        <a:picLocks noChangeAspect="1"/>
                      </p:cNvPicPr>
                      <p:nvPr/>
                    </p:nvPicPr>
                    <p:blipFill>
                      <a:blip r:embed="rId3"/>
                      <a:stretch>
                        <a:fillRect/>
                      </a:stretch>
                    </p:blipFill>
                    <p:spPr>
                      <a:xfrm>
                        <a:off x="10683984" y="189416"/>
                        <a:ext cx="1303578" cy="320000"/>
                      </a:xfrm>
                      <a:prstGeom prst="rect">
                        <a:avLst/>
                      </a:prstGeom>
                      <a:noFill/>
                      <a:ln w="38100">
                        <a:noFill/>
                      </a:ln>
                    </p:spPr>
                  </p:pic>
                </p:oleObj>
              </mc:Fallback>
            </mc:AlternateContent>
          </a:graphicData>
        </a:graphic>
      </p:graphicFrame>
      <p:pic>
        <p:nvPicPr>
          <p:cNvPr id="3" name="图片 2"/>
          <p:cNvPicPr>
            <a:picLocks noChangeAspect="1"/>
          </p:cNvPicPr>
          <p:nvPr userDrawn="1"/>
        </p:nvPicPr>
        <p:blipFill>
          <a:blip r:embed="rId4">
            <a:alphaModFix amt="4000"/>
            <a:extLst>
              <a:ext uri="{28A0092B-C50C-407E-A947-70E740481C1C}">
                <a14:useLocalDpi xmlns:a14="http://schemas.microsoft.com/office/drawing/2010/main" val="0"/>
              </a:ext>
            </a:extLst>
          </a:blip>
          <a:stretch>
            <a:fillRect/>
          </a:stretch>
        </p:blipFill>
        <p:spPr>
          <a:xfrm>
            <a:off x="-395880" y="-3337184"/>
            <a:ext cx="12983759" cy="12983759"/>
          </a:xfrm>
          <a:prstGeom prst="rect">
            <a:avLst/>
          </a:prstGeom>
        </p:spPr>
      </p:pic>
    </p:spTree>
    <p:extLst>
      <p:ext uri="{BB962C8B-B14F-4D97-AF65-F5344CB8AC3E}">
        <p14:creationId xmlns:p14="http://schemas.microsoft.com/office/powerpoint/2010/main" val="112578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bg>
      <p:bgPr>
        <a:gradFill>
          <a:gsLst>
            <a:gs pos="11000">
              <a:srgbClr val="08142E"/>
            </a:gs>
            <a:gs pos="99000">
              <a:srgbClr val="000510"/>
            </a:gs>
          </a:gsLst>
          <a:lin ang="2700000" scaled="0"/>
        </a:gradFill>
        <a:effectLst/>
      </p:bgPr>
    </p:bg>
    <p:spTree>
      <p:nvGrpSpPr>
        <p:cNvPr id="1" name=""/>
        <p:cNvGrpSpPr/>
        <p:nvPr/>
      </p:nvGrpSpPr>
      <p:grpSpPr>
        <a:xfrm>
          <a:off x="0" y="0"/>
          <a:ext cx="0" cy="0"/>
          <a:chOff x="0" y="0"/>
          <a:chExt cx="0" cy="0"/>
        </a:xfrm>
      </p:grpSpPr>
      <p:sp>
        <p:nvSpPr>
          <p:cNvPr id="3" name="矩形 2"/>
          <p:cNvSpPr/>
          <p:nvPr userDrawn="1"/>
        </p:nvSpPr>
        <p:spPr>
          <a:xfrm>
            <a:off x="5347212" y="837624"/>
            <a:ext cx="1497578" cy="3119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70"/>
          </a:p>
        </p:txBody>
      </p:sp>
      <p:sp>
        <p:nvSpPr>
          <p:cNvPr id="4" name="标题 9"/>
          <p:cNvSpPr>
            <a:spLocks noGrp="1"/>
          </p:cNvSpPr>
          <p:nvPr>
            <p:ph type="title" hasCustomPrompt="1"/>
          </p:nvPr>
        </p:nvSpPr>
        <p:spPr>
          <a:xfrm>
            <a:off x="1432819" y="280844"/>
            <a:ext cx="9052058" cy="418588"/>
          </a:xfrm>
          <a:prstGeom prst="rect">
            <a:avLst/>
          </a:prstGeom>
        </p:spPr>
        <p:txBody>
          <a:bodyPr>
            <a:noAutofit/>
          </a:bodyPr>
          <a:lstStyle>
            <a:lvl1pPr algn="ctr">
              <a:defRPr lang="zh-CN" altLang="en-US" sz="3050" b="1" kern="1200" spc="0" dirty="0">
                <a:solidFill>
                  <a:schemeClr val="bg1"/>
                </a:solidFill>
                <a:latin typeface="微软雅黑" panose="020B0503020204020204" pitchFamily="34" charset="-122"/>
                <a:ea typeface="微软雅黑" panose="020B0503020204020204" pitchFamily="34" charset="-122"/>
                <a:cs typeface="+mj-cs"/>
              </a:defRPr>
            </a:lvl1pPr>
          </a:lstStyle>
          <a:p>
            <a:pPr lvl="0" algn="ctr" defTabSz="812800" rtl="0" eaLnBrk="1" latinLnBrk="0" hangingPunct="1">
              <a:lnSpc>
                <a:spcPct val="90000"/>
              </a:lnSpc>
              <a:spcBef>
                <a:spcPct val="0"/>
              </a:spcBef>
              <a:buNone/>
            </a:pPr>
            <a:r>
              <a:rPr lang="zh-CN" altLang="en-US" dirty="0"/>
              <a:t>单击此处编辑式</a:t>
            </a:r>
          </a:p>
        </p:txBody>
      </p:sp>
      <p:graphicFrame>
        <p:nvGraphicFramePr>
          <p:cNvPr id="5" name="对象 93"/>
          <p:cNvGraphicFramePr>
            <a:graphicFrameLocks noChangeAspect="1"/>
          </p:cNvGraphicFramePr>
          <p:nvPr userDrawn="1"/>
        </p:nvGraphicFramePr>
        <p:xfrm>
          <a:off x="10683984" y="189416"/>
          <a:ext cx="1303578" cy="320000"/>
        </p:xfrm>
        <a:graphic>
          <a:graphicData uri="http://schemas.openxmlformats.org/presentationml/2006/ole">
            <mc:AlternateContent xmlns:mc="http://schemas.openxmlformats.org/markup-compatibility/2006">
              <mc:Choice xmlns:v="urn:schemas-microsoft-com:vml" Requires="v">
                <p:oleObj name="CorelDRAW" r:id="rId2" imgW="9525" imgH="9525" progId="CorelDraw.Graphic.16">
                  <p:embed/>
                </p:oleObj>
              </mc:Choice>
              <mc:Fallback>
                <p:oleObj name="CorelDRAW" r:id="rId2" imgW="9525" imgH="9525" progId="CorelDraw.Graphic.16">
                  <p:embed/>
                  <p:pic>
                    <p:nvPicPr>
                      <p:cNvPr id="5" name="对象 93"/>
                      <p:cNvPicPr>
                        <a:picLocks noChangeAspect="1"/>
                      </p:cNvPicPr>
                      <p:nvPr/>
                    </p:nvPicPr>
                    <p:blipFill>
                      <a:blip r:embed="rId3"/>
                      <a:stretch>
                        <a:fillRect/>
                      </a:stretch>
                    </p:blipFill>
                    <p:spPr>
                      <a:xfrm>
                        <a:off x="10683984" y="189416"/>
                        <a:ext cx="1303578" cy="320000"/>
                      </a:xfrm>
                      <a:prstGeom prst="rect">
                        <a:avLst/>
                      </a:prstGeom>
                      <a:noFill/>
                      <a:ln w="38100">
                        <a:noFill/>
                      </a:ln>
                    </p:spPr>
                  </p:pic>
                </p:oleObj>
              </mc:Fallback>
            </mc:AlternateContent>
          </a:graphicData>
        </a:graphic>
      </p:graphicFrame>
    </p:spTree>
    <p:extLst>
      <p:ext uri="{BB962C8B-B14F-4D97-AF65-F5344CB8AC3E}">
        <p14:creationId xmlns:p14="http://schemas.microsoft.com/office/powerpoint/2010/main" val="2506070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905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318150"/>
      </p:ext>
    </p:extLst>
  </p:cSld>
  <p:clrMap bg1="lt1" tx1="dk1" bg2="lt2" tx2="dk2" accent1="accent1" accent2="accent2" accent3="accent3" accent4="accent4" accent5="accent5" accent6="accent6" hlink="hlink" folHlink="folHlink"/>
  <p:sldLayoutIdLst>
    <p:sldLayoutId id="2147483695"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2" r:id="rId11"/>
    <p:sldLayoutId id="2147483683" r:id="rId12"/>
    <p:sldLayoutId id="2147483684" r:id="rId13"/>
    <p:sldLayoutId id="2147483685" r:id="rId14"/>
    <p:sldLayoutId id="2147483686" r:id="rId15"/>
    <p:sldLayoutId id="2147483687" r:id="rId16"/>
    <p:sldLayoutId id="2147483707" r:id="rId17"/>
  </p:sldLayoutIdLst>
  <p:txStyles>
    <p:titleStyle>
      <a:lvl1pPr algn="l" defTabSz="812800" rtl="0" eaLnBrk="1" latinLnBrk="0" hangingPunct="1">
        <a:lnSpc>
          <a:spcPct val="90000"/>
        </a:lnSpc>
        <a:spcBef>
          <a:spcPct val="0"/>
        </a:spcBef>
        <a:buNone/>
        <a:defRPr sz="3910" kern="1200">
          <a:solidFill>
            <a:schemeClr val="tx1"/>
          </a:solidFill>
          <a:latin typeface="+mj-lt"/>
          <a:ea typeface="+mj-ea"/>
          <a:cs typeface="+mj-cs"/>
        </a:defRPr>
      </a:lvl1pPr>
    </p:titleStyle>
    <p:bodyStyle>
      <a:lvl1pPr marL="203200" indent="-203200" algn="l" defTabSz="812800" rtl="0" eaLnBrk="1" latinLnBrk="0" hangingPunct="1">
        <a:lnSpc>
          <a:spcPct val="90000"/>
        </a:lnSpc>
        <a:spcBef>
          <a:spcPts val="890"/>
        </a:spcBef>
        <a:buFont typeface="Arial" panose="020B0604020202020204" pitchFamily="34" charset="0"/>
        <a:buChar char="•"/>
        <a:defRPr sz="2490" kern="1200">
          <a:solidFill>
            <a:schemeClr val="tx1"/>
          </a:solidFill>
          <a:latin typeface="+mn-lt"/>
          <a:ea typeface="+mn-ea"/>
          <a:cs typeface="+mn-cs"/>
        </a:defRPr>
      </a:lvl1pPr>
      <a:lvl2pPr marL="609600" indent="-203200" algn="l" defTabSz="812800" rtl="0" eaLnBrk="1" latinLnBrk="0" hangingPunct="1">
        <a:lnSpc>
          <a:spcPct val="90000"/>
        </a:lnSpc>
        <a:spcBef>
          <a:spcPts val="445"/>
        </a:spcBef>
        <a:buFont typeface="Arial" panose="020B0604020202020204" pitchFamily="34" charset="0"/>
        <a:buChar char="•"/>
        <a:defRPr sz="2135" kern="1200">
          <a:solidFill>
            <a:schemeClr val="tx1"/>
          </a:solidFill>
          <a:latin typeface="+mn-lt"/>
          <a:ea typeface="+mn-ea"/>
          <a:cs typeface="+mn-cs"/>
        </a:defRPr>
      </a:lvl2pPr>
      <a:lvl3pPr marL="1016000" indent="-203200" algn="l" defTabSz="812800" rtl="0" eaLnBrk="1" latinLnBrk="0" hangingPunct="1">
        <a:lnSpc>
          <a:spcPct val="90000"/>
        </a:lnSpc>
        <a:spcBef>
          <a:spcPts val="445"/>
        </a:spcBef>
        <a:buFont typeface="Arial" panose="020B0604020202020204" pitchFamily="34" charset="0"/>
        <a:buChar char="•"/>
        <a:defRPr sz="1780" kern="1200">
          <a:solidFill>
            <a:schemeClr val="tx1"/>
          </a:solidFill>
          <a:latin typeface="+mn-lt"/>
          <a:ea typeface="+mn-ea"/>
          <a:cs typeface="+mn-cs"/>
        </a:defRPr>
      </a:lvl3pPr>
      <a:lvl4pPr marL="1422400" indent="-203200" algn="l" defTabSz="81280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4pPr>
      <a:lvl5pPr marL="1828800" indent="-203200" algn="l" defTabSz="81280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5pPr>
      <a:lvl6pPr marL="2235200" indent="-203200" algn="l" defTabSz="81280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6pPr>
      <a:lvl7pPr marL="2641600" indent="-203200" algn="l" defTabSz="81280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7pPr>
      <a:lvl8pPr marL="3048000" indent="-203200" algn="l" defTabSz="81280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8pPr>
      <a:lvl9pPr marL="3454400" indent="-203200" algn="l" defTabSz="812800" rtl="0" eaLnBrk="1" latinLnBrk="0" hangingPunct="1">
        <a:lnSpc>
          <a:spcPct val="90000"/>
        </a:lnSpc>
        <a:spcBef>
          <a:spcPts val="44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800" rtl="0" eaLnBrk="1" latinLnBrk="0" hangingPunct="1">
        <a:defRPr sz="1600" kern="1200">
          <a:solidFill>
            <a:schemeClr val="tx1"/>
          </a:solidFill>
          <a:latin typeface="+mn-lt"/>
          <a:ea typeface="+mn-ea"/>
          <a:cs typeface="+mn-cs"/>
        </a:defRPr>
      </a:lvl1pPr>
      <a:lvl2pPr marL="406400" algn="l" defTabSz="812800" rtl="0" eaLnBrk="1" latinLnBrk="0" hangingPunct="1">
        <a:defRPr sz="1600" kern="1200">
          <a:solidFill>
            <a:schemeClr val="tx1"/>
          </a:solidFill>
          <a:latin typeface="+mn-lt"/>
          <a:ea typeface="+mn-ea"/>
          <a:cs typeface="+mn-cs"/>
        </a:defRPr>
      </a:lvl2pPr>
      <a:lvl3pPr marL="812800" algn="l" defTabSz="812800" rtl="0" eaLnBrk="1" latinLnBrk="0" hangingPunct="1">
        <a:defRPr sz="1600" kern="1200">
          <a:solidFill>
            <a:schemeClr val="tx1"/>
          </a:solidFill>
          <a:latin typeface="+mn-lt"/>
          <a:ea typeface="+mn-ea"/>
          <a:cs typeface="+mn-cs"/>
        </a:defRPr>
      </a:lvl3pPr>
      <a:lvl4pPr marL="1219200" algn="l" defTabSz="812800" rtl="0" eaLnBrk="1" latinLnBrk="0" hangingPunct="1">
        <a:defRPr sz="1600" kern="1200">
          <a:solidFill>
            <a:schemeClr val="tx1"/>
          </a:solidFill>
          <a:latin typeface="+mn-lt"/>
          <a:ea typeface="+mn-ea"/>
          <a:cs typeface="+mn-cs"/>
        </a:defRPr>
      </a:lvl4pPr>
      <a:lvl5pPr marL="1625600" algn="l" defTabSz="812800" rtl="0" eaLnBrk="1" latinLnBrk="0" hangingPunct="1">
        <a:defRPr sz="1600" kern="1200">
          <a:solidFill>
            <a:schemeClr val="tx1"/>
          </a:solidFill>
          <a:latin typeface="+mn-lt"/>
          <a:ea typeface="+mn-ea"/>
          <a:cs typeface="+mn-cs"/>
        </a:defRPr>
      </a:lvl5pPr>
      <a:lvl6pPr marL="2032000" algn="l" defTabSz="812800" rtl="0" eaLnBrk="1" latinLnBrk="0" hangingPunct="1">
        <a:defRPr sz="1600" kern="1200">
          <a:solidFill>
            <a:schemeClr val="tx1"/>
          </a:solidFill>
          <a:latin typeface="+mn-lt"/>
          <a:ea typeface="+mn-ea"/>
          <a:cs typeface="+mn-cs"/>
        </a:defRPr>
      </a:lvl6pPr>
      <a:lvl7pPr marL="2438400" algn="l" defTabSz="812800" rtl="0" eaLnBrk="1" latinLnBrk="0" hangingPunct="1">
        <a:defRPr sz="1600" kern="1200">
          <a:solidFill>
            <a:schemeClr val="tx1"/>
          </a:solidFill>
          <a:latin typeface="+mn-lt"/>
          <a:ea typeface="+mn-ea"/>
          <a:cs typeface="+mn-cs"/>
        </a:defRPr>
      </a:lvl7pPr>
      <a:lvl8pPr marL="2844800" algn="l" defTabSz="812800" rtl="0" eaLnBrk="1" latinLnBrk="0" hangingPunct="1">
        <a:defRPr sz="1600" kern="1200">
          <a:solidFill>
            <a:schemeClr val="tx1"/>
          </a:solidFill>
          <a:latin typeface="+mn-lt"/>
          <a:ea typeface="+mn-ea"/>
          <a:cs typeface="+mn-cs"/>
        </a:defRPr>
      </a:lvl8pPr>
      <a:lvl9pPr marL="3251200" algn="l" defTabSz="8128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 userDrawn="1">
          <p15:clr>
            <a:srgbClr val="F26B43"/>
          </p15:clr>
        </p15:guide>
        <p15:guide id="2" pos="6912" userDrawn="1">
          <p15:clr>
            <a:srgbClr val="F26B43"/>
          </p15:clr>
        </p15:guide>
        <p15:guide id="3" orient="horz" pos="648" userDrawn="1">
          <p15:clr>
            <a:srgbClr val="F26B43"/>
          </p15:clr>
        </p15:guide>
        <p15:guide id="4" orient="horz" pos="39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9590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Lst>
  <p:txStyles>
    <p:titleStyle>
      <a:lvl1pPr algn="l" defTabSz="9143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3" indent="-228593" algn="l" defTabSz="914370"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78" indent="-228593" algn="l" defTabSz="9143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3" indent="-228593" algn="l" defTabSz="9143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3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1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zh-CN"/>
      </a:defPPr>
      <a:lvl1pPr marL="0" algn="l" defTabSz="914370" rtl="0" eaLnBrk="1" latinLnBrk="0" hangingPunct="1">
        <a:defRPr sz="1801" kern="1200">
          <a:solidFill>
            <a:schemeClr val="tx1"/>
          </a:solidFill>
          <a:latin typeface="+mn-lt"/>
          <a:ea typeface="+mn-ea"/>
          <a:cs typeface="+mn-cs"/>
        </a:defRPr>
      </a:lvl1pPr>
      <a:lvl2pPr marL="457185" algn="l" defTabSz="914370" rtl="0" eaLnBrk="1" latinLnBrk="0" hangingPunct="1">
        <a:defRPr sz="1801" kern="1200">
          <a:solidFill>
            <a:schemeClr val="tx1"/>
          </a:solidFill>
          <a:latin typeface="+mn-lt"/>
          <a:ea typeface="+mn-ea"/>
          <a:cs typeface="+mn-cs"/>
        </a:defRPr>
      </a:lvl2pPr>
      <a:lvl3pPr marL="914370" algn="l" defTabSz="914370" rtl="0" eaLnBrk="1" latinLnBrk="0" hangingPunct="1">
        <a:defRPr sz="1801" kern="1200">
          <a:solidFill>
            <a:schemeClr val="tx1"/>
          </a:solidFill>
          <a:latin typeface="+mn-lt"/>
          <a:ea typeface="+mn-ea"/>
          <a:cs typeface="+mn-cs"/>
        </a:defRPr>
      </a:lvl3pPr>
      <a:lvl4pPr marL="1371555" algn="l" defTabSz="914370" rtl="0" eaLnBrk="1" latinLnBrk="0" hangingPunct="1">
        <a:defRPr sz="1801" kern="1200">
          <a:solidFill>
            <a:schemeClr val="tx1"/>
          </a:solidFill>
          <a:latin typeface="+mn-lt"/>
          <a:ea typeface="+mn-ea"/>
          <a:cs typeface="+mn-cs"/>
        </a:defRPr>
      </a:lvl4pPr>
      <a:lvl5pPr marL="1828741" algn="l" defTabSz="914370" rtl="0" eaLnBrk="1" latinLnBrk="0" hangingPunct="1">
        <a:defRPr sz="1801" kern="1200">
          <a:solidFill>
            <a:schemeClr val="tx1"/>
          </a:solidFill>
          <a:latin typeface="+mn-lt"/>
          <a:ea typeface="+mn-ea"/>
          <a:cs typeface="+mn-cs"/>
        </a:defRPr>
      </a:lvl5pPr>
      <a:lvl6pPr marL="2285926" algn="l" defTabSz="914370" rtl="0" eaLnBrk="1" latinLnBrk="0" hangingPunct="1">
        <a:defRPr sz="1801" kern="1200">
          <a:solidFill>
            <a:schemeClr val="tx1"/>
          </a:solidFill>
          <a:latin typeface="+mn-lt"/>
          <a:ea typeface="+mn-ea"/>
          <a:cs typeface="+mn-cs"/>
        </a:defRPr>
      </a:lvl6pPr>
      <a:lvl7pPr marL="2743111" algn="l" defTabSz="914370" rtl="0" eaLnBrk="1" latinLnBrk="0" hangingPunct="1">
        <a:defRPr sz="1801" kern="1200">
          <a:solidFill>
            <a:schemeClr val="tx1"/>
          </a:solidFill>
          <a:latin typeface="+mn-lt"/>
          <a:ea typeface="+mn-ea"/>
          <a:cs typeface="+mn-cs"/>
        </a:defRPr>
      </a:lvl7pPr>
      <a:lvl8pPr marL="3200296" algn="l" defTabSz="914370" rtl="0" eaLnBrk="1" latinLnBrk="0" hangingPunct="1">
        <a:defRPr sz="1801" kern="1200">
          <a:solidFill>
            <a:schemeClr val="tx1"/>
          </a:solidFill>
          <a:latin typeface="+mn-lt"/>
          <a:ea typeface="+mn-ea"/>
          <a:cs typeface="+mn-cs"/>
        </a:defRPr>
      </a:lvl8pPr>
      <a:lvl9pPr marL="3657481" algn="l" defTabSz="914370"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 userDrawn="1">
          <p15:clr>
            <a:srgbClr val="F26B43"/>
          </p15:clr>
        </p15:guide>
        <p15:guide id="2" pos="6912" userDrawn="1">
          <p15:clr>
            <a:srgbClr val="F26B43"/>
          </p15:clr>
        </p15:guide>
        <p15:guide id="3" orient="horz" pos="648" userDrawn="1">
          <p15:clr>
            <a:srgbClr val="F26B43"/>
          </p15:clr>
        </p15:guide>
        <p15:guide id="4" orient="horz" pos="392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9519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4" r:id="rId7"/>
    <p:sldLayoutId id="2147483705" r:id="rId8"/>
    <p:sldLayoutId id="2147483706" r:id="rId9"/>
  </p:sldLayoutIdLst>
  <p:txStyles>
    <p:titleStyle>
      <a:lvl1pPr algn="l" defTabSz="9143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996" indent="-228996" algn="l" defTabSz="914370" rtl="0" eaLnBrk="1" latinLnBrk="0" hangingPunct="1">
        <a:lnSpc>
          <a:spcPct val="90000"/>
        </a:lnSpc>
        <a:spcBef>
          <a:spcPts val="1003"/>
        </a:spcBef>
        <a:buFont typeface="Arial" panose="020B0604020202020204" pitchFamily="34" charset="0"/>
        <a:buChar char="•"/>
        <a:defRPr sz="2800" kern="1200">
          <a:solidFill>
            <a:schemeClr val="tx1"/>
          </a:solidFill>
          <a:latin typeface="+mn-lt"/>
          <a:ea typeface="+mn-ea"/>
          <a:cs typeface="+mn-cs"/>
        </a:defRPr>
      </a:lvl1pPr>
      <a:lvl2pPr marL="686181" indent="-228996" algn="l" defTabSz="914370" rtl="0" eaLnBrk="1" latinLnBrk="0" hangingPunct="1">
        <a:lnSpc>
          <a:spcPct val="90000"/>
        </a:lnSpc>
        <a:spcBef>
          <a:spcPts val="502"/>
        </a:spcBef>
        <a:buFont typeface="Arial" panose="020B0604020202020204" pitchFamily="34" charset="0"/>
        <a:buChar char="•"/>
        <a:defRPr sz="2400" kern="1200">
          <a:solidFill>
            <a:schemeClr val="tx1"/>
          </a:solidFill>
          <a:latin typeface="+mn-lt"/>
          <a:ea typeface="+mn-ea"/>
          <a:cs typeface="+mn-cs"/>
        </a:defRPr>
      </a:lvl2pPr>
      <a:lvl3pPr marL="1143366" indent="-228996" algn="l" defTabSz="914370" rtl="0" eaLnBrk="1" latinLnBrk="0" hangingPunct="1">
        <a:lnSpc>
          <a:spcPct val="90000"/>
        </a:lnSpc>
        <a:spcBef>
          <a:spcPts val="502"/>
        </a:spcBef>
        <a:buFont typeface="Arial" panose="020B0604020202020204" pitchFamily="34" charset="0"/>
        <a:buChar char="•"/>
        <a:defRPr sz="2000" kern="1200">
          <a:solidFill>
            <a:schemeClr val="tx1"/>
          </a:solidFill>
          <a:latin typeface="+mn-lt"/>
          <a:ea typeface="+mn-ea"/>
          <a:cs typeface="+mn-cs"/>
        </a:defRPr>
      </a:lvl3pPr>
      <a:lvl4pPr marL="160055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4pPr>
      <a:lvl5pPr marL="2057736"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5pPr>
      <a:lvl6pPr marL="251492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6pPr>
      <a:lvl7pPr marL="297210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7pPr>
      <a:lvl8pPr marL="3429292"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8pPr>
      <a:lvl9pPr marL="388647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9pPr>
    </p:bodyStyle>
    <p:otherStyle>
      <a:defPPr>
        <a:defRPr lang="zh-CN"/>
      </a:defPPr>
      <a:lvl1pPr marL="0" algn="l" defTabSz="914370" rtl="0" eaLnBrk="1" latinLnBrk="0" hangingPunct="1">
        <a:defRPr sz="1803" kern="1200">
          <a:solidFill>
            <a:schemeClr val="tx1"/>
          </a:solidFill>
          <a:latin typeface="+mn-lt"/>
          <a:ea typeface="+mn-ea"/>
          <a:cs typeface="+mn-cs"/>
        </a:defRPr>
      </a:lvl1pPr>
      <a:lvl2pPr marL="457185" algn="l" defTabSz="914370" rtl="0" eaLnBrk="1" latinLnBrk="0" hangingPunct="1">
        <a:defRPr sz="1803" kern="1200">
          <a:solidFill>
            <a:schemeClr val="tx1"/>
          </a:solidFill>
          <a:latin typeface="+mn-lt"/>
          <a:ea typeface="+mn-ea"/>
          <a:cs typeface="+mn-cs"/>
        </a:defRPr>
      </a:lvl2pPr>
      <a:lvl3pPr marL="914370" algn="l" defTabSz="914370" rtl="0" eaLnBrk="1" latinLnBrk="0" hangingPunct="1">
        <a:defRPr sz="1803" kern="1200">
          <a:solidFill>
            <a:schemeClr val="tx1"/>
          </a:solidFill>
          <a:latin typeface="+mn-lt"/>
          <a:ea typeface="+mn-ea"/>
          <a:cs typeface="+mn-cs"/>
        </a:defRPr>
      </a:lvl3pPr>
      <a:lvl4pPr marL="1371555" algn="l" defTabSz="914370" rtl="0" eaLnBrk="1" latinLnBrk="0" hangingPunct="1">
        <a:defRPr sz="1803" kern="1200">
          <a:solidFill>
            <a:schemeClr val="tx1"/>
          </a:solidFill>
          <a:latin typeface="+mn-lt"/>
          <a:ea typeface="+mn-ea"/>
          <a:cs typeface="+mn-cs"/>
        </a:defRPr>
      </a:lvl4pPr>
      <a:lvl5pPr marL="1828741" algn="l" defTabSz="914370" rtl="0" eaLnBrk="1" latinLnBrk="0" hangingPunct="1">
        <a:defRPr sz="1803" kern="1200">
          <a:solidFill>
            <a:schemeClr val="tx1"/>
          </a:solidFill>
          <a:latin typeface="+mn-lt"/>
          <a:ea typeface="+mn-ea"/>
          <a:cs typeface="+mn-cs"/>
        </a:defRPr>
      </a:lvl5pPr>
      <a:lvl6pPr marL="2285926" algn="l" defTabSz="914370" rtl="0" eaLnBrk="1" latinLnBrk="0" hangingPunct="1">
        <a:defRPr sz="1803" kern="1200">
          <a:solidFill>
            <a:schemeClr val="tx1"/>
          </a:solidFill>
          <a:latin typeface="+mn-lt"/>
          <a:ea typeface="+mn-ea"/>
          <a:cs typeface="+mn-cs"/>
        </a:defRPr>
      </a:lvl6pPr>
      <a:lvl7pPr marL="2743111" algn="l" defTabSz="914370" rtl="0" eaLnBrk="1" latinLnBrk="0" hangingPunct="1">
        <a:defRPr sz="1803" kern="1200">
          <a:solidFill>
            <a:schemeClr val="tx1"/>
          </a:solidFill>
          <a:latin typeface="+mn-lt"/>
          <a:ea typeface="+mn-ea"/>
          <a:cs typeface="+mn-cs"/>
        </a:defRPr>
      </a:lvl7pPr>
      <a:lvl8pPr marL="3200296" algn="l" defTabSz="914370" rtl="0" eaLnBrk="1" latinLnBrk="0" hangingPunct="1">
        <a:defRPr sz="1803" kern="1200">
          <a:solidFill>
            <a:schemeClr val="tx1"/>
          </a:solidFill>
          <a:latin typeface="+mn-lt"/>
          <a:ea typeface="+mn-ea"/>
          <a:cs typeface="+mn-cs"/>
        </a:defRPr>
      </a:lvl8pPr>
      <a:lvl9pPr marL="3657481" algn="l" defTabSz="914370" rtl="0" eaLnBrk="1" latinLnBrk="0" hangingPunct="1">
        <a:defRPr sz="18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3" Type="http://schemas.microsoft.com/office/2018/10/relationships/comments" Target="../comments/modernComment_1730_43F8246C.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10.xml"/><Relationship Id="rId16" Type="http://schemas.openxmlformats.org/officeDocument/2006/relationships/image" Target="../media/image84.png"/><Relationship Id="rId20" Type="http://schemas.openxmlformats.org/officeDocument/2006/relationships/image" Target="../media/image88.png"/><Relationship Id="rId1" Type="http://schemas.openxmlformats.org/officeDocument/2006/relationships/slideLayout" Target="../slideLayouts/slideLayout18.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23" Type="http://schemas.openxmlformats.org/officeDocument/2006/relationships/image" Target="../media/image91.sv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95.png"/><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737_F8463C54.xml"/><Relationship Id="rId7"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102.png"/><Relationship Id="rId4" Type="http://schemas.openxmlformats.org/officeDocument/2006/relationships/image" Target="../media/image75.png"/><Relationship Id="rId9" Type="http://schemas.openxmlformats.org/officeDocument/2006/relationships/image" Target="../media/image101.png"/></Relationships>
</file>

<file path=ppt/slides/_rels/slide16.xml.rels><?xml version="1.0" encoding="UTF-8" standalone="yes"?>
<Relationships xmlns="http://schemas.openxmlformats.org/package/2006/relationships"><Relationship Id="rId8" Type="http://schemas.openxmlformats.org/officeDocument/2006/relationships/image" Target="../media/image106.png"/><Relationship Id="rId3" Type="http://schemas.microsoft.com/office/2018/10/relationships/comments" Target="../comments/modernComment_13B_B31EE7F4.xml"/><Relationship Id="rId7"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29.emf"/><Relationship Id="rId4" Type="http://schemas.openxmlformats.org/officeDocument/2006/relationships/image" Target="../media/image97.png"/><Relationship Id="rId9" Type="http://schemas.openxmlformats.org/officeDocument/2006/relationships/image" Target="../media/image107.png"/></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18/10/relationships/comments" Target="../comments/modernComment_1738_D19065AA.xml"/><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6.png"/><Relationship Id="rId11" Type="http://schemas.openxmlformats.org/officeDocument/2006/relationships/image" Target="../media/image111.png"/><Relationship Id="rId5" Type="http://schemas.openxmlformats.org/officeDocument/2006/relationships/image" Target="../media/image74.png"/><Relationship Id="rId10"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29.emf"/></Relationships>
</file>

<file path=ppt/slides/_rels/slide20.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18/10/relationships/comments" Target="../comments/modernComment_173C_D9046369.xml"/><Relationship Id="rId7"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73F_36109C7C.xml"/><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18.png"/><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18/10/relationships/comments" Target="../comments/modernComment_1729_DF302245.xml"/><Relationship Id="rId7" Type="http://schemas.openxmlformats.org/officeDocument/2006/relationships/image" Target="../media/image5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png"/><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7.xml"/><Relationship Id="rId7" Type="http://schemas.openxmlformats.org/officeDocument/2006/relationships/image" Target="../media/image65.png"/><Relationship Id="rId2" Type="http://schemas.openxmlformats.org/officeDocument/2006/relationships/tags" Target="../tags/tag6.xml"/><Relationship Id="rId1" Type="http://schemas.openxmlformats.org/officeDocument/2006/relationships/tags" Target="../tags/tag5.xml"/><Relationship Id="rId6" Type="http://schemas.microsoft.com/office/2018/10/relationships/comments" Target="../comments/modernComment_172C_9AFD3A63.xml"/><Relationship Id="rId5" Type="http://schemas.openxmlformats.org/officeDocument/2006/relationships/notesSlide" Target="../notesSlides/notesSlide8.xml"/><Relationship Id="rId10" Type="http://schemas.openxmlformats.org/officeDocument/2006/relationships/image" Target="../media/image48.png"/><Relationship Id="rId4" Type="http://schemas.openxmlformats.org/officeDocument/2006/relationships/slideLayout" Target="../slideLayouts/slideLayout1.xml"/><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îş1ïďê"/>
        <p:cNvGrpSpPr/>
        <p:nvPr/>
      </p:nvGrpSpPr>
      <p:grpSpPr>
        <a:xfrm>
          <a:off x="0" y="0"/>
          <a:ext cx="0" cy="0"/>
          <a:chOff x="0" y="0"/>
          <a:chExt cx="0" cy="0"/>
        </a:xfrm>
      </p:grpSpPr>
      <p:pic>
        <p:nvPicPr>
          <p:cNvPr id="7" name="图片 6">
            <a:extLst>
              <a:ext uri="{FF2B5EF4-FFF2-40B4-BE49-F238E27FC236}">
                <a16:creationId xmlns:a16="http://schemas.microsoft.com/office/drawing/2014/main" id="{2DDA54A8-D77B-423E-7391-0E5C979F2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6094" y="-989410"/>
            <a:ext cx="13950950" cy="7847410"/>
          </a:xfrm>
          <a:prstGeom prst="rect">
            <a:avLst/>
          </a:prstGeom>
        </p:spPr>
      </p:pic>
      <p:pic>
        <p:nvPicPr>
          <p:cNvPr id="6" name="图形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400" y="658791"/>
            <a:ext cx="2235378" cy="261858"/>
          </a:xfrm>
          <a:prstGeom prst="rect">
            <a:avLst/>
          </a:prstGeom>
        </p:spPr>
      </p:pic>
      <p:sp>
        <p:nvSpPr>
          <p:cNvPr id="2" name="矩形 1"/>
          <p:cNvSpPr/>
          <p:nvPr/>
        </p:nvSpPr>
        <p:spPr>
          <a:xfrm>
            <a:off x="1381" y="-579122"/>
            <a:ext cx="982980" cy="381001"/>
          </a:xfrm>
          <a:prstGeom prst="rect">
            <a:avLst/>
          </a:prstGeom>
          <a:solidFill>
            <a:srgbClr val="007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0"/>
            <a:r>
              <a:rPr lang="en-US" altLang="zh-CN" sz="1143">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0,117,194</a:t>
            </a:r>
            <a:endParaRPr lang="zh-CN" altLang="en-US" sz="1143">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矩形 2"/>
          <p:cNvSpPr/>
          <p:nvPr/>
        </p:nvSpPr>
        <p:spPr>
          <a:xfrm>
            <a:off x="1131781" y="-579122"/>
            <a:ext cx="982980" cy="381001"/>
          </a:xfrm>
          <a:prstGeom prst="rect">
            <a:avLst/>
          </a:prstGeom>
          <a:solidFill>
            <a:srgbClr val="ABC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0"/>
            <a:r>
              <a:rPr lang="en-US" altLang="zh-CN" sz="1143">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171,205,3</a:t>
            </a:r>
            <a:endParaRPr lang="zh-CN" altLang="en-US" sz="1143">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2262181" y="-579122"/>
            <a:ext cx="982980" cy="381001"/>
          </a:xfrm>
          <a:prstGeom prst="rect">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0"/>
            <a:r>
              <a:rPr lang="en-US" altLang="zh-CN" sz="1143">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47,47,47</a:t>
            </a:r>
            <a:endParaRPr lang="zh-CN" altLang="en-US" sz="1143">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占位符 10">
            <a:extLst>
              <a:ext uri="{FF2B5EF4-FFF2-40B4-BE49-F238E27FC236}">
                <a16:creationId xmlns:a16="http://schemas.microsoft.com/office/drawing/2014/main" id="{96CBC3B2-18EB-84E9-A6B5-4C8684D6F2F2}"/>
              </a:ext>
            </a:extLst>
          </p:cNvPr>
          <p:cNvSpPr txBox="1">
            <a:spLocks/>
          </p:cNvSpPr>
          <p:nvPr/>
        </p:nvSpPr>
        <p:spPr>
          <a:xfrm>
            <a:off x="9004300" y="6008688"/>
            <a:ext cx="3187700" cy="266700"/>
          </a:xfrm>
        </p:spPr>
        <p:txBody>
          <a:bodyPr/>
          <a:lstStyle>
            <a:lvl1pPr marL="228996" indent="-228996" algn="l" defTabSz="914370" rtl="0" eaLnBrk="1" latinLnBrk="0" hangingPunct="1">
              <a:lnSpc>
                <a:spcPct val="90000"/>
              </a:lnSpc>
              <a:spcBef>
                <a:spcPts val="1003"/>
              </a:spcBef>
              <a:buFont typeface="Arial" panose="020B0604020202020204" pitchFamily="34" charset="0"/>
              <a:buChar char="•"/>
              <a:defRPr sz="2800" kern="1200">
                <a:solidFill>
                  <a:schemeClr val="tx1"/>
                </a:solidFill>
                <a:latin typeface="+mn-lt"/>
                <a:ea typeface="+mn-ea"/>
                <a:cs typeface="+mn-cs"/>
              </a:defRPr>
            </a:lvl1pPr>
            <a:lvl2pPr marL="686181" indent="-228996" algn="l" defTabSz="914370" rtl="0" eaLnBrk="1" latinLnBrk="0" hangingPunct="1">
              <a:lnSpc>
                <a:spcPct val="90000"/>
              </a:lnSpc>
              <a:spcBef>
                <a:spcPts val="502"/>
              </a:spcBef>
              <a:buFont typeface="Arial" panose="020B0604020202020204" pitchFamily="34" charset="0"/>
              <a:buChar char="•"/>
              <a:defRPr sz="2400" kern="1200">
                <a:solidFill>
                  <a:schemeClr val="tx1"/>
                </a:solidFill>
                <a:latin typeface="+mn-lt"/>
                <a:ea typeface="+mn-ea"/>
                <a:cs typeface="+mn-cs"/>
              </a:defRPr>
            </a:lvl2pPr>
            <a:lvl3pPr marL="1143366" indent="-228996" algn="l" defTabSz="914370" rtl="0" eaLnBrk="1" latinLnBrk="0" hangingPunct="1">
              <a:lnSpc>
                <a:spcPct val="90000"/>
              </a:lnSpc>
              <a:spcBef>
                <a:spcPts val="502"/>
              </a:spcBef>
              <a:buFont typeface="Arial" panose="020B0604020202020204" pitchFamily="34" charset="0"/>
              <a:buChar char="•"/>
              <a:defRPr sz="2000" kern="1200">
                <a:solidFill>
                  <a:schemeClr val="tx1"/>
                </a:solidFill>
                <a:latin typeface="+mn-lt"/>
                <a:ea typeface="+mn-ea"/>
                <a:cs typeface="+mn-cs"/>
              </a:defRPr>
            </a:lvl3pPr>
            <a:lvl4pPr marL="160055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4pPr>
            <a:lvl5pPr marL="2057736"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5pPr>
            <a:lvl6pPr marL="251492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6pPr>
            <a:lvl7pPr marL="297210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7pPr>
            <a:lvl8pPr marL="3429292"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8pPr>
            <a:lvl9pPr marL="388647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9pPr>
          </a:lstStyle>
          <a:p>
            <a:pPr marL="0" indent="0" algn="ctr">
              <a:buFont typeface="Arial" panose="020B0604020202020204" pitchFamily="34" charset="0"/>
              <a:buNone/>
            </a:pPr>
            <a:r>
              <a:rPr lang="pt-BR" altLang="zh-CN" sz="100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Streamax Technology Co.,Ltd.</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 name="文本占位符 11">
            <a:extLst>
              <a:ext uri="{FF2B5EF4-FFF2-40B4-BE49-F238E27FC236}">
                <a16:creationId xmlns:a16="http://schemas.microsoft.com/office/drawing/2014/main" id="{CFF0B0A9-1C93-275A-CFCC-0E472428D2EC}"/>
              </a:ext>
            </a:extLst>
          </p:cNvPr>
          <p:cNvSpPr txBox="1">
            <a:spLocks/>
          </p:cNvSpPr>
          <p:nvPr/>
        </p:nvSpPr>
        <p:spPr>
          <a:xfrm>
            <a:off x="0" y="6008688"/>
            <a:ext cx="2786063" cy="327025"/>
          </a:xfrm>
        </p:spPr>
        <p:txBody>
          <a:bodyPr/>
          <a:lstStyle>
            <a:lvl1pPr marL="228996" indent="-228996" algn="l" defTabSz="914370" rtl="0" eaLnBrk="1" latinLnBrk="0" hangingPunct="1">
              <a:lnSpc>
                <a:spcPct val="90000"/>
              </a:lnSpc>
              <a:spcBef>
                <a:spcPts val="1003"/>
              </a:spcBef>
              <a:buFont typeface="Arial" panose="020B0604020202020204" pitchFamily="34" charset="0"/>
              <a:buChar char="•"/>
              <a:defRPr sz="2800" kern="1200">
                <a:solidFill>
                  <a:schemeClr val="tx1"/>
                </a:solidFill>
                <a:latin typeface="+mn-lt"/>
                <a:ea typeface="+mn-ea"/>
                <a:cs typeface="+mn-cs"/>
              </a:defRPr>
            </a:lvl1pPr>
            <a:lvl2pPr marL="686181" indent="-228996" algn="l" defTabSz="914370" rtl="0" eaLnBrk="1" latinLnBrk="0" hangingPunct="1">
              <a:lnSpc>
                <a:spcPct val="90000"/>
              </a:lnSpc>
              <a:spcBef>
                <a:spcPts val="502"/>
              </a:spcBef>
              <a:buFont typeface="Arial" panose="020B0604020202020204" pitchFamily="34" charset="0"/>
              <a:buChar char="•"/>
              <a:defRPr sz="2400" kern="1200">
                <a:solidFill>
                  <a:schemeClr val="tx1"/>
                </a:solidFill>
                <a:latin typeface="+mn-lt"/>
                <a:ea typeface="+mn-ea"/>
                <a:cs typeface="+mn-cs"/>
              </a:defRPr>
            </a:lvl2pPr>
            <a:lvl3pPr marL="1143366" indent="-228996" algn="l" defTabSz="914370" rtl="0" eaLnBrk="1" latinLnBrk="0" hangingPunct="1">
              <a:lnSpc>
                <a:spcPct val="90000"/>
              </a:lnSpc>
              <a:spcBef>
                <a:spcPts val="502"/>
              </a:spcBef>
              <a:buFont typeface="Arial" panose="020B0604020202020204" pitchFamily="34" charset="0"/>
              <a:buChar char="•"/>
              <a:defRPr sz="2000" kern="1200">
                <a:solidFill>
                  <a:schemeClr val="tx1"/>
                </a:solidFill>
                <a:latin typeface="+mn-lt"/>
                <a:ea typeface="+mn-ea"/>
                <a:cs typeface="+mn-cs"/>
              </a:defRPr>
            </a:lvl3pPr>
            <a:lvl4pPr marL="160055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4pPr>
            <a:lvl5pPr marL="2057736"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5pPr>
            <a:lvl6pPr marL="251492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6pPr>
            <a:lvl7pPr marL="297210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7pPr>
            <a:lvl8pPr marL="3429292"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8pPr>
            <a:lvl9pPr marL="388647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9pPr>
          </a:lstStyle>
          <a:p>
            <a:pPr marL="0" indent="0" algn="ctr">
              <a:buFont typeface="Arial" panose="020B0604020202020204" pitchFamily="34" charset="0"/>
              <a:buNone/>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Guardians of Road Safety</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文本框 9">
            <a:extLst>
              <a:ext uri="{FF2B5EF4-FFF2-40B4-BE49-F238E27FC236}">
                <a16:creationId xmlns:a16="http://schemas.microsoft.com/office/drawing/2014/main" id="{14DAD881-A154-2167-657A-DC2E09EB3F83}"/>
              </a:ext>
            </a:extLst>
          </p:cNvPr>
          <p:cNvSpPr txBox="1"/>
          <p:nvPr/>
        </p:nvSpPr>
        <p:spPr>
          <a:xfrm>
            <a:off x="599357" y="1965202"/>
            <a:ext cx="61461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altLang="zh-CN" sz="4800" b="1" i="0" u="none" strike="noStrike" kern="0" cap="none" spc="0" normalizeH="0" baseline="0" noProof="0" dirty="0">
                <a:ln>
                  <a:noFill/>
                </a:ln>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Intelligent Cargo solution</a:t>
            </a:r>
          </a:p>
        </p:txBody>
      </p:sp>
      <p:sp>
        <p:nvSpPr>
          <p:cNvPr id="14" name="文本框 13">
            <a:extLst>
              <a:ext uri="{FF2B5EF4-FFF2-40B4-BE49-F238E27FC236}">
                <a16:creationId xmlns:a16="http://schemas.microsoft.com/office/drawing/2014/main" id="{66ADD0E7-A596-01F0-198E-3E344E82262A}"/>
              </a:ext>
            </a:extLst>
          </p:cNvPr>
          <p:cNvSpPr txBox="1"/>
          <p:nvPr/>
        </p:nvSpPr>
        <p:spPr>
          <a:xfrm>
            <a:off x="660399" y="3724787"/>
            <a:ext cx="1390124" cy="707886"/>
          </a:xfrm>
          <a:prstGeom prst="rect">
            <a:avLst/>
          </a:prstGeom>
          <a:noFill/>
        </p:spPr>
        <p:txBody>
          <a:bodyPr wrap="none" rtlCol="0">
            <a:spAutoFit/>
          </a:bodyPr>
          <a:lstStyle/>
          <a:p>
            <a:pPr marL="0" marR="0" lvl="0" indent="0" algn="l" defTabSz="580553" rtl="0" eaLnBrk="1" fontAlgn="auto" latinLnBrk="0" hangingPunct="1">
              <a:lnSpc>
                <a:spcPct val="100000"/>
              </a:lnSpc>
              <a:spcBef>
                <a:spcPts val="0"/>
              </a:spcBef>
              <a:spcAft>
                <a:spcPts val="0"/>
              </a:spcAft>
              <a:buClrTx/>
              <a:buSzTx/>
              <a:buFontTx/>
              <a:buNone/>
              <a:tabLst/>
              <a:defRPr/>
            </a:pPr>
            <a:r>
              <a:rPr kumimoji="0" lang="en-US" altLang="zh-CN" sz="400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rPr>
              <a:t>2024</a:t>
            </a:r>
            <a:endParaRPr kumimoji="0" lang="zh-CN" altLang="en-US" sz="4000" i="0" u="none" strike="noStrike" kern="1200" cap="none" spc="0" normalizeH="0" baseline="0" noProof="0" dirty="0">
              <a:ln>
                <a:noFill/>
              </a:ln>
              <a:solidFill>
                <a:prstClr val="white">
                  <a:lumMod val="50000"/>
                </a:prstClr>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 name="矩形: 圆角 20">
            <a:extLst>
              <a:ext uri="{FF2B5EF4-FFF2-40B4-BE49-F238E27FC236}">
                <a16:creationId xmlns:a16="http://schemas.microsoft.com/office/drawing/2014/main" id="{6FDDE9AC-F7CA-317B-7B23-BC76E8EB5E84}"/>
              </a:ext>
            </a:extLst>
          </p:cNvPr>
          <p:cNvSpPr/>
          <p:nvPr/>
        </p:nvSpPr>
        <p:spPr>
          <a:xfrm>
            <a:off x="7979065" y="1503306"/>
            <a:ext cx="1617986" cy="603307"/>
          </a:xfrm>
          <a:prstGeom prst="roundRect">
            <a:avLst/>
          </a:prstGeom>
          <a:solidFill>
            <a:schemeClr val="accent1">
              <a:lumMod val="60000"/>
              <a:lumOff val="40000"/>
              <a:alpha val="22000"/>
            </a:schemeClr>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1041467D-C7E3-A71D-3229-32CAD515244B}"/>
              </a:ext>
            </a:extLst>
          </p:cNvPr>
          <p:cNvSpPr txBox="1"/>
          <p:nvPr/>
        </p:nvSpPr>
        <p:spPr>
          <a:xfrm>
            <a:off x="8052609" y="1554860"/>
            <a:ext cx="649537" cy="230832"/>
          </a:xfrm>
          <a:prstGeom prst="rect">
            <a:avLst/>
          </a:prstGeom>
          <a:noFill/>
        </p:spPr>
        <p:txBody>
          <a:bodyPr wrap="none" rtlCol="0">
            <a:spAutoFit/>
          </a:bodyPr>
          <a:lstStyle/>
          <a:p>
            <a:r>
              <a:rPr lang="en-US" altLang="zh-CN" sz="900"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Fullness</a:t>
            </a:r>
            <a:endParaRPr lang="zh-CN" altLang="en-US" sz="900"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文本框 17">
            <a:extLst>
              <a:ext uri="{FF2B5EF4-FFF2-40B4-BE49-F238E27FC236}">
                <a16:creationId xmlns:a16="http://schemas.microsoft.com/office/drawing/2014/main" id="{A97198C2-8BEF-162D-BC81-A6A8F79DE9D9}"/>
              </a:ext>
            </a:extLst>
          </p:cNvPr>
          <p:cNvSpPr txBox="1"/>
          <p:nvPr/>
        </p:nvSpPr>
        <p:spPr>
          <a:xfrm>
            <a:off x="8052609" y="1832286"/>
            <a:ext cx="808235" cy="230832"/>
          </a:xfrm>
          <a:prstGeom prst="rect">
            <a:avLst/>
          </a:prstGeom>
          <a:noFill/>
        </p:spPr>
        <p:txBody>
          <a:bodyPr wrap="none" rtlCol="0">
            <a:spAutoFit/>
          </a:bodyPr>
          <a:lstStyle/>
          <a:p>
            <a:r>
              <a:rPr lang="en-US" altLang="zh-CN" sz="900"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Remaining</a:t>
            </a:r>
            <a:endParaRPr lang="zh-CN" altLang="en-US" sz="900"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文本框 18">
            <a:extLst>
              <a:ext uri="{FF2B5EF4-FFF2-40B4-BE49-F238E27FC236}">
                <a16:creationId xmlns:a16="http://schemas.microsoft.com/office/drawing/2014/main" id="{F804AF48-DF1A-E17B-1F91-0FE04AD30124}"/>
              </a:ext>
            </a:extLst>
          </p:cNvPr>
          <p:cNvSpPr txBox="1"/>
          <p:nvPr/>
        </p:nvSpPr>
        <p:spPr>
          <a:xfrm>
            <a:off x="9031160" y="1554860"/>
            <a:ext cx="433132" cy="230832"/>
          </a:xfrm>
          <a:prstGeom prst="rect">
            <a:avLst/>
          </a:prstGeom>
          <a:noFill/>
        </p:spPr>
        <p:txBody>
          <a:bodyPr wrap="none" rtlCol="0">
            <a:spAutoFit/>
          </a:bodyPr>
          <a:lstStyle/>
          <a:p>
            <a:r>
              <a:rPr lang="en-US" altLang="zh-CN" sz="900"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60%</a:t>
            </a:r>
            <a:endParaRPr lang="zh-CN" altLang="en-US" sz="900"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a:extLst>
              <a:ext uri="{FF2B5EF4-FFF2-40B4-BE49-F238E27FC236}">
                <a16:creationId xmlns:a16="http://schemas.microsoft.com/office/drawing/2014/main" id="{A2810A1D-0FD8-F9F3-1C95-78338F60C66D}"/>
              </a:ext>
            </a:extLst>
          </p:cNvPr>
          <p:cNvSpPr txBox="1"/>
          <p:nvPr/>
        </p:nvSpPr>
        <p:spPr>
          <a:xfrm>
            <a:off x="9012966" y="1830736"/>
            <a:ext cx="487634" cy="230832"/>
          </a:xfrm>
          <a:prstGeom prst="rect">
            <a:avLst/>
          </a:prstGeom>
          <a:noFill/>
        </p:spPr>
        <p:txBody>
          <a:bodyPr wrap="none" rtlCol="0">
            <a:spAutoFit/>
          </a:bodyPr>
          <a:lstStyle/>
          <a:p>
            <a:r>
              <a:rPr lang="en-US" altLang="zh-CN" sz="900"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53m</a:t>
            </a:r>
            <a:r>
              <a:rPr lang="en-US" altLang="zh-CN" sz="900" b="1" baseline="30000"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900" b="1" dirty="0">
              <a:solidFill>
                <a:schemeClr val="bg2">
                  <a:lumMod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30">
            <a:extLst>
              <a:ext uri="{FF2B5EF4-FFF2-40B4-BE49-F238E27FC236}">
                <a16:creationId xmlns:a16="http://schemas.microsoft.com/office/drawing/2014/main" id="{3556FE54-E311-BAEC-1978-662E5C84631E}"/>
              </a:ext>
            </a:extLst>
          </p:cNvPr>
          <p:cNvSpPr/>
          <p:nvPr/>
        </p:nvSpPr>
        <p:spPr>
          <a:xfrm>
            <a:off x="8043724" y="1572604"/>
            <a:ext cx="13634" cy="195343"/>
          </a:xfrm>
          <a:custGeom>
            <a:avLst/>
            <a:gdLst>
              <a:gd name="connsiteX0" fmla="*/ 0 w 19384"/>
              <a:gd name="connsiteY0" fmla="*/ 0 h 277718"/>
              <a:gd name="connsiteX1" fmla="*/ 19384 w 19384"/>
              <a:gd name="connsiteY1" fmla="*/ 0 h 277718"/>
              <a:gd name="connsiteX2" fmla="*/ 19384 w 19384"/>
              <a:gd name="connsiteY2" fmla="*/ 277719 h 277718"/>
              <a:gd name="connsiteX3" fmla="*/ 0 w 19384"/>
              <a:gd name="connsiteY3" fmla="*/ 277719 h 277718"/>
            </a:gdLst>
            <a:ahLst/>
            <a:cxnLst>
              <a:cxn ang="0">
                <a:pos x="connsiteX0" y="connsiteY0"/>
              </a:cxn>
              <a:cxn ang="0">
                <a:pos x="connsiteX1" y="connsiteY1"/>
              </a:cxn>
              <a:cxn ang="0">
                <a:pos x="connsiteX2" y="connsiteY2"/>
              </a:cxn>
              <a:cxn ang="0">
                <a:pos x="connsiteX3" y="connsiteY3"/>
              </a:cxn>
            </a:cxnLst>
            <a:rect l="l" t="t" r="r" b="b"/>
            <a:pathLst>
              <a:path w="19384" h="277718">
                <a:moveTo>
                  <a:pt x="0" y="0"/>
                </a:moveTo>
                <a:lnTo>
                  <a:pt x="19384" y="0"/>
                </a:lnTo>
                <a:lnTo>
                  <a:pt x="19384" y="277719"/>
                </a:lnTo>
                <a:lnTo>
                  <a:pt x="0" y="277719"/>
                </a:lnTo>
                <a:close/>
              </a:path>
            </a:pathLst>
          </a:custGeom>
          <a:solidFill>
            <a:srgbClr val="00B0F0"/>
          </a:solidFill>
          <a:ln w="0"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6E0748CC-23AF-A2E7-6B06-7EAF9271906B}"/>
              </a:ext>
            </a:extLst>
          </p:cNvPr>
          <p:cNvSpPr/>
          <p:nvPr/>
        </p:nvSpPr>
        <p:spPr>
          <a:xfrm>
            <a:off x="8044831" y="1832278"/>
            <a:ext cx="13634" cy="195343"/>
          </a:xfrm>
          <a:custGeom>
            <a:avLst/>
            <a:gdLst>
              <a:gd name="connsiteX0" fmla="*/ 0 w 19384"/>
              <a:gd name="connsiteY0" fmla="*/ 0 h 277718"/>
              <a:gd name="connsiteX1" fmla="*/ 19384 w 19384"/>
              <a:gd name="connsiteY1" fmla="*/ 0 h 277718"/>
              <a:gd name="connsiteX2" fmla="*/ 19384 w 19384"/>
              <a:gd name="connsiteY2" fmla="*/ 277719 h 277718"/>
              <a:gd name="connsiteX3" fmla="*/ 0 w 19384"/>
              <a:gd name="connsiteY3" fmla="*/ 277719 h 277718"/>
            </a:gdLst>
            <a:ahLst/>
            <a:cxnLst>
              <a:cxn ang="0">
                <a:pos x="connsiteX0" y="connsiteY0"/>
              </a:cxn>
              <a:cxn ang="0">
                <a:pos x="connsiteX1" y="connsiteY1"/>
              </a:cxn>
              <a:cxn ang="0">
                <a:pos x="connsiteX2" y="connsiteY2"/>
              </a:cxn>
              <a:cxn ang="0">
                <a:pos x="connsiteX3" y="connsiteY3"/>
              </a:cxn>
            </a:cxnLst>
            <a:rect l="l" t="t" r="r" b="b"/>
            <a:pathLst>
              <a:path w="19384" h="277718">
                <a:moveTo>
                  <a:pt x="0" y="0"/>
                </a:moveTo>
                <a:lnTo>
                  <a:pt x="19384" y="0"/>
                </a:lnTo>
                <a:lnTo>
                  <a:pt x="19384" y="277719"/>
                </a:lnTo>
                <a:lnTo>
                  <a:pt x="0" y="277719"/>
                </a:lnTo>
                <a:close/>
              </a:path>
            </a:pathLst>
          </a:custGeom>
          <a:solidFill>
            <a:srgbClr val="00B0F0"/>
          </a:solidFill>
          <a:ln w="0"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1B5CE5DF-E0E3-3F76-CE7B-31094EDDE410}"/>
              </a:ext>
            </a:extLst>
          </p:cNvPr>
          <p:cNvSpPr/>
          <p:nvPr/>
        </p:nvSpPr>
        <p:spPr>
          <a:xfrm flipH="1">
            <a:off x="7755178" y="1456720"/>
            <a:ext cx="1871501" cy="1242305"/>
          </a:xfrm>
          <a:custGeom>
            <a:avLst/>
            <a:gdLst>
              <a:gd name="connsiteX0" fmla="*/ 3834271 w 3834304"/>
              <a:gd name="connsiteY0" fmla="*/ 1021385 h 1021384"/>
              <a:gd name="connsiteX1" fmla="*/ 2629513 w 3834304"/>
              <a:gd name="connsiteY1" fmla="*/ 1021385 h 1021384"/>
              <a:gd name="connsiteX2" fmla="*/ 2628093 w 3834304"/>
              <a:gd name="connsiteY2" fmla="*/ 1019965 h 1021384"/>
              <a:gd name="connsiteX3" fmla="*/ 2381316 w 3834304"/>
              <a:gd name="connsiteY3" fmla="*/ 773188 h 1021384"/>
              <a:gd name="connsiteX4" fmla="*/ 2381316 w 3834304"/>
              <a:gd name="connsiteY4" fmla="*/ 147610 h 1021384"/>
              <a:gd name="connsiteX5" fmla="*/ 2243414 w 3834304"/>
              <a:gd name="connsiteY5" fmla="*/ 9709 h 1021384"/>
              <a:gd name="connsiteX6" fmla="*/ 118914 w 3834304"/>
              <a:gd name="connsiteY6" fmla="*/ 9709 h 1021384"/>
              <a:gd name="connsiteX7" fmla="*/ 9676 w 3834304"/>
              <a:gd name="connsiteY7" fmla="*/ 118914 h 1021384"/>
              <a:gd name="connsiteX8" fmla="*/ 0 w 3834304"/>
              <a:gd name="connsiteY8" fmla="*/ 118914 h 1021384"/>
              <a:gd name="connsiteX9" fmla="*/ 118914 w 3834304"/>
              <a:gd name="connsiteY9" fmla="*/ 0 h 1021384"/>
              <a:gd name="connsiteX10" fmla="*/ 2243414 w 3834304"/>
              <a:gd name="connsiteY10" fmla="*/ 0 h 1021384"/>
              <a:gd name="connsiteX11" fmla="*/ 2391025 w 3834304"/>
              <a:gd name="connsiteY11" fmla="*/ 147610 h 1021384"/>
              <a:gd name="connsiteX12" fmla="*/ 2391025 w 3834304"/>
              <a:gd name="connsiteY12" fmla="*/ 769159 h 1021384"/>
              <a:gd name="connsiteX13" fmla="*/ 2633542 w 3834304"/>
              <a:gd name="connsiteY13" fmla="*/ 1011676 h 1021384"/>
              <a:gd name="connsiteX14" fmla="*/ 3834304 w 3834304"/>
              <a:gd name="connsiteY14" fmla="*/ 1011676 h 1021384"/>
              <a:gd name="connsiteX15" fmla="*/ 3834304 w 3834304"/>
              <a:gd name="connsiteY15" fmla="*/ 1021352 h 1021384"/>
              <a:gd name="connsiteX0" fmla="*/ 2638095 w 3834304"/>
              <a:gd name="connsiteY0" fmla="*/ 1766174 h 1766174"/>
              <a:gd name="connsiteX1" fmla="*/ 2629513 w 3834304"/>
              <a:gd name="connsiteY1" fmla="*/ 1021385 h 1766174"/>
              <a:gd name="connsiteX2" fmla="*/ 2628093 w 3834304"/>
              <a:gd name="connsiteY2" fmla="*/ 1019965 h 1766174"/>
              <a:gd name="connsiteX3" fmla="*/ 2381316 w 3834304"/>
              <a:gd name="connsiteY3" fmla="*/ 773188 h 1766174"/>
              <a:gd name="connsiteX4" fmla="*/ 2381316 w 3834304"/>
              <a:gd name="connsiteY4" fmla="*/ 147610 h 1766174"/>
              <a:gd name="connsiteX5" fmla="*/ 2243414 w 3834304"/>
              <a:gd name="connsiteY5" fmla="*/ 9709 h 1766174"/>
              <a:gd name="connsiteX6" fmla="*/ 118914 w 3834304"/>
              <a:gd name="connsiteY6" fmla="*/ 9709 h 1766174"/>
              <a:gd name="connsiteX7" fmla="*/ 9676 w 3834304"/>
              <a:gd name="connsiteY7" fmla="*/ 118914 h 1766174"/>
              <a:gd name="connsiteX8" fmla="*/ 0 w 3834304"/>
              <a:gd name="connsiteY8" fmla="*/ 118914 h 1766174"/>
              <a:gd name="connsiteX9" fmla="*/ 118914 w 3834304"/>
              <a:gd name="connsiteY9" fmla="*/ 0 h 1766174"/>
              <a:gd name="connsiteX10" fmla="*/ 2243414 w 3834304"/>
              <a:gd name="connsiteY10" fmla="*/ 0 h 1766174"/>
              <a:gd name="connsiteX11" fmla="*/ 2391025 w 3834304"/>
              <a:gd name="connsiteY11" fmla="*/ 147610 h 1766174"/>
              <a:gd name="connsiteX12" fmla="*/ 2391025 w 3834304"/>
              <a:gd name="connsiteY12" fmla="*/ 769159 h 1766174"/>
              <a:gd name="connsiteX13" fmla="*/ 2633542 w 3834304"/>
              <a:gd name="connsiteY13" fmla="*/ 1011676 h 1766174"/>
              <a:gd name="connsiteX14" fmla="*/ 3834304 w 3834304"/>
              <a:gd name="connsiteY14" fmla="*/ 1011676 h 1766174"/>
              <a:gd name="connsiteX15" fmla="*/ 3834304 w 3834304"/>
              <a:gd name="connsiteY15" fmla="*/ 1021352 h 1766174"/>
              <a:gd name="connsiteX16" fmla="*/ 2638095 w 3834304"/>
              <a:gd name="connsiteY16" fmla="*/ 1766174 h 1766174"/>
              <a:gd name="connsiteX0" fmla="*/ 2638095 w 3834304"/>
              <a:gd name="connsiteY0" fmla="*/ 1766174 h 1766174"/>
              <a:gd name="connsiteX1" fmla="*/ 2629513 w 3834304"/>
              <a:gd name="connsiteY1" fmla="*/ 1021385 h 1766174"/>
              <a:gd name="connsiteX2" fmla="*/ 2628093 w 3834304"/>
              <a:gd name="connsiteY2" fmla="*/ 1019965 h 1766174"/>
              <a:gd name="connsiteX3" fmla="*/ 2381316 w 3834304"/>
              <a:gd name="connsiteY3" fmla="*/ 773188 h 1766174"/>
              <a:gd name="connsiteX4" fmla="*/ 2381316 w 3834304"/>
              <a:gd name="connsiteY4" fmla="*/ 147610 h 1766174"/>
              <a:gd name="connsiteX5" fmla="*/ 2243414 w 3834304"/>
              <a:gd name="connsiteY5" fmla="*/ 9709 h 1766174"/>
              <a:gd name="connsiteX6" fmla="*/ 118914 w 3834304"/>
              <a:gd name="connsiteY6" fmla="*/ 9709 h 1766174"/>
              <a:gd name="connsiteX7" fmla="*/ 9676 w 3834304"/>
              <a:gd name="connsiteY7" fmla="*/ 118914 h 1766174"/>
              <a:gd name="connsiteX8" fmla="*/ 0 w 3834304"/>
              <a:gd name="connsiteY8" fmla="*/ 118914 h 1766174"/>
              <a:gd name="connsiteX9" fmla="*/ 118914 w 3834304"/>
              <a:gd name="connsiteY9" fmla="*/ 0 h 1766174"/>
              <a:gd name="connsiteX10" fmla="*/ 2243414 w 3834304"/>
              <a:gd name="connsiteY10" fmla="*/ 0 h 1766174"/>
              <a:gd name="connsiteX11" fmla="*/ 2391025 w 3834304"/>
              <a:gd name="connsiteY11" fmla="*/ 147610 h 1766174"/>
              <a:gd name="connsiteX12" fmla="*/ 2391025 w 3834304"/>
              <a:gd name="connsiteY12" fmla="*/ 769159 h 1766174"/>
              <a:gd name="connsiteX13" fmla="*/ 2633542 w 3834304"/>
              <a:gd name="connsiteY13" fmla="*/ 1011676 h 1766174"/>
              <a:gd name="connsiteX14" fmla="*/ 3834304 w 3834304"/>
              <a:gd name="connsiteY14" fmla="*/ 1011676 h 1766174"/>
              <a:gd name="connsiteX15" fmla="*/ 2660697 w 3834304"/>
              <a:gd name="connsiteY15" fmla="*/ 1759370 h 1766174"/>
              <a:gd name="connsiteX16" fmla="*/ 2638095 w 3834304"/>
              <a:gd name="connsiteY16" fmla="*/ 1766174 h 1766174"/>
              <a:gd name="connsiteX0" fmla="*/ 2638095 w 2660697"/>
              <a:gd name="connsiteY0" fmla="*/ 1766174 h 1766174"/>
              <a:gd name="connsiteX1" fmla="*/ 2629513 w 2660697"/>
              <a:gd name="connsiteY1" fmla="*/ 1021385 h 1766174"/>
              <a:gd name="connsiteX2" fmla="*/ 2628093 w 2660697"/>
              <a:gd name="connsiteY2" fmla="*/ 1019965 h 1766174"/>
              <a:gd name="connsiteX3" fmla="*/ 2381316 w 2660697"/>
              <a:gd name="connsiteY3" fmla="*/ 773188 h 1766174"/>
              <a:gd name="connsiteX4" fmla="*/ 2381316 w 2660697"/>
              <a:gd name="connsiteY4" fmla="*/ 147610 h 1766174"/>
              <a:gd name="connsiteX5" fmla="*/ 2243414 w 2660697"/>
              <a:gd name="connsiteY5" fmla="*/ 9709 h 1766174"/>
              <a:gd name="connsiteX6" fmla="*/ 118914 w 2660697"/>
              <a:gd name="connsiteY6" fmla="*/ 9709 h 1766174"/>
              <a:gd name="connsiteX7" fmla="*/ 9676 w 2660697"/>
              <a:gd name="connsiteY7" fmla="*/ 118914 h 1766174"/>
              <a:gd name="connsiteX8" fmla="*/ 0 w 2660697"/>
              <a:gd name="connsiteY8" fmla="*/ 118914 h 1766174"/>
              <a:gd name="connsiteX9" fmla="*/ 118914 w 2660697"/>
              <a:gd name="connsiteY9" fmla="*/ 0 h 1766174"/>
              <a:gd name="connsiteX10" fmla="*/ 2243414 w 2660697"/>
              <a:gd name="connsiteY10" fmla="*/ 0 h 1766174"/>
              <a:gd name="connsiteX11" fmla="*/ 2391025 w 2660697"/>
              <a:gd name="connsiteY11" fmla="*/ 147610 h 1766174"/>
              <a:gd name="connsiteX12" fmla="*/ 2391025 w 2660697"/>
              <a:gd name="connsiteY12" fmla="*/ 769159 h 1766174"/>
              <a:gd name="connsiteX13" fmla="*/ 2633542 w 2660697"/>
              <a:gd name="connsiteY13" fmla="*/ 1011676 h 1766174"/>
              <a:gd name="connsiteX14" fmla="*/ 2649412 w 2660697"/>
              <a:gd name="connsiteY14" fmla="*/ 1727124 h 1766174"/>
              <a:gd name="connsiteX15" fmla="*/ 2660697 w 2660697"/>
              <a:gd name="connsiteY15" fmla="*/ 1759370 h 1766174"/>
              <a:gd name="connsiteX16" fmla="*/ 2638095 w 2660697"/>
              <a:gd name="connsiteY16" fmla="*/ 1766174 h 1766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0697" h="1766174">
                <a:moveTo>
                  <a:pt x="2638095" y="1766174"/>
                </a:moveTo>
                <a:cubicBezTo>
                  <a:pt x="2635234" y="1517911"/>
                  <a:pt x="2632374" y="1269648"/>
                  <a:pt x="2629513" y="1021385"/>
                </a:cubicBezTo>
                <a:lnTo>
                  <a:pt x="2628093" y="1019965"/>
                </a:lnTo>
                <a:lnTo>
                  <a:pt x="2381316" y="773188"/>
                </a:lnTo>
                <a:lnTo>
                  <a:pt x="2381316" y="147610"/>
                </a:lnTo>
                <a:cubicBezTo>
                  <a:pt x="2381316" y="71560"/>
                  <a:pt x="2319432" y="9709"/>
                  <a:pt x="2243414" y="9709"/>
                </a:cubicBezTo>
                <a:lnTo>
                  <a:pt x="118914" y="9709"/>
                </a:lnTo>
                <a:cubicBezTo>
                  <a:pt x="58681" y="9676"/>
                  <a:pt x="9676" y="58681"/>
                  <a:pt x="9676" y="118914"/>
                </a:cubicBezTo>
                <a:lnTo>
                  <a:pt x="0" y="118914"/>
                </a:lnTo>
                <a:cubicBezTo>
                  <a:pt x="0" y="53331"/>
                  <a:pt x="53331" y="0"/>
                  <a:pt x="118914" y="0"/>
                </a:cubicBezTo>
                <a:lnTo>
                  <a:pt x="2243414" y="0"/>
                </a:lnTo>
                <a:cubicBezTo>
                  <a:pt x="2324815" y="0"/>
                  <a:pt x="2391025" y="66210"/>
                  <a:pt x="2391025" y="147610"/>
                </a:cubicBezTo>
                <a:lnTo>
                  <a:pt x="2391025" y="769159"/>
                </a:lnTo>
                <a:lnTo>
                  <a:pt x="2633542" y="1011676"/>
                </a:lnTo>
                <a:lnTo>
                  <a:pt x="2649412" y="1727124"/>
                </a:lnTo>
                <a:lnTo>
                  <a:pt x="2660697" y="1759370"/>
                </a:lnTo>
                <a:cubicBezTo>
                  <a:pt x="2660686" y="1759381"/>
                  <a:pt x="2638106" y="1766163"/>
                  <a:pt x="2638095" y="1766174"/>
                </a:cubicBezTo>
                <a:close/>
              </a:path>
            </a:pathLst>
          </a:custGeom>
          <a:solidFill>
            <a:srgbClr val="00B0F0"/>
          </a:solidFill>
          <a:ln w="0" cap="flat">
            <a:noFill/>
            <a:prstDash val="solid"/>
            <a:miter/>
          </a:ln>
        </p:spPr>
        <p:txBody>
          <a:bodyPr rtlCol="0" anchor="ctr"/>
          <a:lstStyle/>
          <a:p>
            <a:endParaRPr lang="zh-CN" altLang="en-US"/>
          </a:p>
        </p:txBody>
      </p:sp>
      <p:grpSp>
        <p:nvGrpSpPr>
          <p:cNvPr id="42" name="组合 41">
            <a:extLst>
              <a:ext uri="{FF2B5EF4-FFF2-40B4-BE49-F238E27FC236}">
                <a16:creationId xmlns:a16="http://schemas.microsoft.com/office/drawing/2014/main" id="{EDD51C38-5EC0-1F6E-EF3C-5F6B365FF25B}"/>
              </a:ext>
            </a:extLst>
          </p:cNvPr>
          <p:cNvGrpSpPr/>
          <p:nvPr/>
        </p:nvGrpSpPr>
        <p:grpSpPr>
          <a:xfrm rot="16200000">
            <a:off x="7573557" y="2474650"/>
            <a:ext cx="387951" cy="45719"/>
            <a:chOff x="6929679" y="2110112"/>
            <a:chExt cx="850082" cy="100180"/>
          </a:xfrm>
          <a:solidFill>
            <a:srgbClr val="00B0F0"/>
          </a:solidFill>
        </p:grpSpPr>
        <p:sp>
          <p:nvSpPr>
            <p:cNvPr id="30" name="任意多边形: 形状 29">
              <a:extLst>
                <a:ext uri="{FF2B5EF4-FFF2-40B4-BE49-F238E27FC236}">
                  <a16:creationId xmlns:a16="http://schemas.microsoft.com/office/drawing/2014/main" id="{E4EB6B65-25E4-E87C-1617-C9ECA6345F0D}"/>
                </a:ext>
              </a:extLst>
            </p:cNvPr>
            <p:cNvSpPr/>
            <p:nvPr/>
          </p:nvSpPr>
          <p:spPr>
            <a:xfrm flipH="1">
              <a:off x="6929679" y="2185299"/>
              <a:ext cx="277104" cy="24993"/>
            </a:xfrm>
            <a:custGeom>
              <a:avLst/>
              <a:gdLst>
                <a:gd name="connsiteX0" fmla="*/ 0 w 393957"/>
                <a:gd name="connsiteY0" fmla="*/ 0 h 35532"/>
                <a:gd name="connsiteX1" fmla="*/ 393958 w 393957"/>
                <a:gd name="connsiteY1" fmla="*/ 0 h 35532"/>
                <a:gd name="connsiteX2" fmla="*/ 393958 w 393957"/>
                <a:gd name="connsiteY2" fmla="*/ 35532 h 35532"/>
                <a:gd name="connsiteX3" fmla="*/ 0 w 393957"/>
                <a:gd name="connsiteY3" fmla="*/ 35532 h 35532"/>
              </a:gdLst>
              <a:ahLst/>
              <a:cxnLst>
                <a:cxn ang="0">
                  <a:pos x="connsiteX0" y="connsiteY0"/>
                </a:cxn>
                <a:cxn ang="0">
                  <a:pos x="connsiteX1" y="connsiteY1"/>
                </a:cxn>
                <a:cxn ang="0">
                  <a:pos x="connsiteX2" y="connsiteY2"/>
                </a:cxn>
                <a:cxn ang="0">
                  <a:pos x="connsiteX3" y="connsiteY3"/>
                </a:cxn>
              </a:cxnLst>
              <a:rect l="l" t="t" r="r" b="b"/>
              <a:pathLst>
                <a:path w="393957" h="35532">
                  <a:moveTo>
                    <a:pt x="0" y="0"/>
                  </a:moveTo>
                  <a:lnTo>
                    <a:pt x="393958" y="0"/>
                  </a:lnTo>
                  <a:lnTo>
                    <a:pt x="393958" y="35532"/>
                  </a:lnTo>
                  <a:lnTo>
                    <a:pt x="0" y="35532"/>
                  </a:lnTo>
                  <a:close/>
                </a:path>
              </a:pathLst>
            </a:custGeom>
            <a:grpFill/>
            <a:ln w="0"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F7F651AC-31EC-8D70-FC19-558682128493}"/>
                </a:ext>
              </a:extLst>
            </p:cNvPr>
            <p:cNvSpPr/>
            <p:nvPr/>
          </p:nvSpPr>
          <p:spPr>
            <a:xfrm flipH="1">
              <a:off x="7656539" y="2110112"/>
              <a:ext cx="123222" cy="38534"/>
            </a:xfrm>
            <a:custGeom>
              <a:avLst/>
              <a:gdLst>
                <a:gd name="connsiteX0" fmla="*/ 175184 w 175184"/>
                <a:gd name="connsiteY0" fmla="*/ 54487 h 54784"/>
                <a:gd name="connsiteX1" fmla="*/ 120829 w 175184"/>
                <a:gd name="connsiteY1" fmla="*/ 132 h 54784"/>
                <a:gd name="connsiteX2" fmla="*/ 60398 w 175184"/>
                <a:gd name="connsiteY2" fmla="*/ 0 h 54784"/>
                <a:gd name="connsiteX3" fmla="*/ 0 w 175184"/>
                <a:gd name="connsiteY3" fmla="*/ 54784 h 54784"/>
                <a:gd name="connsiteX4" fmla="*/ 175184 w 175184"/>
                <a:gd name="connsiteY4" fmla="*/ 54487 h 5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184" h="54784">
                  <a:moveTo>
                    <a:pt x="175184" y="54487"/>
                  </a:moveTo>
                  <a:lnTo>
                    <a:pt x="120829" y="132"/>
                  </a:lnTo>
                  <a:lnTo>
                    <a:pt x="60398" y="0"/>
                  </a:lnTo>
                  <a:lnTo>
                    <a:pt x="0" y="54784"/>
                  </a:lnTo>
                  <a:lnTo>
                    <a:pt x="175184" y="54487"/>
                  </a:lnTo>
                  <a:close/>
                </a:path>
              </a:pathLst>
            </a:custGeom>
            <a:grpFill/>
            <a:ln w="0"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E5BF7A59-6C93-DFD2-6D6D-1736DF5FB2CA}"/>
                </a:ext>
              </a:extLst>
            </p:cNvPr>
            <p:cNvSpPr/>
            <p:nvPr/>
          </p:nvSpPr>
          <p:spPr>
            <a:xfrm flipH="1">
              <a:off x="7511018" y="2110228"/>
              <a:ext cx="167006" cy="38534"/>
            </a:xfrm>
            <a:custGeom>
              <a:avLst/>
              <a:gdLst>
                <a:gd name="connsiteX0" fmla="*/ 237432 w 237431"/>
                <a:gd name="connsiteY0" fmla="*/ 54487 h 54784"/>
                <a:gd name="connsiteX1" fmla="*/ 183077 w 237431"/>
                <a:gd name="connsiteY1" fmla="*/ 132 h 54784"/>
                <a:gd name="connsiteX2" fmla="*/ 0 w 237431"/>
                <a:gd name="connsiteY2" fmla="*/ 0 h 54784"/>
                <a:gd name="connsiteX3" fmla="*/ 54784 w 237431"/>
                <a:gd name="connsiteY3" fmla="*/ 54784 h 54784"/>
                <a:gd name="connsiteX4" fmla="*/ 237432 w 237431"/>
                <a:gd name="connsiteY4" fmla="*/ 54487 h 5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31" h="54784">
                  <a:moveTo>
                    <a:pt x="237432" y="54487"/>
                  </a:moveTo>
                  <a:lnTo>
                    <a:pt x="183077" y="132"/>
                  </a:lnTo>
                  <a:lnTo>
                    <a:pt x="0" y="0"/>
                  </a:lnTo>
                  <a:lnTo>
                    <a:pt x="54784" y="54784"/>
                  </a:lnTo>
                  <a:lnTo>
                    <a:pt x="237432" y="54487"/>
                  </a:lnTo>
                  <a:close/>
                </a:path>
              </a:pathLst>
            </a:custGeom>
            <a:grpFill/>
            <a:ln w="0"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2904F60A-C8F7-C1A8-97FD-BF4425C9B9AF}"/>
                </a:ext>
              </a:extLst>
            </p:cNvPr>
            <p:cNvSpPr/>
            <p:nvPr/>
          </p:nvSpPr>
          <p:spPr>
            <a:xfrm flipH="1">
              <a:off x="7365497" y="2110344"/>
              <a:ext cx="167006" cy="38534"/>
            </a:xfrm>
            <a:custGeom>
              <a:avLst/>
              <a:gdLst>
                <a:gd name="connsiteX0" fmla="*/ 237431 w 237431"/>
                <a:gd name="connsiteY0" fmla="*/ 54487 h 54784"/>
                <a:gd name="connsiteX1" fmla="*/ 183077 w 237431"/>
                <a:gd name="connsiteY1" fmla="*/ 132 h 54784"/>
                <a:gd name="connsiteX2" fmla="*/ 0 w 237431"/>
                <a:gd name="connsiteY2" fmla="*/ 0 h 54784"/>
                <a:gd name="connsiteX3" fmla="*/ 54784 w 237431"/>
                <a:gd name="connsiteY3" fmla="*/ 54784 h 54784"/>
                <a:gd name="connsiteX4" fmla="*/ 237431 w 237431"/>
                <a:gd name="connsiteY4" fmla="*/ 54487 h 5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31" h="54784">
                  <a:moveTo>
                    <a:pt x="237431" y="54487"/>
                  </a:moveTo>
                  <a:lnTo>
                    <a:pt x="183077" y="132"/>
                  </a:lnTo>
                  <a:lnTo>
                    <a:pt x="0" y="0"/>
                  </a:lnTo>
                  <a:lnTo>
                    <a:pt x="54784" y="54784"/>
                  </a:lnTo>
                  <a:lnTo>
                    <a:pt x="237431" y="54487"/>
                  </a:lnTo>
                  <a:close/>
                </a:path>
              </a:pathLst>
            </a:custGeom>
            <a:grpFill/>
            <a:ln w="0"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88414D7D-9C49-8ACC-19CA-A414ECC3C641}"/>
                </a:ext>
              </a:extLst>
            </p:cNvPr>
            <p:cNvSpPr/>
            <p:nvPr/>
          </p:nvSpPr>
          <p:spPr>
            <a:xfrm flipH="1">
              <a:off x="7219977" y="2110460"/>
              <a:ext cx="167006" cy="38534"/>
            </a:xfrm>
            <a:custGeom>
              <a:avLst/>
              <a:gdLst>
                <a:gd name="connsiteX0" fmla="*/ 237432 w 237431"/>
                <a:gd name="connsiteY0" fmla="*/ 54487 h 54784"/>
                <a:gd name="connsiteX1" fmla="*/ 183077 w 237431"/>
                <a:gd name="connsiteY1" fmla="*/ 132 h 54784"/>
                <a:gd name="connsiteX2" fmla="*/ 0 w 237431"/>
                <a:gd name="connsiteY2" fmla="*/ 0 h 54784"/>
                <a:gd name="connsiteX3" fmla="*/ 54784 w 237431"/>
                <a:gd name="connsiteY3" fmla="*/ 54784 h 54784"/>
                <a:gd name="connsiteX4" fmla="*/ 237432 w 237431"/>
                <a:gd name="connsiteY4" fmla="*/ 54487 h 5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31" h="54784">
                  <a:moveTo>
                    <a:pt x="237432" y="54487"/>
                  </a:moveTo>
                  <a:lnTo>
                    <a:pt x="183077" y="132"/>
                  </a:lnTo>
                  <a:lnTo>
                    <a:pt x="0" y="0"/>
                  </a:lnTo>
                  <a:lnTo>
                    <a:pt x="54784" y="54784"/>
                  </a:lnTo>
                  <a:lnTo>
                    <a:pt x="237432" y="54487"/>
                  </a:lnTo>
                  <a:close/>
                </a:path>
              </a:pathLst>
            </a:custGeom>
            <a:grpFill/>
            <a:ln w="0"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1366E3B6-C67F-6784-7F4B-E7D42B251D73}"/>
                </a:ext>
              </a:extLst>
            </p:cNvPr>
            <p:cNvSpPr/>
            <p:nvPr/>
          </p:nvSpPr>
          <p:spPr>
            <a:xfrm flipH="1">
              <a:off x="7074828" y="2110460"/>
              <a:ext cx="167006" cy="38534"/>
            </a:xfrm>
            <a:custGeom>
              <a:avLst/>
              <a:gdLst>
                <a:gd name="connsiteX0" fmla="*/ 237432 w 237431"/>
                <a:gd name="connsiteY0" fmla="*/ 54487 h 54784"/>
                <a:gd name="connsiteX1" fmla="*/ 183077 w 237431"/>
                <a:gd name="connsiteY1" fmla="*/ 132 h 54784"/>
                <a:gd name="connsiteX2" fmla="*/ 0 w 237431"/>
                <a:gd name="connsiteY2" fmla="*/ 0 h 54784"/>
                <a:gd name="connsiteX3" fmla="*/ 54784 w 237431"/>
                <a:gd name="connsiteY3" fmla="*/ 54784 h 54784"/>
                <a:gd name="connsiteX4" fmla="*/ 237432 w 237431"/>
                <a:gd name="connsiteY4" fmla="*/ 54487 h 5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31" h="54784">
                  <a:moveTo>
                    <a:pt x="237432" y="54487"/>
                  </a:moveTo>
                  <a:lnTo>
                    <a:pt x="183077" y="132"/>
                  </a:lnTo>
                  <a:lnTo>
                    <a:pt x="0" y="0"/>
                  </a:lnTo>
                  <a:lnTo>
                    <a:pt x="54784" y="54784"/>
                  </a:lnTo>
                  <a:lnTo>
                    <a:pt x="237432" y="54487"/>
                  </a:lnTo>
                  <a:close/>
                </a:path>
              </a:pathLst>
            </a:custGeom>
            <a:grpFill/>
            <a:ln w="0"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CA25890D-F552-87B0-9CCC-D9C1CD95B452}"/>
                </a:ext>
              </a:extLst>
            </p:cNvPr>
            <p:cNvSpPr/>
            <p:nvPr/>
          </p:nvSpPr>
          <p:spPr>
            <a:xfrm flipH="1">
              <a:off x="6929702" y="2110460"/>
              <a:ext cx="167006" cy="38534"/>
            </a:xfrm>
            <a:custGeom>
              <a:avLst/>
              <a:gdLst>
                <a:gd name="connsiteX0" fmla="*/ 237432 w 237431"/>
                <a:gd name="connsiteY0" fmla="*/ 54487 h 54784"/>
                <a:gd name="connsiteX1" fmla="*/ 183077 w 237431"/>
                <a:gd name="connsiteY1" fmla="*/ 132 h 54784"/>
                <a:gd name="connsiteX2" fmla="*/ 0 w 237431"/>
                <a:gd name="connsiteY2" fmla="*/ 0 h 54784"/>
                <a:gd name="connsiteX3" fmla="*/ 54785 w 237431"/>
                <a:gd name="connsiteY3" fmla="*/ 54784 h 54784"/>
                <a:gd name="connsiteX4" fmla="*/ 237432 w 237431"/>
                <a:gd name="connsiteY4" fmla="*/ 54487 h 5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31" h="54784">
                  <a:moveTo>
                    <a:pt x="237432" y="54487"/>
                  </a:moveTo>
                  <a:lnTo>
                    <a:pt x="183077" y="132"/>
                  </a:lnTo>
                  <a:lnTo>
                    <a:pt x="0" y="0"/>
                  </a:lnTo>
                  <a:lnTo>
                    <a:pt x="54785" y="54784"/>
                  </a:lnTo>
                  <a:lnTo>
                    <a:pt x="237432" y="54487"/>
                  </a:lnTo>
                  <a:close/>
                </a:path>
              </a:pathLst>
            </a:custGeom>
            <a:grpFill/>
            <a:ln w="0" cap="flat">
              <a:noFill/>
              <a:prstDash val="solid"/>
              <a:miter/>
            </a:ln>
          </p:spPr>
          <p:txBody>
            <a:bodyPr rtlCol="0" anchor="ctr"/>
            <a:lstStyle/>
            <a:p>
              <a:endParaRPr lang="zh-CN" altLang="en-US"/>
            </a:p>
          </p:txBody>
        </p:sp>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 name="Shape 4">
            <a:extLst>
              <a:ext uri="{FF2B5EF4-FFF2-40B4-BE49-F238E27FC236}">
                <a16:creationId xmlns:a16="http://schemas.microsoft.com/office/drawing/2014/main" id="{42F4275C-0CFB-90C6-6AEC-BB97E91F8814}"/>
              </a:ext>
            </a:extLst>
          </p:cNvPr>
          <p:cNvSpPr/>
          <p:nvPr/>
        </p:nvSpPr>
        <p:spPr>
          <a:xfrm>
            <a:off x="666750" y="1261604"/>
            <a:ext cx="10858500" cy="446735"/>
          </a:xfrm>
          <a:prstGeom prst="roundRect">
            <a:avLst>
              <a:gd name="adj" fmla="val 2381"/>
            </a:avLst>
          </a:prstGeom>
          <a:noFill/>
          <a:ln>
            <a:noFill/>
          </a:ln>
        </p:spPr>
        <p:txBody>
          <a:bodyPr/>
          <a:lstStyle/>
          <a:p>
            <a:pPr algn="ctr"/>
            <a:r>
              <a:rPr lang="en-US" altLang="zh-CN" dirty="0">
                <a:solidFill>
                  <a:schemeClr val="tx2">
                    <a:lumMod val="50000"/>
                  </a:schemeClr>
                </a:solidFill>
                <a:cs typeface="+mn-ea"/>
                <a:sym typeface="+mn-lt"/>
              </a:rPr>
              <a:t>Real-time Display Of Data, Assisting Decision-making; Data Analysis Helps Upgrade Management</a:t>
            </a:r>
          </a:p>
        </p:txBody>
      </p:sp>
      <p:grpSp>
        <p:nvGrpSpPr>
          <p:cNvPr id="9" name="组合 8">
            <a:extLst>
              <a:ext uri="{FF2B5EF4-FFF2-40B4-BE49-F238E27FC236}">
                <a16:creationId xmlns:a16="http://schemas.microsoft.com/office/drawing/2014/main" id="{A11FF0C6-BACD-3FD4-5AEE-DFD5E0A748B0}"/>
              </a:ext>
            </a:extLst>
          </p:cNvPr>
          <p:cNvGrpSpPr/>
          <p:nvPr/>
        </p:nvGrpSpPr>
        <p:grpSpPr>
          <a:xfrm>
            <a:off x="466967" y="1739693"/>
            <a:ext cx="11258067" cy="4316595"/>
            <a:chOff x="466966" y="1858963"/>
            <a:chExt cx="11258067" cy="4316595"/>
          </a:xfrm>
        </p:grpSpPr>
        <p:sp>
          <p:nvSpPr>
            <p:cNvPr id="37" name="矩形 36">
              <a:extLst>
                <a:ext uri="{FF2B5EF4-FFF2-40B4-BE49-F238E27FC236}">
                  <a16:creationId xmlns:a16="http://schemas.microsoft.com/office/drawing/2014/main" id="{DD3C1C4D-8B1E-6B21-83D7-6577D6266121}"/>
                </a:ext>
              </a:extLst>
            </p:cNvPr>
            <p:cNvSpPr/>
            <p:nvPr/>
          </p:nvSpPr>
          <p:spPr>
            <a:xfrm>
              <a:off x="8054898" y="4424725"/>
              <a:ext cx="3670135" cy="1447895"/>
            </a:xfrm>
            <a:prstGeom prst="rect">
              <a:avLst/>
            </a:prstGeom>
            <a:gradFill>
              <a:gsLst>
                <a:gs pos="0">
                  <a:srgbClr val="29D1ED">
                    <a:alpha val="24000"/>
                  </a:srgbClr>
                </a:gs>
                <a:gs pos="99000">
                  <a:srgbClr val="000510">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图片 4" descr="图形用户界面&#10;&#10;描述已自动生成">
              <a:extLst>
                <a:ext uri="{FF2B5EF4-FFF2-40B4-BE49-F238E27FC236}">
                  <a16:creationId xmlns:a16="http://schemas.microsoft.com/office/drawing/2014/main" id="{B96374F6-0058-84F9-733D-D6F7EA39F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66" y="1858963"/>
              <a:ext cx="3702371" cy="2450093"/>
            </a:xfrm>
            <a:prstGeom prst="rect">
              <a:avLst/>
            </a:prstGeom>
          </p:spPr>
        </p:pic>
        <p:pic>
          <p:nvPicPr>
            <p:cNvPr id="4" name="图片 3" descr="图形用户界面&#10;&#10;描述已自动生成">
              <a:extLst>
                <a:ext uri="{FF2B5EF4-FFF2-40B4-BE49-F238E27FC236}">
                  <a16:creationId xmlns:a16="http://schemas.microsoft.com/office/drawing/2014/main" id="{B596514F-8FA5-8461-73C0-F814F97C89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4813" y="1858963"/>
              <a:ext cx="3702371" cy="2450093"/>
            </a:xfrm>
            <a:prstGeom prst="rect">
              <a:avLst/>
            </a:prstGeom>
          </p:spPr>
        </p:pic>
        <p:pic>
          <p:nvPicPr>
            <p:cNvPr id="6" name="图片 5" descr="图形用户界面, 应用程序&#10;&#10;描述已自动生成">
              <a:extLst>
                <a:ext uri="{FF2B5EF4-FFF2-40B4-BE49-F238E27FC236}">
                  <a16:creationId xmlns:a16="http://schemas.microsoft.com/office/drawing/2014/main" id="{ADAE5BD3-258D-430F-E76C-42E3EA5E1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660" y="1858963"/>
              <a:ext cx="3702373" cy="2450093"/>
            </a:xfrm>
            <a:prstGeom prst="rect">
              <a:avLst/>
            </a:prstGeom>
          </p:spPr>
        </p:pic>
        <p:sp>
          <p:nvSpPr>
            <p:cNvPr id="20" name="文本框 19">
              <a:extLst>
                <a:ext uri="{FF2B5EF4-FFF2-40B4-BE49-F238E27FC236}">
                  <a16:creationId xmlns:a16="http://schemas.microsoft.com/office/drawing/2014/main" id="{FE49DB65-7190-74BA-BAD7-88A2F127040B}"/>
                </a:ext>
              </a:extLst>
            </p:cNvPr>
            <p:cNvSpPr txBox="1"/>
            <p:nvPr/>
          </p:nvSpPr>
          <p:spPr>
            <a:xfrm>
              <a:off x="9141565" y="4669312"/>
              <a:ext cx="1496800" cy="338554"/>
            </a:xfrm>
            <a:prstGeom prst="rect">
              <a:avLst/>
            </a:prstGeom>
            <a:noFill/>
          </p:spPr>
          <p:txBody>
            <a:bodyPr wrap="square" rtlCol="0">
              <a:spAutoFit/>
            </a:bodyPr>
            <a:lstStyle/>
            <a:p>
              <a:r>
                <a:rPr lang="en-US" altLang="zh-CN" sz="1600" b="1" dirty="0">
                  <a:cs typeface="+mn-ea"/>
                  <a:sym typeface="+mn-lt"/>
                </a:rPr>
                <a:t>Cargo Alarm</a:t>
              </a:r>
              <a:endParaRPr lang="zh-CN" altLang="en-US" sz="1600" b="1" dirty="0">
                <a:cs typeface="+mn-ea"/>
                <a:sym typeface="+mn-lt"/>
              </a:endParaRPr>
            </a:p>
          </p:txBody>
        </p:sp>
        <p:sp>
          <p:nvSpPr>
            <p:cNvPr id="29" name="矩形 28">
              <a:extLst>
                <a:ext uri="{FF2B5EF4-FFF2-40B4-BE49-F238E27FC236}">
                  <a16:creationId xmlns:a16="http://schemas.microsoft.com/office/drawing/2014/main" id="{51CB95BE-A6A2-0745-E4BD-7255E0819C23}"/>
                </a:ext>
              </a:extLst>
            </p:cNvPr>
            <p:cNvSpPr/>
            <p:nvPr/>
          </p:nvSpPr>
          <p:spPr>
            <a:xfrm>
              <a:off x="466966" y="4424725"/>
              <a:ext cx="3702371" cy="1447895"/>
            </a:xfrm>
            <a:prstGeom prst="rect">
              <a:avLst/>
            </a:prstGeom>
            <a:gradFill>
              <a:gsLst>
                <a:gs pos="0">
                  <a:srgbClr val="29D1ED">
                    <a:alpha val="24000"/>
                  </a:srgbClr>
                </a:gs>
                <a:gs pos="99000">
                  <a:srgbClr val="000510">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0" name="文本框 29">
              <a:extLst>
                <a:ext uri="{FF2B5EF4-FFF2-40B4-BE49-F238E27FC236}">
                  <a16:creationId xmlns:a16="http://schemas.microsoft.com/office/drawing/2014/main" id="{1A288770-EBA7-0147-EC18-83E55EEBAB7A}"/>
                </a:ext>
              </a:extLst>
            </p:cNvPr>
            <p:cNvSpPr txBox="1"/>
            <p:nvPr/>
          </p:nvSpPr>
          <p:spPr>
            <a:xfrm>
              <a:off x="1547156" y="4669312"/>
              <a:ext cx="1541990" cy="338554"/>
            </a:xfrm>
            <a:prstGeom prst="rect">
              <a:avLst/>
            </a:prstGeom>
            <a:noFill/>
          </p:spPr>
          <p:txBody>
            <a:bodyPr wrap="square" rtlCol="0">
              <a:spAutoFit/>
            </a:bodyPr>
            <a:lstStyle/>
            <a:p>
              <a:r>
                <a:rPr lang="en-US" altLang="zh-CN" sz="1600" b="1" dirty="0">
                  <a:cs typeface="+mn-ea"/>
                  <a:sym typeface="+mn-lt"/>
                </a:rPr>
                <a:t>Cargo Vison</a:t>
              </a:r>
              <a:endParaRPr lang="zh-CN" altLang="en-US" sz="1600" b="1" dirty="0">
                <a:cs typeface="+mn-ea"/>
                <a:sym typeface="+mn-lt"/>
              </a:endParaRPr>
            </a:p>
          </p:txBody>
        </p:sp>
        <p:sp>
          <p:nvSpPr>
            <p:cNvPr id="33" name="文本框 32">
              <a:extLst>
                <a:ext uri="{FF2B5EF4-FFF2-40B4-BE49-F238E27FC236}">
                  <a16:creationId xmlns:a16="http://schemas.microsoft.com/office/drawing/2014/main" id="{B636F871-BDDC-D57E-AD88-ED31F020B4B4}"/>
                </a:ext>
              </a:extLst>
            </p:cNvPr>
            <p:cNvSpPr txBox="1"/>
            <p:nvPr/>
          </p:nvSpPr>
          <p:spPr>
            <a:xfrm>
              <a:off x="608151" y="5007866"/>
              <a:ext cx="3420000" cy="889154"/>
            </a:xfrm>
            <a:prstGeom prst="rect">
              <a:avLst/>
            </a:prstGeom>
            <a:noFill/>
          </p:spPr>
          <p:txBody>
            <a:bodyPr wrap="square" rtlCol="0">
              <a:spAutoFit/>
            </a:bodyPr>
            <a:lstStyle/>
            <a:p>
              <a:pPr>
                <a:lnSpc>
                  <a:spcPct val="150000"/>
                </a:lnSpc>
              </a:pPr>
              <a:r>
                <a:rPr lang="en-US" altLang="zh-CN" sz="1200" dirty="0">
                  <a:cs typeface="+mn-ea"/>
                  <a:sym typeface="+mn-lt"/>
                </a:rPr>
                <a:t>By integrating and analyzing data such as images, videos, cargo capacity, GPS, </a:t>
              </a:r>
              <a:r>
                <a:rPr lang="en-US" altLang="zh-CN" sz="1200" dirty="0" err="1">
                  <a:cs typeface="+mn-ea"/>
                  <a:sym typeface="+mn-lt"/>
                </a:rPr>
                <a:t>etc.,we</a:t>
              </a:r>
              <a:r>
                <a:rPr lang="en-US" altLang="zh-CN" sz="1200" dirty="0">
                  <a:cs typeface="+mn-ea"/>
                  <a:sym typeface="+mn-lt"/>
                </a:rPr>
                <a:t> provide operators with one-stop web operations</a:t>
              </a:r>
            </a:p>
          </p:txBody>
        </p:sp>
        <p:sp>
          <p:nvSpPr>
            <p:cNvPr id="35" name="矩形 34">
              <a:extLst>
                <a:ext uri="{FF2B5EF4-FFF2-40B4-BE49-F238E27FC236}">
                  <a16:creationId xmlns:a16="http://schemas.microsoft.com/office/drawing/2014/main" id="{B9C9870E-8706-499C-70C3-DEE237EC4321}"/>
                </a:ext>
              </a:extLst>
            </p:cNvPr>
            <p:cNvSpPr/>
            <p:nvPr/>
          </p:nvSpPr>
          <p:spPr>
            <a:xfrm>
              <a:off x="4276050" y="4424725"/>
              <a:ext cx="3671133" cy="1447895"/>
            </a:xfrm>
            <a:prstGeom prst="rect">
              <a:avLst/>
            </a:prstGeom>
            <a:gradFill>
              <a:gsLst>
                <a:gs pos="0">
                  <a:srgbClr val="29D1ED">
                    <a:alpha val="24000"/>
                  </a:srgbClr>
                </a:gs>
                <a:gs pos="99000">
                  <a:srgbClr val="000510">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文本框 35">
              <a:extLst>
                <a:ext uri="{FF2B5EF4-FFF2-40B4-BE49-F238E27FC236}">
                  <a16:creationId xmlns:a16="http://schemas.microsoft.com/office/drawing/2014/main" id="{D2F0779F-19FA-458D-252D-2A186CEB4B05}"/>
                </a:ext>
              </a:extLst>
            </p:cNvPr>
            <p:cNvSpPr txBox="1"/>
            <p:nvPr/>
          </p:nvSpPr>
          <p:spPr>
            <a:xfrm>
              <a:off x="5170866" y="4669312"/>
              <a:ext cx="2047499" cy="338554"/>
            </a:xfrm>
            <a:prstGeom prst="rect">
              <a:avLst/>
            </a:prstGeom>
            <a:noFill/>
          </p:spPr>
          <p:txBody>
            <a:bodyPr wrap="square" rtlCol="0">
              <a:spAutoFit/>
            </a:bodyPr>
            <a:lstStyle/>
            <a:p>
              <a:r>
                <a:rPr lang="en-US" altLang="zh-CN" sz="1600" b="1" dirty="0">
                  <a:cs typeface="+mn-ea"/>
                  <a:sym typeface="+mn-lt"/>
                </a:rPr>
                <a:t>Cargo Dashboard</a:t>
              </a:r>
              <a:endParaRPr lang="zh-CN" altLang="en-US" sz="1600" b="1" dirty="0">
                <a:cs typeface="+mn-ea"/>
                <a:sym typeface="+mn-lt"/>
              </a:endParaRPr>
            </a:p>
          </p:txBody>
        </p:sp>
        <p:sp>
          <p:nvSpPr>
            <p:cNvPr id="38" name="文本框 37">
              <a:extLst>
                <a:ext uri="{FF2B5EF4-FFF2-40B4-BE49-F238E27FC236}">
                  <a16:creationId xmlns:a16="http://schemas.microsoft.com/office/drawing/2014/main" id="{FF8CB287-778E-3B60-80E0-2749033145FB}"/>
                </a:ext>
              </a:extLst>
            </p:cNvPr>
            <p:cNvSpPr txBox="1"/>
            <p:nvPr/>
          </p:nvSpPr>
          <p:spPr>
            <a:xfrm>
              <a:off x="4589865" y="5007866"/>
              <a:ext cx="3043502" cy="1167692"/>
            </a:xfrm>
            <a:prstGeom prst="rect">
              <a:avLst/>
            </a:prstGeom>
            <a:noFill/>
          </p:spPr>
          <p:txBody>
            <a:bodyPr wrap="square" rtlCol="0">
              <a:spAutoFit/>
            </a:bodyPr>
            <a:lstStyle/>
            <a:p>
              <a:pPr>
                <a:lnSpc>
                  <a:spcPct val="150000"/>
                </a:lnSpc>
              </a:pPr>
              <a:r>
                <a:rPr lang="en-US" altLang="zh-CN" sz="1200" b="0" i="0" dirty="0">
                  <a:effectLst/>
                  <a:cs typeface="+mn-ea"/>
                  <a:sym typeface="+mn-lt"/>
                </a:rPr>
                <a:t>One page webpage displays a panoramic view of data, summarizing, categorizing, and analyzing content to help improve management</a:t>
              </a:r>
              <a:endParaRPr lang="en-US" altLang="zh-CN" sz="1200" dirty="0">
                <a:cs typeface="+mn-ea"/>
                <a:sym typeface="+mn-lt"/>
              </a:endParaRPr>
            </a:p>
          </p:txBody>
        </p:sp>
        <p:sp>
          <p:nvSpPr>
            <p:cNvPr id="43" name="文本框 42">
              <a:extLst>
                <a:ext uri="{FF2B5EF4-FFF2-40B4-BE49-F238E27FC236}">
                  <a16:creationId xmlns:a16="http://schemas.microsoft.com/office/drawing/2014/main" id="{283B365F-72EA-013F-6AB9-25DD351B0ABC}"/>
                </a:ext>
              </a:extLst>
            </p:cNvPr>
            <p:cNvSpPr txBox="1"/>
            <p:nvPr/>
          </p:nvSpPr>
          <p:spPr>
            <a:xfrm>
              <a:off x="8179965" y="4970559"/>
              <a:ext cx="3420000" cy="890693"/>
            </a:xfrm>
            <a:prstGeom prst="rect">
              <a:avLst/>
            </a:prstGeom>
            <a:noFill/>
          </p:spPr>
          <p:txBody>
            <a:bodyPr wrap="square" rtlCol="0">
              <a:spAutoFit/>
            </a:bodyPr>
            <a:lstStyle/>
            <a:p>
              <a:pPr>
                <a:lnSpc>
                  <a:spcPct val="150000"/>
                </a:lnSpc>
              </a:pPr>
              <a:r>
                <a:rPr lang="en-US" altLang="zh-CN" sz="1200" dirty="0">
                  <a:cs typeface="+mn-ea"/>
                  <a:sym typeface="+mn-lt"/>
                </a:rPr>
                <a:t>Retain and clearly display all cargo data by category, in real-time and conveniently, to facilitate efficient cargo capacity</a:t>
              </a:r>
            </a:p>
          </p:txBody>
        </p:sp>
      </p:grpSp>
      <p:sp>
        <p:nvSpPr>
          <p:cNvPr id="2" name="文本占位符 1">
            <a:extLst>
              <a:ext uri="{FF2B5EF4-FFF2-40B4-BE49-F238E27FC236}">
                <a16:creationId xmlns:a16="http://schemas.microsoft.com/office/drawing/2014/main" id="{546C247A-BBD6-477D-7996-C00703A4B10C}"/>
              </a:ext>
            </a:extLst>
          </p:cNvPr>
          <p:cNvSpPr>
            <a:spLocks noGrp="1"/>
          </p:cNvSpPr>
          <p:nvPr>
            <p:ph type="body" sz="quarter" idx="10"/>
          </p:nvPr>
        </p:nvSpPr>
        <p:spPr/>
        <p:txBody>
          <a:bodyPr/>
          <a:lstStyle/>
          <a:p>
            <a:r>
              <a:rPr lang="en-US" altLang="zh-CN" sz="2800" dirty="0">
                <a:latin typeface="+mn-lt"/>
                <a:ea typeface="+mn-ea"/>
                <a:cs typeface="+mn-ea"/>
                <a:sym typeface="+mn-lt"/>
              </a:rPr>
              <a:t>FT</a:t>
            </a:r>
            <a:r>
              <a:rPr lang="zh-CN" altLang="en-US" sz="2800" dirty="0">
                <a:latin typeface="+mn-lt"/>
                <a:ea typeface="+mn-ea"/>
                <a:cs typeface="+mn-ea"/>
                <a:sym typeface="+mn-lt"/>
              </a:rPr>
              <a:t> </a:t>
            </a:r>
            <a:r>
              <a:rPr lang="en-US" altLang="zh-CN" sz="2800" dirty="0">
                <a:latin typeface="+mn-lt"/>
                <a:ea typeface="+mn-ea"/>
                <a:cs typeface="+mn-ea"/>
                <a:sym typeface="+mn-lt"/>
              </a:rPr>
              <a:t>VISION</a:t>
            </a:r>
            <a:endParaRPr lang="zh-CN" altLang="en-US" sz="2800" dirty="0">
              <a:latin typeface="+mn-lt"/>
              <a:ea typeface="+mn-ea"/>
              <a:cs typeface="+mn-ea"/>
              <a:sym typeface="+mn-lt"/>
            </a:endParaRPr>
          </a:p>
        </p:txBody>
      </p:sp>
    </p:spTree>
    <p:extLst>
      <p:ext uri="{BB962C8B-B14F-4D97-AF65-F5344CB8AC3E}">
        <p14:creationId xmlns:p14="http://schemas.microsoft.com/office/powerpoint/2010/main" val="114033572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形 22">
            <a:extLst>
              <a:ext uri="{FF2B5EF4-FFF2-40B4-BE49-F238E27FC236}">
                <a16:creationId xmlns:a16="http://schemas.microsoft.com/office/drawing/2014/main" id="{2027E874-644F-8CF0-D1DA-E77DB3C262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8777" y="10254044"/>
            <a:ext cx="8467947" cy="5490170"/>
          </a:xfrm>
          <a:prstGeom prst="rect">
            <a:avLst/>
          </a:prstGeom>
        </p:spPr>
      </p:pic>
      <p:sp>
        <p:nvSpPr>
          <p:cNvPr id="18" name="标题 1">
            <a:extLst>
              <a:ext uri="{FF2B5EF4-FFF2-40B4-BE49-F238E27FC236}">
                <a16:creationId xmlns:a16="http://schemas.microsoft.com/office/drawing/2014/main" id="{18B63B3D-B7FA-DA7F-C752-B5BA3044DBC9}"/>
              </a:ext>
            </a:extLst>
          </p:cNvPr>
          <p:cNvSpPr txBox="1">
            <a:spLocks/>
          </p:cNvSpPr>
          <p:nvPr/>
        </p:nvSpPr>
        <p:spPr>
          <a:xfrm>
            <a:off x="666750" y="84566"/>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altLang="zh-CN" sz="3200" dirty="0">
                <a:latin typeface="+mn-lt"/>
                <a:ea typeface="+mn-ea"/>
                <a:cs typeface="+mn-ea"/>
                <a:sym typeface="+mn-lt"/>
              </a:rPr>
              <a:t>Cargo Vision</a:t>
            </a:r>
            <a:endParaRPr lang="zh-CN" altLang="en-US" sz="3200" dirty="0">
              <a:latin typeface="+mn-lt"/>
              <a:ea typeface="+mn-ea"/>
              <a:cs typeface="+mn-ea"/>
              <a:sym typeface="+mn-lt"/>
            </a:endParaRPr>
          </a:p>
        </p:txBody>
      </p:sp>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pic>
        <p:nvPicPr>
          <p:cNvPr id="35" name="图片 34" descr="电脑萤幕画面&#10;&#10;描述已自动生成">
            <a:extLst>
              <a:ext uri="{FF2B5EF4-FFF2-40B4-BE49-F238E27FC236}">
                <a16:creationId xmlns:a16="http://schemas.microsoft.com/office/drawing/2014/main" id="{791CF3FF-762E-4F2A-AF43-1F68B669BD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556" y="1113266"/>
            <a:ext cx="9439806" cy="5173199"/>
          </a:xfrm>
          <a:prstGeom prst="rect">
            <a:avLst/>
          </a:prstGeom>
        </p:spPr>
      </p:pic>
      <p:pic>
        <p:nvPicPr>
          <p:cNvPr id="54" name="图片 53">
            <a:extLst>
              <a:ext uri="{FF2B5EF4-FFF2-40B4-BE49-F238E27FC236}">
                <a16:creationId xmlns:a16="http://schemas.microsoft.com/office/drawing/2014/main" id="{95F3A89C-AE41-B0B5-5F7F-2974D19BD1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7907" y="5335329"/>
            <a:ext cx="255798" cy="119804"/>
          </a:xfrm>
          <a:prstGeom prst="rect">
            <a:avLst/>
          </a:prstGeom>
        </p:spPr>
      </p:pic>
      <p:pic>
        <p:nvPicPr>
          <p:cNvPr id="52" name="图片 51">
            <a:extLst>
              <a:ext uri="{FF2B5EF4-FFF2-40B4-BE49-F238E27FC236}">
                <a16:creationId xmlns:a16="http://schemas.microsoft.com/office/drawing/2014/main" id="{C886FF15-70EB-45FC-62AB-FFC8063DA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57907" y="5062276"/>
            <a:ext cx="255798" cy="119804"/>
          </a:xfrm>
          <a:prstGeom prst="rect">
            <a:avLst/>
          </a:prstGeom>
        </p:spPr>
      </p:pic>
      <p:pic>
        <p:nvPicPr>
          <p:cNvPr id="58" name="图片 57">
            <a:extLst>
              <a:ext uri="{FF2B5EF4-FFF2-40B4-BE49-F238E27FC236}">
                <a16:creationId xmlns:a16="http://schemas.microsoft.com/office/drawing/2014/main" id="{33059F19-A71D-A485-E378-897AE406C2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7907" y="4786810"/>
            <a:ext cx="255798" cy="119804"/>
          </a:xfrm>
          <a:prstGeom prst="rect">
            <a:avLst/>
          </a:prstGeom>
        </p:spPr>
      </p:pic>
      <p:pic>
        <p:nvPicPr>
          <p:cNvPr id="51" name="图片 50">
            <a:extLst>
              <a:ext uri="{FF2B5EF4-FFF2-40B4-BE49-F238E27FC236}">
                <a16:creationId xmlns:a16="http://schemas.microsoft.com/office/drawing/2014/main" id="{66AC35E7-FE40-6E60-467C-EB9A53855A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V="1">
            <a:off x="5964051" y="4539563"/>
            <a:ext cx="255798" cy="119804"/>
          </a:xfrm>
          <a:prstGeom prst="rect">
            <a:avLst/>
          </a:prstGeom>
        </p:spPr>
      </p:pic>
      <p:pic>
        <p:nvPicPr>
          <p:cNvPr id="50" name="图片 49">
            <a:extLst>
              <a:ext uri="{FF2B5EF4-FFF2-40B4-BE49-F238E27FC236}">
                <a16:creationId xmlns:a16="http://schemas.microsoft.com/office/drawing/2014/main" id="{6B5E969A-E963-37C3-CF81-414ED8E5E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4051" y="4271369"/>
            <a:ext cx="255798" cy="119804"/>
          </a:xfrm>
          <a:prstGeom prst="rect">
            <a:avLst/>
          </a:prstGeom>
        </p:spPr>
      </p:pic>
      <p:pic>
        <p:nvPicPr>
          <p:cNvPr id="44" name="图片 43">
            <a:extLst>
              <a:ext uri="{FF2B5EF4-FFF2-40B4-BE49-F238E27FC236}">
                <a16:creationId xmlns:a16="http://schemas.microsoft.com/office/drawing/2014/main" id="{B874A005-830E-C069-AA9E-ACD6EFE980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64051" y="4008603"/>
            <a:ext cx="255798" cy="119804"/>
          </a:xfrm>
          <a:prstGeom prst="rect">
            <a:avLst/>
          </a:prstGeom>
        </p:spPr>
      </p:pic>
      <p:pic>
        <p:nvPicPr>
          <p:cNvPr id="43" name="图片 42">
            <a:extLst>
              <a:ext uri="{FF2B5EF4-FFF2-40B4-BE49-F238E27FC236}">
                <a16:creationId xmlns:a16="http://schemas.microsoft.com/office/drawing/2014/main" id="{65D2573A-5499-03EF-AE25-86F143B869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64051" y="3745837"/>
            <a:ext cx="255798" cy="119804"/>
          </a:xfrm>
          <a:prstGeom prst="rect">
            <a:avLst/>
          </a:prstGeom>
        </p:spPr>
      </p:pic>
      <p:pic>
        <p:nvPicPr>
          <p:cNvPr id="62" name="图片 61">
            <a:extLst>
              <a:ext uri="{FF2B5EF4-FFF2-40B4-BE49-F238E27FC236}">
                <a16:creationId xmlns:a16="http://schemas.microsoft.com/office/drawing/2014/main" id="{E6505D5C-22D7-B561-8E18-A82A06526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7907" y="3474726"/>
            <a:ext cx="255798" cy="119804"/>
          </a:xfrm>
          <a:prstGeom prst="rect">
            <a:avLst/>
          </a:prstGeom>
        </p:spPr>
      </p:pic>
      <p:grpSp>
        <p:nvGrpSpPr>
          <p:cNvPr id="60" name="组合 59">
            <a:extLst>
              <a:ext uri="{FF2B5EF4-FFF2-40B4-BE49-F238E27FC236}">
                <a16:creationId xmlns:a16="http://schemas.microsoft.com/office/drawing/2014/main" id="{9BE75814-5D9F-3E2C-E12C-FDBEAF608E53}"/>
              </a:ext>
            </a:extLst>
          </p:cNvPr>
          <p:cNvGrpSpPr/>
          <p:nvPr/>
        </p:nvGrpSpPr>
        <p:grpSpPr>
          <a:xfrm>
            <a:off x="9182037" y="3145230"/>
            <a:ext cx="1464644" cy="1751897"/>
            <a:chOff x="9531694" y="3422491"/>
            <a:chExt cx="1464644" cy="1751897"/>
          </a:xfrm>
        </p:grpSpPr>
        <p:pic>
          <p:nvPicPr>
            <p:cNvPr id="53" name="图片 52" descr="黑暗中的标志&#10;&#10;描述已自动生成">
              <a:extLst>
                <a:ext uri="{FF2B5EF4-FFF2-40B4-BE49-F238E27FC236}">
                  <a16:creationId xmlns:a16="http://schemas.microsoft.com/office/drawing/2014/main" id="{F2A16B4B-3B81-3EEE-1D9B-04533B9A0C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448" y="3917324"/>
              <a:ext cx="936771" cy="480711"/>
            </a:xfrm>
            <a:prstGeom prst="rect">
              <a:avLst/>
            </a:prstGeom>
          </p:spPr>
        </p:pic>
        <p:pic>
          <p:nvPicPr>
            <p:cNvPr id="55" name="图片 54" descr="黑暗中的标志&#10;&#10;中度可信度描述已自动生成">
              <a:extLst>
                <a:ext uri="{FF2B5EF4-FFF2-40B4-BE49-F238E27FC236}">
                  <a16:creationId xmlns:a16="http://schemas.microsoft.com/office/drawing/2014/main" id="{BFC07F56-0487-3DAF-A0B7-511321C8D9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2615" y="4177052"/>
              <a:ext cx="759218" cy="510508"/>
            </a:xfrm>
            <a:prstGeom prst="rect">
              <a:avLst/>
            </a:prstGeom>
          </p:spPr>
        </p:pic>
        <p:pic>
          <p:nvPicPr>
            <p:cNvPr id="57" name="图片 56" descr="黑暗中的标志&#10;&#10;描述已自动生成">
              <a:extLst>
                <a:ext uri="{FF2B5EF4-FFF2-40B4-BE49-F238E27FC236}">
                  <a16:creationId xmlns:a16="http://schemas.microsoft.com/office/drawing/2014/main" id="{2D29AA55-6BCB-E4A7-144C-701B641604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4059" y="3422491"/>
              <a:ext cx="902279" cy="472334"/>
            </a:xfrm>
            <a:prstGeom prst="rect">
              <a:avLst/>
            </a:prstGeom>
          </p:spPr>
        </p:pic>
        <p:pic>
          <p:nvPicPr>
            <p:cNvPr id="59" name="图片 58" descr="黑暗中的标志&#10;&#10;中度可信度描述已自动生成">
              <a:extLst>
                <a:ext uri="{FF2B5EF4-FFF2-40B4-BE49-F238E27FC236}">
                  <a16:creationId xmlns:a16="http://schemas.microsoft.com/office/drawing/2014/main" id="{E1E76493-18B9-670F-C8D4-1BB78159D6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31694" y="4663879"/>
              <a:ext cx="549779" cy="510509"/>
            </a:xfrm>
            <a:prstGeom prst="rect">
              <a:avLst/>
            </a:prstGeom>
          </p:spPr>
        </p:pic>
      </p:grpSp>
      <p:pic>
        <p:nvPicPr>
          <p:cNvPr id="1024" name="图片 1023" descr="手机屏幕的截图&#10;&#10;描述已自动生成">
            <a:extLst>
              <a:ext uri="{FF2B5EF4-FFF2-40B4-BE49-F238E27FC236}">
                <a16:creationId xmlns:a16="http://schemas.microsoft.com/office/drawing/2014/main" id="{D2D5F3A7-AF5F-0624-E016-D574C4A425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78969" y="3018961"/>
            <a:ext cx="1342872" cy="2659413"/>
          </a:xfrm>
          <a:prstGeom prst="rect">
            <a:avLst/>
          </a:prstGeom>
        </p:spPr>
      </p:pic>
      <p:pic>
        <p:nvPicPr>
          <p:cNvPr id="1028" name="图片 1027" descr="图片包含 图标&#10;&#10;描述已自动生成">
            <a:extLst>
              <a:ext uri="{FF2B5EF4-FFF2-40B4-BE49-F238E27FC236}">
                <a16:creationId xmlns:a16="http://schemas.microsoft.com/office/drawing/2014/main" id="{817BE18A-E6F2-B807-B82B-61014BB2F6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325367">
            <a:off x="10203923" y="4216945"/>
            <a:ext cx="526024" cy="526024"/>
          </a:xfrm>
          <a:prstGeom prst="rect">
            <a:avLst/>
          </a:prstGeom>
        </p:spPr>
      </p:pic>
      <p:pic>
        <p:nvPicPr>
          <p:cNvPr id="1050" name="图片 1049" descr="图形用户界面&#10;&#10;描述已自动生成">
            <a:extLst>
              <a:ext uri="{FF2B5EF4-FFF2-40B4-BE49-F238E27FC236}">
                <a16:creationId xmlns:a16="http://schemas.microsoft.com/office/drawing/2014/main" id="{D11AEB21-252E-531B-2ADA-564D9A63AE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40205" y="1154131"/>
            <a:ext cx="9450133" cy="5099998"/>
          </a:xfrm>
          <a:prstGeom prst="rect">
            <a:avLst/>
          </a:prstGeom>
        </p:spPr>
      </p:pic>
      <p:pic>
        <p:nvPicPr>
          <p:cNvPr id="1048" name="图片 1047" descr="图形用户界面, 应用程序&#10;&#10;描述已自动生成">
            <a:extLst>
              <a:ext uri="{FF2B5EF4-FFF2-40B4-BE49-F238E27FC236}">
                <a16:creationId xmlns:a16="http://schemas.microsoft.com/office/drawing/2014/main" id="{9FF6B8F7-411C-CFE8-217F-FC4855AEC1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32749" y="1873928"/>
            <a:ext cx="2343150" cy="1501746"/>
          </a:xfrm>
          <a:prstGeom prst="rect">
            <a:avLst/>
          </a:prstGeom>
        </p:spPr>
      </p:pic>
      <p:grpSp>
        <p:nvGrpSpPr>
          <p:cNvPr id="1036" name="组合 1035">
            <a:extLst>
              <a:ext uri="{FF2B5EF4-FFF2-40B4-BE49-F238E27FC236}">
                <a16:creationId xmlns:a16="http://schemas.microsoft.com/office/drawing/2014/main" id="{4BE2F397-20D5-08D7-A6C7-A78C01EFA49B}"/>
              </a:ext>
            </a:extLst>
          </p:cNvPr>
          <p:cNvGrpSpPr/>
          <p:nvPr/>
        </p:nvGrpSpPr>
        <p:grpSpPr>
          <a:xfrm>
            <a:off x="6199893" y="3432301"/>
            <a:ext cx="957133" cy="2057211"/>
            <a:chOff x="6564161" y="3754053"/>
            <a:chExt cx="957133" cy="2057211"/>
          </a:xfrm>
        </p:grpSpPr>
        <p:sp>
          <p:nvSpPr>
            <p:cNvPr id="63" name="文本框 62">
              <a:extLst>
                <a:ext uri="{FF2B5EF4-FFF2-40B4-BE49-F238E27FC236}">
                  <a16:creationId xmlns:a16="http://schemas.microsoft.com/office/drawing/2014/main" id="{669B2DFA-8335-E5F3-59D9-4DDCF47C7D38}"/>
                </a:ext>
              </a:extLst>
            </p:cNvPr>
            <p:cNvSpPr txBox="1"/>
            <p:nvPr/>
          </p:nvSpPr>
          <p:spPr>
            <a:xfrm>
              <a:off x="6571176" y="3754053"/>
              <a:ext cx="950118" cy="184666"/>
            </a:xfrm>
            <a:prstGeom prst="rect">
              <a:avLst/>
            </a:prstGeom>
            <a:noFill/>
          </p:spPr>
          <p:txBody>
            <a:bodyPr wrap="square" rtlCol="0">
              <a:spAutoFit/>
            </a:bodyPr>
            <a:lstStyle/>
            <a:p>
              <a:r>
                <a:rPr lang="en-US" altLang="zh-CN" sz="600" dirty="0">
                  <a:solidFill>
                    <a:schemeClr val="bg1"/>
                  </a:solidFill>
                  <a:cs typeface="+mn-ea"/>
                  <a:sym typeface="+mn-lt"/>
                </a:rPr>
                <a:t>30%</a:t>
              </a:r>
              <a:endParaRPr lang="zh-CN" altLang="en-US" sz="600" dirty="0">
                <a:solidFill>
                  <a:schemeClr val="bg1"/>
                </a:solidFill>
                <a:cs typeface="+mn-ea"/>
                <a:sym typeface="+mn-lt"/>
              </a:endParaRPr>
            </a:p>
          </p:txBody>
        </p:sp>
        <p:sp>
          <p:nvSpPr>
            <p:cNvPr id="1025" name="文本框 1024">
              <a:extLst>
                <a:ext uri="{FF2B5EF4-FFF2-40B4-BE49-F238E27FC236}">
                  <a16:creationId xmlns:a16="http://schemas.microsoft.com/office/drawing/2014/main" id="{1087A95C-46C2-476A-1322-41C74B77A4D6}"/>
                </a:ext>
              </a:extLst>
            </p:cNvPr>
            <p:cNvSpPr txBox="1"/>
            <p:nvPr/>
          </p:nvSpPr>
          <p:spPr>
            <a:xfrm>
              <a:off x="6571176" y="4034306"/>
              <a:ext cx="950118" cy="184666"/>
            </a:xfrm>
            <a:prstGeom prst="rect">
              <a:avLst/>
            </a:prstGeom>
            <a:noFill/>
          </p:spPr>
          <p:txBody>
            <a:bodyPr wrap="square" rtlCol="0">
              <a:spAutoFit/>
            </a:bodyPr>
            <a:lstStyle/>
            <a:p>
              <a:r>
                <a:rPr lang="en-US" altLang="zh-CN" sz="600" dirty="0">
                  <a:solidFill>
                    <a:schemeClr val="bg1"/>
                  </a:solidFill>
                  <a:cs typeface="+mn-ea"/>
                  <a:sym typeface="+mn-lt"/>
                </a:rPr>
                <a:t>80%</a:t>
              </a:r>
              <a:endParaRPr lang="zh-CN" altLang="en-US" sz="600" dirty="0">
                <a:solidFill>
                  <a:schemeClr val="bg1"/>
                </a:solidFill>
                <a:cs typeface="+mn-ea"/>
                <a:sym typeface="+mn-lt"/>
              </a:endParaRPr>
            </a:p>
          </p:txBody>
        </p:sp>
        <p:sp>
          <p:nvSpPr>
            <p:cNvPr id="1027" name="文本框 1026">
              <a:extLst>
                <a:ext uri="{FF2B5EF4-FFF2-40B4-BE49-F238E27FC236}">
                  <a16:creationId xmlns:a16="http://schemas.microsoft.com/office/drawing/2014/main" id="{F5A7FA97-4527-1E89-84A8-CE5154D94A97}"/>
                </a:ext>
              </a:extLst>
            </p:cNvPr>
            <p:cNvSpPr txBox="1"/>
            <p:nvPr/>
          </p:nvSpPr>
          <p:spPr>
            <a:xfrm>
              <a:off x="6571176" y="4293083"/>
              <a:ext cx="950118" cy="184666"/>
            </a:xfrm>
            <a:prstGeom prst="rect">
              <a:avLst/>
            </a:prstGeom>
            <a:noFill/>
          </p:spPr>
          <p:txBody>
            <a:bodyPr wrap="square" rtlCol="0">
              <a:spAutoFit/>
            </a:bodyPr>
            <a:lstStyle/>
            <a:p>
              <a:r>
                <a:rPr lang="en-US" altLang="zh-CN" sz="600" dirty="0">
                  <a:solidFill>
                    <a:schemeClr val="bg1"/>
                  </a:solidFill>
                  <a:cs typeface="+mn-ea"/>
                  <a:sym typeface="+mn-lt"/>
                </a:rPr>
                <a:t>75%</a:t>
              </a:r>
              <a:endParaRPr lang="zh-CN" altLang="en-US" sz="600" dirty="0">
                <a:solidFill>
                  <a:schemeClr val="bg1"/>
                </a:solidFill>
                <a:cs typeface="+mn-ea"/>
                <a:sym typeface="+mn-lt"/>
              </a:endParaRPr>
            </a:p>
          </p:txBody>
        </p:sp>
        <p:sp>
          <p:nvSpPr>
            <p:cNvPr id="1029" name="文本框 1028">
              <a:extLst>
                <a:ext uri="{FF2B5EF4-FFF2-40B4-BE49-F238E27FC236}">
                  <a16:creationId xmlns:a16="http://schemas.microsoft.com/office/drawing/2014/main" id="{B1E3A158-B6B4-D6C4-AAB3-BADCE5C2C150}"/>
                </a:ext>
              </a:extLst>
            </p:cNvPr>
            <p:cNvSpPr txBox="1"/>
            <p:nvPr/>
          </p:nvSpPr>
          <p:spPr>
            <a:xfrm>
              <a:off x="6571176" y="4569488"/>
              <a:ext cx="950118" cy="184666"/>
            </a:xfrm>
            <a:prstGeom prst="rect">
              <a:avLst/>
            </a:prstGeom>
            <a:noFill/>
          </p:spPr>
          <p:txBody>
            <a:bodyPr wrap="square" rtlCol="0">
              <a:spAutoFit/>
            </a:bodyPr>
            <a:lstStyle/>
            <a:p>
              <a:r>
                <a:rPr lang="en-US" altLang="zh-CN" sz="600" dirty="0">
                  <a:solidFill>
                    <a:schemeClr val="bg1"/>
                  </a:solidFill>
                  <a:cs typeface="+mn-ea"/>
                  <a:sym typeface="+mn-lt"/>
                </a:rPr>
                <a:t>45%</a:t>
              </a:r>
              <a:endParaRPr lang="zh-CN" altLang="en-US" sz="600" dirty="0">
                <a:solidFill>
                  <a:schemeClr val="bg1"/>
                </a:solidFill>
                <a:cs typeface="+mn-ea"/>
                <a:sym typeface="+mn-lt"/>
              </a:endParaRPr>
            </a:p>
          </p:txBody>
        </p:sp>
        <p:sp>
          <p:nvSpPr>
            <p:cNvPr id="1030" name="文本框 1029">
              <a:extLst>
                <a:ext uri="{FF2B5EF4-FFF2-40B4-BE49-F238E27FC236}">
                  <a16:creationId xmlns:a16="http://schemas.microsoft.com/office/drawing/2014/main" id="{2D66289E-AB5D-3738-E4D9-499BDAB5F688}"/>
                </a:ext>
              </a:extLst>
            </p:cNvPr>
            <p:cNvSpPr txBox="1"/>
            <p:nvPr/>
          </p:nvSpPr>
          <p:spPr>
            <a:xfrm>
              <a:off x="6571176" y="4825769"/>
              <a:ext cx="950118" cy="184666"/>
            </a:xfrm>
            <a:prstGeom prst="rect">
              <a:avLst/>
            </a:prstGeom>
            <a:noFill/>
          </p:spPr>
          <p:txBody>
            <a:bodyPr wrap="square" rtlCol="0">
              <a:spAutoFit/>
            </a:bodyPr>
            <a:lstStyle/>
            <a:p>
              <a:r>
                <a:rPr lang="en-US" altLang="zh-CN" sz="600" dirty="0">
                  <a:solidFill>
                    <a:schemeClr val="bg1"/>
                  </a:solidFill>
                  <a:cs typeface="+mn-ea"/>
                  <a:sym typeface="+mn-lt"/>
                </a:rPr>
                <a:t>50%</a:t>
              </a:r>
              <a:endParaRPr lang="zh-CN" altLang="en-US" sz="600" dirty="0">
                <a:solidFill>
                  <a:schemeClr val="bg1"/>
                </a:solidFill>
                <a:cs typeface="+mn-ea"/>
                <a:sym typeface="+mn-lt"/>
              </a:endParaRPr>
            </a:p>
          </p:txBody>
        </p:sp>
        <p:sp>
          <p:nvSpPr>
            <p:cNvPr id="1032" name="文本框 1031">
              <a:extLst>
                <a:ext uri="{FF2B5EF4-FFF2-40B4-BE49-F238E27FC236}">
                  <a16:creationId xmlns:a16="http://schemas.microsoft.com/office/drawing/2014/main" id="{EA1DC003-20F4-8C57-B8F7-3DDB15F2DB7A}"/>
                </a:ext>
              </a:extLst>
            </p:cNvPr>
            <p:cNvSpPr txBox="1"/>
            <p:nvPr/>
          </p:nvSpPr>
          <p:spPr>
            <a:xfrm>
              <a:off x="6571176" y="5082050"/>
              <a:ext cx="950118" cy="184666"/>
            </a:xfrm>
            <a:prstGeom prst="rect">
              <a:avLst/>
            </a:prstGeom>
            <a:noFill/>
          </p:spPr>
          <p:txBody>
            <a:bodyPr wrap="square" rtlCol="0">
              <a:spAutoFit/>
            </a:bodyPr>
            <a:lstStyle/>
            <a:p>
              <a:r>
                <a:rPr lang="en-US" altLang="zh-CN" sz="600" dirty="0">
                  <a:solidFill>
                    <a:schemeClr val="bg1"/>
                  </a:solidFill>
                  <a:cs typeface="+mn-ea"/>
                  <a:sym typeface="+mn-lt"/>
                </a:rPr>
                <a:t>100%</a:t>
              </a:r>
              <a:endParaRPr lang="zh-CN" altLang="en-US" sz="600" dirty="0">
                <a:solidFill>
                  <a:schemeClr val="bg1"/>
                </a:solidFill>
                <a:cs typeface="+mn-ea"/>
                <a:sym typeface="+mn-lt"/>
              </a:endParaRPr>
            </a:p>
          </p:txBody>
        </p:sp>
        <p:sp>
          <p:nvSpPr>
            <p:cNvPr id="1033" name="文本框 1032">
              <a:extLst>
                <a:ext uri="{FF2B5EF4-FFF2-40B4-BE49-F238E27FC236}">
                  <a16:creationId xmlns:a16="http://schemas.microsoft.com/office/drawing/2014/main" id="{3184A413-2308-E54B-981F-0BCCCBC5BFA9}"/>
                </a:ext>
              </a:extLst>
            </p:cNvPr>
            <p:cNvSpPr txBox="1"/>
            <p:nvPr/>
          </p:nvSpPr>
          <p:spPr>
            <a:xfrm>
              <a:off x="6571176" y="5354710"/>
              <a:ext cx="950118" cy="184666"/>
            </a:xfrm>
            <a:prstGeom prst="rect">
              <a:avLst/>
            </a:prstGeom>
            <a:noFill/>
          </p:spPr>
          <p:txBody>
            <a:bodyPr wrap="square" rtlCol="0">
              <a:spAutoFit/>
            </a:bodyPr>
            <a:lstStyle/>
            <a:p>
              <a:r>
                <a:rPr lang="en-US" altLang="zh-CN" sz="600" dirty="0">
                  <a:solidFill>
                    <a:schemeClr val="bg1"/>
                  </a:solidFill>
                  <a:cs typeface="+mn-ea"/>
                  <a:sym typeface="+mn-lt"/>
                </a:rPr>
                <a:t>74%</a:t>
              </a:r>
              <a:endParaRPr lang="zh-CN" altLang="en-US" sz="600" dirty="0">
                <a:solidFill>
                  <a:schemeClr val="bg1"/>
                </a:solidFill>
                <a:cs typeface="+mn-ea"/>
                <a:sym typeface="+mn-lt"/>
              </a:endParaRPr>
            </a:p>
          </p:txBody>
        </p:sp>
        <p:sp>
          <p:nvSpPr>
            <p:cNvPr id="1034" name="文本框 1033">
              <a:extLst>
                <a:ext uri="{FF2B5EF4-FFF2-40B4-BE49-F238E27FC236}">
                  <a16:creationId xmlns:a16="http://schemas.microsoft.com/office/drawing/2014/main" id="{315C2732-E4CE-EFD1-A09B-28A6857ABD07}"/>
                </a:ext>
              </a:extLst>
            </p:cNvPr>
            <p:cNvSpPr txBox="1"/>
            <p:nvPr/>
          </p:nvSpPr>
          <p:spPr>
            <a:xfrm>
              <a:off x="6564161" y="5626598"/>
              <a:ext cx="950118" cy="184666"/>
            </a:xfrm>
            <a:prstGeom prst="rect">
              <a:avLst/>
            </a:prstGeom>
            <a:noFill/>
          </p:spPr>
          <p:txBody>
            <a:bodyPr wrap="square" rtlCol="0">
              <a:spAutoFit/>
            </a:bodyPr>
            <a:lstStyle/>
            <a:p>
              <a:r>
                <a:rPr lang="en-US" altLang="zh-CN" sz="600" dirty="0">
                  <a:solidFill>
                    <a:schemeClr val="bg1"/>
                  </a:solidFill>
                  <a:cs typeface="+mn-ea"/>
                  <a:sym typeface="+mn-lt"/>
                </a:rPr>
                <a:t>30%</a:t>
              </a:r>
              <a:endParaRPr lang="zh-CN" altLang="en-US" sz="600" dirty="0">
                <a:solidFill>
                  <a:schemeClr val="bg1"/>
                </a:solidFill>
                <a:cs typeface="+mn-ea"/>
                <a:sym typeface="+mn-lt"/>
              </a:endParaRPr>
            </a:p>
          </p:txBody>
        </p:sp>
      </p:grpSp>
      <p:grpSp>
        <p:nvGrpSpPr>
          <p:cNvPr id="1038" name="组合 1037">
            <a:extLst>
              <a:ext uri="{FF2B5EF4-FFF2-40B4-BE49-F238E27FC236}">
                <a16:creationId xmlns:a16="http://schemas.microsoft.com/office/drawing/2014/main" id="{FF39D83C-9971-D85A-B6A2-1AAEFE33409A}"/>
              </a:ext>
            </a:extLst>
          </p:cNvPr>
          <p:cNvGrpSpPr/>
          <p:nvPr/>
        </p:nvGrpSpPr>
        <p:grpSpPr>
          <a:xfrm>
            <a:off x="9596967" y="4575656"/>
            <a:ext cx="1038099" cy="733189"/>
            <a:chOff x="9657575" y="4888926"/>
            <a:chExt cx="1038099" cy="733189"/>
          </a:xfrm>
        </p:grpSpPr>
        <p:pic>
          <p:nvPicPr>
            <p:cNvPr id="1035" name="图片 1034" descr="图形用户界面, 文本, 应用程序&#10;&#10;描述已自动生成">
              <a:extLst>
                <a:ext uri="{FF2B5EF4-FFF2-40B4-BE49-F238E27FC236}">
                  <a16:creationId xmlns:a16="http://schemas.microsoft.com/office/drawing/2014/main" id="{C5D00FF2-B321-62B4-927B-72C21A9087E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57575" y="4888926"/>
              <a:ext cx="1038099" cy="474947"/>
            </a:xfrm>
            <a:prstGeom prst="rect">
              <a:avLst/>
            </a:prstGeom>
          </p:spPr>
        </p:pic>
        <p:pic>
          <p:nvPicPr>
            <p:cNvPr id="1037" name="图片 1036" descr="黑白色的标志&#10;&#10;描述已自动生成">
              <a:extLst>
                <a:ext uri="{FF2B5EF4-FFF2-40B4-BE49-F238E27FC236}">
                  <a16:creationId xmlns:a16="http://schemas.microsoft.com/office/drawing/2014/main" id="{DC9090EF-CE27-DF8C-AB1D-02167D7592B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75562" y="5190044"/>
              <a:ext cx="993763" cy="432071"/>
            </a:xfrm>
            <a:prstGeom prst="rect">
              <a:avLst/>
            </a:prstGeom>
          </p:spPr>
        </p:pic>
      </p:grpSp>
      <p:pic>
        <p:nvPicPr>
          <p:cNvPr id="1046" name="图片 1045" descr="图片包含 灯光, 黑暗, 交通, 亮&#10;&#10;描述已自动生成">
            <a:extLst>
              <a:ext uri="{FF2B5EF4-FFF2-40B4-BE49-F238E27FC236}">
                <a16:creationId xmlns:a16="http://schemas.microsoft.com/office/drawing/2014/main" id="{04D01656-52AF-DD33-9F84-5964D1BAF0C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97790" y="1119468"/>
            <a:ext cx="9498572" cy="5092529"/>
          </a:xfrm>
          <a:prstGeom prst="rect">
            <a:avLst/>
          </a:prstGeom>
        </p:spPr>
      </p:pic>
      <p:pic>
        <p:nvPicPr>
          <p:cNvPr id="1044" name="图片 1043" descr="图片包含 图标&#10;&#10;描述已自动生成">
            <a:extLst>
              <a:ext uri="{FF2B5EF4-FFF2-40B4-BE49-F238E27FC236}">
                <a16:creationId xmlns:a16="http://schemas.microsoft.com/office/drawing/2014/main" id="{1DB8194D-81D3-3337-12E8-99A664D241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9819044">
            <a:off x="10081072" y="5498343"/>
            <a:ext cx="487703" cy="487703"/>
          </a:xfrm>
          <a:prstGeom prst="rect">
            <a:avLst/>
          </a:prstGeom>
        </p:spPr>
      </p:pic>
      <p:pic>
        <p:nvPicPr>
          <p:cNvPr id="13" name="Google Shape;25452;p2367" descr="Google Shape;776;p46">
            <a:extLst>
              <a:ext uri="{FF2B5EF4-FFF2-40B4-BE49-F238E27FC236}">
                <a16:creationId xmlns:a16="http://schemas.microsoft.com/office/drawing/2014/main" id="{49211212-5D45-0046-FEEB-F8C7274C632F}"/>
              </a:ext>
            </a:extLst>
          </p:cNvPr>
          <p:cNvPicPr preferRelativeResize="0"/>
          <p:nvPr/>
        </p:nvPicPr>
        <p:blipFill rotWithShape="1">
          <a:blip r:embed="rId21">
            <a:alphaModFix amt="33320"/>
          </a:blip>
          <a:srcRect t="74454" b="16122"/>
          <a:stretch/>
        </p:blipFill>
        <p:spPr>
          <a:xfrm>
            <a:off x="487414" y="3917304"/>
            <a:ext cx="7030937" cy="893056"/>
          </a:xfrm>
          <a:prstGeom prst="rect">
            <a:avLst/>
          </a:prstGeom>
          <a:noFill/>
          <a:ln>
            <a:noFill/>
          </a:ln>
        </p:spPr>
      </p:pic>
      <p:pic>
        <p:nvPicPr>
          <p:cNvPr id="3" name="图形 2">
            <a:extLst>
              <a:ext uri="{FF2B5EF4-FFF2-40B4-BE49-F238E27FC236}">
                <a16:creationId xmlns:a16="http://schemas.microsoft.com/office/drawing/2014/main" id="{F3C3415C-E1D7-F250-008E-3786E6863CC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718978" y="10373950"/>
            <a:ext cx="7284245" cy="5779368"/>
          </a:xfrm>
          <a:prstGeom prst="rect">
            <a:avLst/>
          </a:prstGeom>
        </p:spPr>
      </p:pic>
    </p:spTree>
    <p:extLst>
      <p:ext uri="{BB962C8B-B14F-4D97-AF65-F5344CB8AC3E}">
        <p14:creationId xmlns:p14="http://schemas.microsoft.com/office/powerpoint/2010/main" val="274064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0"/>
                                        </p:tgtEl>
                                      </p:cBhvr>
                                    </p:animEffect>
                                    <p:set>
                                      <p:cBhvr>
                                        <p:cTn id="19" dur="1" fill="hold">
                                          <p:stCondLst>
                                            <p:cond delay="499"/>
                                          </p:stCondLst>
                                        </p:cTn>
                                        <p:tgtEl>
                                          <p:spTgt spid="6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24"/>
                                        </p:tgtEl>
                                      </p:cBhvr>
                                    </p:animEffect>
                                    <p:set>
                                      <p:cBhvr>
                                        <p:cTn id="28" dur="1" fill="hold">
                                          <p:stCondLst>
                                            <p:cond delay="499"/>
                                          </p:stCondLst>
                                        </p:cTn>
                                        <p:tgtEl>
                                          <p:spTgt spid="102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28"/>
                                        </p:tgtEl>
                                      </p:cBhvr>
                                    </p:animEffect>
                                    <p:set>
                                      <p:cBhvr>
                                        <p:cTn id="37" dur="1" fill="hold">
                                          <p:stCondLst>
                                            <p:cond delay="499"/>
                                          </p:stCondLst>
                                        </p:cTn>
                                        <p:tgtEl>
                                          <p:spTgt spid="1028"/>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05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8"/>
                                        </p:tgtEl>
                                      </p:cBhvr>
                                    </p:animEffect>
                                    <p:set>
                                      <p:cBhvr>
                                        <p:cTn id="48" dur="1" fill="hold">
                                          <p:stCondLst>
                                            <p:cond delay="499"/>
                                          </p:stCondLst>
                                        </p:cTn>
                                        <p:tgtEl>
                                          <p:spTgt spid="10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38"/>
                                        </p:tgtEl>
                                      </p:cBhvr>
                                    </p:animEffect>
                                    <p:set>
                                      <p:cBhvr>
                                        <p:cTn id="57" dur="1" fill="hold">
                                          <p:stCondLst>
                                            <p:cond delay="499"/>
                                          </p:stCondLst>
                                        </p:cTn>
                                        <p:tgtEl>
                                          <p:spTgt spid="103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4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044"/>
                                        </p:tgtEl>
                                      </p:cBhvr>
                                    </p:animEffect>
                                    <p:set>
                                      <p:cBhvr>
                                        <p:cTn id="66" dur="1" fill="hold">
                                          <p:stCondLst>
                                            <p:cond delay="499"/>
                                          </p:stCondLst>
                                        </p:cTn>
                                        <p:tgtEl>
                                          <p:spTgt spid="104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0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6"/>
                                        </p:tgtEl>
                                      </p:cBhvr>
                                    </p:animEffect>
                                    <p:set>
                                      <p:cBhvr>
                                        <p:cTn id="73" dur="1" fill="hold">
                                          <p:stCondLst>
                                            <p:cond delay="499"/>
                                          </p:stCondLst>
                                        </p:cTn>
                                        <p:tgtEl>
                                          <p:spTgt spid="104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50"/>
                                        </p:tgtEl>
                                      </p:cBhvr>
                                    </p:animEffect>
                                    <p:set>
                                      <p:cBhvr>
                                        <p:cTn id="78" dur="1" fill="hold">
                                          <p:stCondLst>
                                            <p:cond delay="499"/>
                                          </p:stCondLst>
                                        </p:cTn>
                                        <p:tgtEl>
                                          <p:spTgt spid="1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形用户界面&#10;&#10;描述已自动生成">
            <a:extLst>
              <a:ext uri="{FF2B5EF4-FFF2-40B4-BE49-F238E27FC236}">
                <a16:creationId xmlns:a16="http://schemas.microsoft.com/office/drawing/2014/main" id="{03957217-7700-DB41-045B-2AA0D0B59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736" y="1201937"/>
            <a:ext cx="9023678" cy="5098089"/>
          </a:xfrm>
          <a:prstGeom prst="rect">
            <a:avLst/>
          </a:prstGeom>
        </p:spPr>
      </p:pic>
      <p:sp>
        <p:nvSpPr>
          <p:cNvPr id="18" name="标题 1">
            <a:extLst>
              <a:ext uri="{FF2B5EF4-FFF2-40B4-BE49-F238E27FC236}">
                <a16:creationId xmlns:a16="http://schemas.microsoft.com/office/drawing/2014/main" id="{18B63B3D-B7FA-DA7F-C752-B5BA3044DBC9}"/>
              </a:ext>
            </a:extLst>
          </p:cNvPr>
          <p:cNvSpPr txBox="1">
            <a:spLocks/>
          </p:cNvSpPr>
          <p:nvPr/>
        </p:nvSpPr>
        <p:spPr>
          <a:xfrm>
            <a:off x="666750" y="62865"/>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altLang="zh-CN" sz="3200" dirty="0">
                <a:latin typeface="+mn-lt"/>
                <a:ea typeface="+mn-ea"/>
                <a:cs typeface="+mn-ea"/>
                <a:sym typeface="+mn-lt"/>
              </a:rPr>
              <a:t>Cargo Dashboard</a:t>
            </a:r>
            <a:endParaRPr lang="zh-CN" altLang="en-US" sz="3200" dirty="0">
              <a:latin typeface="+mn-lt"/>
              <a:ea typeface="+mn-ea"/>
              <a:cs typeface="+mn-ea"/>
              <a:sym typeface="+mn-lt"/>
            </a:endParaRPr>
          </a:p>
        </p:txBody>
      </p:sp>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pic>
        <p:nvPicPr>
          <p:cNvPr id="7" name="图片 6" descr="图片包含 图标&#10;&#10;描述已自动生成">
            <a:extLst>
              <a:ext uri="{FF2B5EF4-FFF2-40B4-BE49-F238E27FC236}">
                <a16:creationId xmlns:a16="http://schemas.microsoft.com/office/drawing/2014/main" id="{1CD7A1A3-E77A-0512-ADFE-217C6E829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441" y="3470137"/>
            <a:ext cx="523867" cy="523867"/>
          </a:xfrm>
          <a:prstGeom prst="rect">
            <a:avLst/>
          </a:prstGeom>
        </p:spPr>
      </p:pic>
      <p:pic>
        <p:nvPicPr>
          <p:cNvPr id="21" name="图片 20" descr="图形用户界面&#10;&#10;描述已自动生成">
            <a:extLst>
              <a:ext uri="{FF2B5EF4-FFF2-40B4-BE49-F238E27FC236}">
                <a16:creationId xmlns:a16="http://schemas.microsoft.com/office/drawing/2014/main" id="{44C76430-0130-DF4D-0CA7-D3542B2F2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3448" y="1260055"/>
            <a:ext cx="8950057" cy="5052973"/>
          </a:xfrm>
          <a:prstGeom prst="rect">
            <a:avLst/>
          </a:prstGeom>
        </p:spPr>
      </p:pic>
      <p:pic>
        <p:nvPicPr>
          <p:cNvPr id="29" name="图片 28" descr="图片包含 图标&#10;&#10;描述已自动生成">
            <a:extLst>
              <a:ext uri="{FF2B5EF4-FFF2-40B4-BE49-F238E27FC236}">
                <a16:creationId xmlns:a16="http://schemas.microsoft.com/office/drawing/2014/main" id="{F3582951-1F5D-656F-194E-9F5BAA860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0531" y="2293774"/>
            <a:ext cx="523868" cy="523868"/>
          </a:xfrm>
          <a:prstGeom prst="rect">
            <a:avLst/>
          </a:prstGeom>
        </p:spPr>
      </p:pic>
      <p:pic>
        <p:nvPicPr>
          <p:cNvPr id="20" name="图片 19" descr="图形用户界面, 应用程序&#10;&#10;描述已自动生成">
            <a:extLst>
              <a:ext uri="{FF2B5EF4-FFF2-40B4-BE49-F238E27FC236}">
                <a16:creationId xmlns:a16="http://schemas.microsoft.com/office/drawing/2014/main" id="{29C96F0C-1337-1991-41A2-8E6F7A7FF3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2575" y="1221315"/>
            <a:ext cx="8911801" cy="5076623"/>
          </a:xfrm>
          <a:prstGeom prst="rect">
            <a:avLst/>
          </a:prstGeom>
        </p:spPr>
      </p:pic>
    </p:spTree>
    <p:extLst>
      <p:ext uri="{BB962C8B-B14F-4D97-AF65-F5344CB8AC3E}">
        <p14:creationId xmlns:p14="http://schemas.microsoft.com/office/powerpoint/2010/main" val="38716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a:extLst>
              <a:ext uri="{FF2B5EF4-FFF2-40B4-BE49-F238E27FC236}">
                <a16:creationId xmlns:a16="http://schemas.microsoft.com/office/drawing/2014/main" id="{18B63B3D-B7FA-DA7F-C752-B5BA3044DBC9}"/>
              </a:ext>
            </a:extLst>
          </p:cNvPr>
          <p:cNvSpPr txBox="1">
            <a:spLocks/>
          </p:cNvSpPr>
          <p:nvPr/>
        </p:nvSpPr>
        <p:spPr>
          <a:xfrm>
            <a:off x="666750" y="55668"/>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altLang="zh-CN" sz="3200" dirty="0">
                <a:latin typeface="+mn-lt"/>
                <a:ea typeface="+mn-ea"/>
                <a:cs typeface="+mn-ea"/>
                <a:sym typeface="+mn-lt"/>
              </a:rPr>
              <a:t>Cargo Alarm</a:t>
            </a:r>
            <a:endParaRPr lang="zh-CN" altLang="en-US" sz="3200" dirty="0">
              <a:latin typeface="+mn-lt"/>
              <a:ea typeface="+mn-ea"/>
              <a:cs typeface="+mn-ea"/>
              <a:sym typeface="+mn-lt"/>
            </a:endParaRPr>
          </a:p>
        </p:txBody>
      </p:sp>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pic>
        <p:nvPicPr>
          <p:cNvPr id="4" name="图片 3" descr="图形用户界面, 应用程序&#10;&#10;描述已自动生成">
            <a:extLst>
              <a:ext uri="{FF2B5EF4-FFF2-40B4-BE49-F238E27FC236}">
                <a16:creationId xmlns:a16="http://schemas.microsoft.com/office/drawing/2014/main" id="{C3600088-506B-3AE6-E64A-E201A36197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050" y="1178234"/>
            <a:ext cx="9431214" cy="5167004"/>
          </a:xfrm>
          <a:prstGeom prst="rect">
            <a:avLst/>
          </a:prstGeom>
        </p:spPr>
      </p:pic>
      <p:pic>
        <p:nvPicPr>
          <p:cNvPr id="5" name="图片 4" descr="图片包含 图标&#10;&#10;描述已自动生成">
            <a:extLst>
              <a:ext uri="{FF2B5EF4-FFF2-40B4-BE49-F238E27FC236}">
                <a16:creationId xmlns:a16="http://schemas.microsoft.com/office/drawing/2014/main" id="{ACEEE8EB-334E-EE5A-045A-6A18FE69A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588" y="3696558"/>
            <a:ext cx="514350" cy="514350"/>
          </a:xfrm>
          <a:prstGeom prst="rect">
            <a:avLst/>
          </a:prstGeom>
        </p:spPr>
      </p:pic>
      <p:pic>
        <p:nvPicPr>
          <p:cNvPr id="6" name="图片 5">
            <a:extLst>
              <a:ext uri="{FF2B5EF4-FFF2-40B4-BE49-F238E27FC236}">
                <a16:creationId xmlns:a16="http://schemas.microsoft.com/office/drawing/2014/main" id="{1E7E0204-ACCE-3339-F727-B221383A33A6}"/>
              </a:ext>
            </a:extLst>
          </p:cNvPr>
          <p:cNvPicPr>
            <a:picLocks noChangeAspect="1"/>
          </p:cNvPicPr>
          <p:nvPr/>
        </p:nvPicPr>
        <p:blipFill>
          <a:blip r:embed="rId5"/>
          <a:stretch>
            <a:fillRect/>
          </a:stretch>
        </p:blipFill>
        <p:spPr>
          <a:xfrm>
            <a:off x="1472930" y="1250656"/>
            <a:ext cx="9337323" cy="5069246"/>
          </a:xfrm>
          <a:prstGeom prst="rect">
            <a:avLst/>
          </a:prstGeom>
        </p:spPr>
      </p:pic>
    </p:spTree>
    <p:extLst>
      <p:ext uri="{BB962C8B-B14F-4D97-AF65-F5344CB8AC3E}">
        <p14:creationId xmlns:p14="http://schemas.microsoft.com/office/powerpoint/2010/main" val="20592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圆角矩形标注 7">
            <a:extLst>
              <a:ext uri="{FF2B5EF4-FFF2-40B4-BE49-F238E27FC236}">
                <a16:creationId xmlns:a16="http://schemas.microsoft.com/office/drawing/2014/main" id="{647C7806-D58F-5712-1591-2B42C977F5B0}"/>
              </a:ext>
            </a:extLst>
          </p:cNvPr>
          <p:cNvSpPr/>
          <p:nvPr/>
        </p:nvSpPr>
        <p:spPr>
          <a:xfrm flipV="1">
            <a:off x="2853047" y="1367052"/>
            <a:ext cx="7599815" cy="1048553"/>
          </a:xfrm>
          <a:prstGeom prst="wedgeRoundRectCallout">
            <a:avLst>
              <a:gd name="adj1" fmla="val -56062"/>
              <a:gd name="adj2" fmla="val 1285"/>
              <a:gd name="adj3" fmla="val 16667"/>
            </a:avLst>
          </a:prstGeom>
          <a:noFill/>
          <a:ln w="12700" cap="flat" cmpd="sng" algn="ctr">
            <a:gradFill>
              <a:gsLst>
                <a:gs pos="100000">
                  <a:srgbClr val="0075C2">
                    <a:lumMod val="60000"/>
                    <a:lumOff val="40000"/>
                    <a:alpha val="0"/>
                  </a:srgbClr>
                </a:gs>
                <a:gs pos="0">
                  <a:srgbClr val="0075C2">
                    <a:lumMod val="60000"/>
                    <a:lumOff val="40000"/>
                  </a:srgbClr>
                </a:gs>
              </a:gsLst>
              <a:lin ang="0" scaled="0"/>
            </a:gradFill>
            <a:prstDash val="solid"/>
            <a:miter lim="800000"/>
          </a:ln>
          <a:effectLst/>
        </p:spPr>
        <p:txBody>
          <a:bodyPr wrap="square" rtlCol="0" anchor="ctr">
            <a:noAutofit/>
          </a:bodyPr>
          <a:lstStyle/>
          <a:p>
            <a:pPr algn="ctr" defTabSz="457200"/>
            <a:endParaRPr lang="zh-CN" altLang="en-US" sz="1925" kern="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框 5">
            <a:extLst>
              <a:ext uri="{FF2B5EF4-FFF2-40B4-BE49-F238E27FC236}">
                <a16:creationId xmlns:a16="http://schemas.microsoft.com/office/drawing/2014/main" id="{D0C78C1B-E7DD-9389-A9BD-86E4746D36F7}"/>
              </a:ext>
            </a:extLst>
          </p:cNvPr>
          <p:cNvSpPr txBox="1"/>
          <p:nvPr/>
        </p:nvSpPr>
        <p:spPr>
          <a:xfrm>
            <a:off x="3058155" y="1428138"/>
            <a:ext cx="7257006" cy="954107"/>
          </a:xfrm>
          <a:prstGeom prst="rect">
            <a:avLst/>
          </a:prstGeom>
          <a:noFill/>
        </p:spPr>
        <p:txBody>
          <a:bodyPr wrap="square" rtlCol="0">
            <a:spAutoFit/>
          </a:bodyPr>
          <a:lstStyle/>
          <a:p>
            <a:r>
              <a:rPr lang="en-US" altLang="zh-CN" sz="1400" dirty="0">
                <a:solidFill>
                  <a:schemeClr val="bg2">
                    <a:lumMod val="25000"/>
                  </a:schemeClr>
                </a:solidFill>
                <a:latin typeface="Arial" panose="020B0604020202020204" pitchFamily="34" charset="0"/>
                <a:ea typeface="微软雅黑" panose="020B0503020204020204" pitchFamily="34" charset="-122"/>
                <a:cs typeface="+mn-ea"/>
                <a:sym typeface="Arial" panose="020B0604020202020204" pitchFamily="34" charset="0"/>
              </a:rPr>
              <a:t>Improper arrangement and inefficient use of space can lead to low loading efficiency, especially for vehicles that settle payments per trip. Relying solely on manual estimation does not guarantee full capacity utilization, resulting in more trips and a significant increase in transportation costs!</a:t>
            </a:r>
          </a:p>
        </p:txBody>
      </p:sp>
      <p:grpSp>
        <p:nvGrpSpPr>
          <p:cNvPr id="1147" name="组合 1146">
            <a:extLst>
              <a:ext uri="{FF2B5EF4-FFF2-40B4-BE49-F238E27FC236}">
                <a16:creationId xmlns:a16="http://schemas.microsoft.com/office/drawing/2014/main" id="{8CE63ABD-4B34-1BA7-E52B-D52626EF80BD}"/>
              </a:ext>
            </a:extLst>
          </p:cNvPr>
          <p:cNvGrpSpPr/>
          <p:nvPr/>
        </p:nvGrpSpPr>
        <p:grpSpPr>
          <a:xfrm>
            <a:off x="1586941" y="1501784"/>
            <a:ext cx="892153" cy="892153"/>
            <a:chOff x="3992220" y="1830388"/>
            <a:chExt cx="3487737" cy="3487737"/>
          </a:xfrm>
        </p:grpSpPr>
        <p:sp>
          <p:nvSpPr>
            <p:cNvPr id="1148" name="椭圆 1147">
              <a:extLst>
                <a:ext uri="{FF2B5EF4-FFF2-40B4-BE49-F238E27FC236}">
                  <a16:creationId xmlns:a16="http://schemas.microsoft.com/office/drawing/2014/main" id="{DB0741D7-2AC8-CC24-264F-50DC22842ECA}"/>
                </a:ext>
              </a:extLst>
            </p:cNvPr>
            <p:cNvSpPr/>
            <p:nvPr/>
          </p:nvSpPr>
          <p:spPr bwMode="auto">
            <a:xfrm>
              <a:off x="3992220" y="1830388"/>
              <a:ext cx="3487737" cy="3487737"/>
            </a:xfrm>
            <a:prstGeom prst="ellipse">
              <a:avLst/>
            </a:prstGeom>
            <a:solidFill>
              <a:srgbClr val="2C5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49" name="任意多边形 2">
              <a:extLst>
                <a:ext uri="{FF2B5EF4-FFF2-40B4-BE49-F238E27FC236}">
                  <a16:creationId xmlns:a16="http://schemas.microsoft.com/office/drawing/2014/main" id="{364155BF-E464-B957-525C-1F738F7D503C}"/>
                </a:ext>
              </a:extLst>
            </p:cNvPr>
            <p:cNvSpPr/>
            <p:nvPr/>
          </p:nvSpPr>
          <p:spPr bwMode="auto">
            <a:xfrm>
              <a:off x="4512223" y="4162974"/>
              <a:ext cx="2447731" cy="1155151"/>
            </a:xfrm>
            <a:custGeom>
              <a:avLst/>
              <a:gdLst>
                <a:gd name="T0" fmla="*/ 175 w 449"/>
                <a:gd name="T1" fmla="*/ 0 h 212"/>
                <a:gd name="T2" fmla="*/ 19 w 449"/>
                <a:gd name="T3" fmla="*/ 86 h 212"/>
                <a:gd name="T4" fmla="*/ 0 w 449"/>
                <a:gd name="T5" fmla="*/ 120 h 212"/>
                <a:gd name="T6" fmla="*/ 225 w 449"/>
                <a:gd name="T7" fmla="*/ 212 h 212"/>
                <a:gd name="T8" fmla="*/ 449 w 449"/>
                <a:gd name="T9" fmla="*/ 120 h 212"/>
                <a:gd name="T10" fmla="*/ 430 w 449"/>
                <a:gd name="T11" fmla="*/ 86 h 212"/>
                <a:gd name="T12" fmla="*/ 275 w 449"/>
                <a:gd name="T13" fmla="*/ 1 h 212"/>
                <a:gd name="T14" fmla="*/ 175 w 449"/>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212">
                  <a:moveTo>
                    <a:pt x="175" y="0"/>
                  </a:moveTo>
                  <a:cubicBezTo>
                    <a:pt x="64" y="48"/>
                    <a:pt x="32" y="74"/>
                    <a:pt x="19" y="86"/>
                  </a:cubicBezTo>
                  <a:cubicBezTo>
                    <a:pt x="11" y="92"/>
                    <a:pt x="5" y="104"/>
                    <a:pt x="0" y="120"/>
                  </a:cubicBezTo>
                  <a:cubicBezTo>
                    <a:pt x="58" y="176"/>
                    <a:pt x="137" y="212"/>
                    <a:pt x="225" y="212"/>
                  </a:cubicBezTo>
                  <a:cubicBezTo>
                    <a:pt x="312" y="212"/>
                    <a:pt x="391" y="176"/>
                    <a:pt x="449" y="120"/>
                  </a:cubicBezTo>
                  <a:cubicBezTo>
                    <a:pt x="443" y="104"/>
                    <a:pt x="438" y="92"/>
                    <a:pt x="430" y="86"/>
                  </a:cubicBezTo>
                  <a:cubicBezTo>
                    <a:pt x="417" y="74"/>
                    <a:pt x="386" y="49"/>
                    <a:pt x="275" y="1"/>
                  </a:cubicBezTo>
                  <a:lnTo>
                    <a:pt x="175" y="0"/>
                  </a:lnTo>
                  <a:close/>
                </a:path>
              </a:pathLst>
            </a:custGeom>
            <a:solidFill>
              <a:srgbClr val="FDD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0" name="任意多边形 3">
              <a:extLst>
                <a:ext uri="{FF2B5EF4-FFF2-40B4-BE49-F238E27FC236}">
                  <a16:creationId xmlns:a16="http://schemas.microsoft.com/office/drawing/2014/main" id="{8D9C8296-EC80-F5BD-AEF9-DF66B3EF3E75}"/>
                </a:ext>
              </a:extLst>
            </p:cNvPr>
            <p:cNvSpPr/>
            <p:nvPr/>
          </p:nvSpPr>
          <p:spPr bwMode="auto">
            <a:xfrm>
              <a:off x="4512223" y="4162974"/>
              <a:ext cx="2447731" cy="1155151"/>
            </a:xfrm>
            <a:custGeom>
              <a:avLst/>
              <a:gdLst>
                <a:gd name="T0" fmla="*/ 175 w 449"/>
                <a:gd name="T1" fmla="*/ 0 h 212"/>
                <a:gd name="T2" fmla="*/ 19 w 449"/>
                <a:gd name="T3" fmla="*/ 86 h 212"/>
                <a:gd name="T4" fmla="*/ 0 w 449"/>
                <a:gd name="T5" fmla="*/ 120 h 212"/>
                <a:gd name="T6" fmla="*/ 225 w 449"/>
                <a:gd name="T7" fmla="*/ 212 h 212"/>
                <a:gd name="T8" fmla="*/ 449 w 449"/>
                <a:gd name="T9" fmla="*/ 120 h 212"/>
                <a:gd name="T10" fmla="*/ 430 w 449"/>
                <a:gd name="T11" fmla="*/ 86 h 212"/>
                <a:gd name="T12" fmla="*/ 275 w 449"/>
                <a:gd name="T13" fmla="*/ 1 h 212"/>
                <a:gd name="T14" fmla="*/ 175 w 449"/>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212">
                  <a:moveTo>
                    <a:pt x="175" y="0"/>
                  </a:moveTo>
                  <a:cubicBezTo>
                    <a:pt x="64" y="48"/>
                    <a:pt x="32" y="74"/>
                    <a:pt x="19" y="86"/>
                  </a:cubicBezTo>
                  <a:cubicBezTo>
                    <a:pt x="11" y="92"/>
                    <a:pt x="5" y="104"/>
                    <a:pt x="0" y="120"/>
                  </a:cubicBezTo>
                  <a:cubicBezTo>
                    <a:pt x="58" y="176"/>
                    <a:pt x="137" y="212"/>
                    <a:pt x="225" y="212"/>
                  </a:cubicBezTo>
                  <a:cubicBezTo>
                    <a:pt x="312" y="212"/>
                    <a:pt x="391" y="176"/>
                    <a:pt x="449" y="120"/>
                  </a:cubicBezTo>
                  <a:cubicBezTo>
                    <a:pt x="443" y="104"/>
                    <a:pt x="438" y="92"/>
                    <a:pt x="430" y="86"/>
                  </a:cubicBezTo>
                  <a:cubicBezTo>
                    <a:pt x="417" y="74"/>
                    <a:pt x="386" y="49"/>
                    <a:pt x="275" y="1"/>
                  </a:cubicBezTo>
                  <a:lnTo>
                    <a:pt x="17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1" name="任意多边形 4">
              <a:extLst>
                <a:ext uri="{FF2B5EF4-FFF2-40B4-BE49-F238E27FC236}">
                  <a16:creationId xmlns:a16="http://schemas.microsoft.com/office/drawing/2014/main" id="{B25EE59C-9654-8E01-144A-A6BFC7DC502C}"/>
                </a:ext>
              </a:extLst>
            </p:cNvPr>
            <p:cNvSpPr/>
            <p:nvPr/>
          </p:nvSpPr>
          <p:spPr bwMode="auto">
            <a:xfrm>
              <a:off x="5411086" y="3795258"/>
              <a:ext cx="650005" cy="702006"/>
            </a:xfrm>
            <a:custGeom>
              <a:avLst/>
              <a:gdLst>
                <a:gd name="T0" fmla="*/ 119 w 119"/>
                <a:gd name="T1" fmla="*/ 0 h 128"/>
                <a:gd name="T2" fmla="*/ 0 w 119"/>
                <a:gd name="T3" fmla="*/ 0 h 128"/>
                <a:gd name="T4" fmla="*/ 2 w 119"/>
                <a:gd name="T5" fmla="*/ 102 h 128"/>
                <a:gd name="T6" fmla="*/ 60 w 119"/>
                <a:gd name="T7" fmla="*/ 128 h 128"/>
                <a:gd name="T8" fmla="*/ 117 w 119"/>
                <a:gd name="T9" fmla="*/ 102 h 128"/>
                <a:gd name="T10" fmla="*/ 119 w 119"/>
                <a:gd name="T11" fmla="*/ 0 h 128"/>
              </a:gdLst>
              <a:ahLst/>
              <a:cxnLst>
                <a:cxn ang="0">
                  <a:pos x="T0" y="T1"/>
                </a:cxn>
                <a:cxn ang="0">
                  <a:pos x="T2" y="T3"/>
                </a:cxn>
                <a:cxn ang="0">
                  <a:pos x="T4" y="T5"/>
                </a:cxn>
                <a:cxn ang="0">
                  <a:pos x="T6" y="T7"/>
                </a:cxn>
                <a:cxn ang="0">
                  <a:pos x="T8" y="T9"/>
                </a:cxn>
                <a:cxn ang="0">
                  <a:pos x="T10" y="T11"/>
                </a:cxn>
              </a:cxnLst>
              <a:rect l="0" t="0" r="r" b="b"/>
              <a:pathLst>
                <a:path w="119" h="128">
                  <a:moveTo>
                    <a:pt x="119" y="0"/>
                  </a:moveTo>
                  <a:cubicBezTo>
                    <a:pt x="0" y="0"/>
                    <a:pt x="0" y="0"/>
                    <a:pt x="0" y="0"/>
                  </a:cubicBezTo>
                  <a:cubicBezTo>
                    <a:pt x="19" y="71"/>
                    <a:pt x="2" y="102"/>
                    <a:pt x="2" y="102"/>
                  </a:cubicBezTo>
                  <a:cubicBezTo>
                    <a:pt x="2" y="102"/>
                    <a:pt x="28" y="128"/>
                    <a:pt x="60" y="128"/>
                  </a:cubicBezTo>
                  <a:cubicBezTo>
                    <a:pt x="91" y="128"/>
                    <a:pt x="117" y="102"/>
                    <a:pt x="117" y="102"/>
                  </a:cubicBezTo>
                  <a:cubicBezTo>
                    <a:pt x="117" y="102"/>
                    <a:pt x="100" y="71"/>
                    <a:pt x="119" y="0"/>
                  </a:cubicBezTo>
                  <a:close/>
                </a:path>
              </a:pathLst>
            </a:custGeom>
            <a:solidFill>
              <a:srgbClr val="F0B9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2" name="任意多边形 5">
              <a:extLst>
                <a:ext uri="{FF2B5EF4-FFF2-40B4-BE49-F238E27FC236}">
                  <a16:creationId xmlns:a16="http://schemas.microsoft.com/office/drawing/2014/main" id="{7E0D8A0B-7E17-FF75-0EC4-8E4AA2DAD7CB}"/>
                </a:ext>
              </a:extLst>
            </p:cNvPr>
            <p:cNvSpPr/>
            <p:nvPr/>
          </p:nvSpPr>
          <p:spPr bwMode="auto">
            <a:xfrm>
              <a:off x="5028513" y="2580678"/>
              <a:ext cx="1415153" cy="1574867"/>
            </a:xfrm>
            <a:custGeom>
              <a:avLst/>
              <a:gdLst>
                <a:gd name="T0" fmla="*/ 26 w 259"/>
                <a:gd name="T1" fmla="*/ 119 h 289"/>
                <a:gd name="T2" fmla="*/ 41 w 259"/>
                <a:gd name="T3" fmla="*/ 180 h 289"/>
                <a:gd name="T4" fmla="*/ 51 w 259"/>
                <a:gd name="T5" fmla="*/ 210 h 289"/>
                <a:gd name="T6" fmla="*/ 101 w 259"/>
                <a:gd name="T7" fmla="*/ 281 h 289"/>
                <a:gd name="T8" fmla="*/ 157 w 259"/>
                <a:gd name="T9" fmla="*/ 282 h 289"/>
                <a:gd name="T10" fmla="*/ 208 w 259"/>
                <a:gd name="T11" fmla="*/ 210 h 289"/>
                <a:gd name="T12" fmla="*/ 218 w 259"/>
                <a:gd name="T13" fmla="*/ 180 h 289"/>
                <a:gd name="T14" fmla="*/ 233 w 259"/>
                <a:gd name="T15" fmla="*/ 119 h 289"/>
                <a:gd name="T16" fmla="*/ 130 w 259"/>
                <a:gd name="T17" fmla="*/ 0 h 289"/>
                <a:gd name="T18" fmla="*/ 26 w 259"/>
                <a:gd name="T19"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89">
                  <a:moveTo>
                    <a:pt x="26" y="119"/>
                  </a:moveTo>
                  <a:cubicBezTo>
                    <a:pt x="0" y="114"/>
                    <a:pt x="22" y="192"/>
                    <a:pt x="41" y="180"/>
                  </a:cubicBezTo>
                  <a:cubicBezTo>
                    <a:pt x="51" y="210"/>
                    <a:pt x="51" y="210"/>
                    <a:pt x="51" y="210"/>
                  </a:cubicBezTo>
                  <a:cubicBezTo>
                    <a:pt x="61" y="238"/>
                    <a:pt x="84" y="262"/>
                    <a:pt x="101" y="281"/>
                  </a:cubicBezTo>
                  <a:cubicBezTo>
                    <a:pt x="108" y="289"/>
                    <a:pt x="150" y="289"/>
                    <a:pt x="157" y="282"/>
                  </a:cubicBezTo>
                  <a:cubicBezTo>
                    <a:pt x="177" y="261"/>
                    <a:pt x="200" y="238"/>
                    <a:pt x="208" y="210"/>
                  </a:cubicBezTo>
                  <a:cubicBezTo>
                    <a:pt x="218" y="180"/>
                    <a:pt x="218" y="180"/>
                    <a:pt x="218" y="180"/>
                  </a:cubicBezTo>
                  <a:cubicBezTo>
                    <a:pt x="237" y="192"/>
                    <a:pt x="259" y="114"/>
                    <a:pt x="233" y="119"/>
                  </a:cubicBezTo>
                  <a:cubicBezTo>
                    <a:pt x="235" y="59"/>
                    <a:pt x="192" y="0"/>
                    <a:pt x="130" y="0"/>
                  </a:cubicBezTo>
                  <a:cubicBezTo>
                    <a:pt x="67" y="0"/>
                    <a:pt x="24" y="59"/>
                    <a:pt x="26" y="119"/>
                  </a:cubicBezTo>
                  <a:close/>
                </a:path>
              </a:pathLst>
            </a:custGeom>
            <a:solidFill>
              <a:srgbClr val="FED1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3" name="矩形 1152">
              <a:extLst>
                <a:ext uri="{FF2B5EF4-FFF2-40B4-BE49-F238E27FC236}">
                  <a16:creationId xmlns:a16="http://schemas.microsoft.com/office/drawing/2014/main" id="{3873AC01-0BEE-0A7B-44BD-4AAD84830080}"/>
                </a:ext>
              </a:extLst>
            </p:cNvPr>
            <p:cNvSpPr/>
            <p:nvPr/>
          </p:nvSpPr>
          <p:spPr bwMode="auto">
            <a:xfrm>
              <a:off x="6157663" y="3884402"/>
              <a:ext cx="3715" cy="37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4" name="任意多边形 7">
              <a:extLst>
                <a:ext uri="{FF2B5EF4-FFF2-40B4-BE49-F238E27FC236}">
                  <a16:creationId xmlns:a16="http://schemas.microsoft.com/office/drawing/2014/main" id="{B0B0D529-3E1B-AD5A-E5F2-16AF092DF19F}"/>
                </a:ext>
              </a:extLst>
            </p:cNvPr>
            <p:cNvSpPr/>
            <p:nvPr/>
          </p:nvSpPr>
          <p:spPr bwMode="auto">
            <a:xfrm>
              <a:off x="6072233" y="38732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5" name="任意多边形 8">
              <a:extLst>
                <a:ext uri="{FF2B5EF4-FFF2-40B4-BE49-F238E27FC236}">
                  <a16:creationId xmlns:a16="http://schemas.microsoft.com/office/drawing/2014/main" id="{EF27969B-0028-6932-6819-87AF57DE7D7F}"/>
                </a:ext>
              </a:extLst>
            </p:cNvPr>
            <p:cNvSpPr/>
            <p:nvPr/>
          </p:nvSpPr>
          <p:spPr bwMode="auto">
            <a:xfrm>
              <a:off x="5329371" y="4452690"/>
              <a:ext cx="768863" cy="865435"/>
            </a:xfrm>
            <a:custGeom>
              <a:avLst/>
              <a:gdLst>
                <a:gd name="T0" fmla="*/ 75 w 141"/>
                <a:gd name="T1" fmla="*/ 0 h 159"/>
                <a:gd name="T2" fmla="*/ 0 w 141"/>
                <a:gd name="T3" fmla="*/ 22 h 159"/>
                <a:gd name="T4" fmla="*/ 25 w 141"/>
                <a:gd name="T5" fmla="*/ 155 h 159"/>
                <a:gd name="T6" fmla="*/ 75 w 141"/>
                <a:gd name="T7" fmla="*/ 159 h 159"/>
                <a:gd name="T8" fmla="*/ 131 w 141"/>
                <a:gd name="T9" fmla="*/ 154 h 159"/>
                <a:gd name="T10" fmla="*/ 141 w 141"/>
                <a:gd name="T11" fmla="*/ 22 h 159"/>
                <a:gd name="T12" fmla="*/ 75 w 141"/>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141" h="159">
                  <a:moveTo>
                    <a:pt x="75" y="0"/>
                  </a:moveTo>
                  <a:cubicBezTo>
                    <a:pt x="75" y="0"/>
                    <a:pt x="0" y="17"/>
                    <a:pt x="0" y="22"/>
                  </a:cubicBezTo>
                  <a:cubicBezTo>
                    <a:pt x="0" y="25"/>
                    <a:pt x="18" y="115"/>
                    <a:pt x="25" y="155"/>
                  </a:cubicBezTo>
                  <a:cubicBezTo>
                    <a:pt x="41" y="157"/>
                    <a:pt x="58" y="159"/>
                    <a:pt x="75" y="159"/>
                  </a:cubicBezTo>
                  <a:cubicBezTo>
                    <a:pt x="94" y="159"/>
                    <a:pt x="113" y="157"/>
                    <a:pt x="131" y="154"/>
                  </a:cubicBezTo>
                  <a:cubicBezTo>
                    <a:pt x="141" y="22"/>
                    <a:pt x="141" y="22"/>
                    <a:pt x="141" y="22"/>
                  </a:cubicBezTo>
                  <a:lnTo>
                    <a:pt x="75" y="0"/>
                  </a:lnTo>
                  <a:close/>
                </a:path>
              </a:pathLst>
            </a:custGeom>
            <a:solidFill>
              <a:srgbClr val="E5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6" name="任意多边形 9">
              <a:extLst>
                <a:ext uri="{FF2B5EF4-FFF2-40B4-BE49-F238E27FC236}">
                  <a16:creationId xmlns:a16="http://schemas.microsoft.com/office/drawing/2014/main" id="{AF3C2F5C-4898-14C1-A7D9-EC920FDC1716}"/>
                </a:ext>
              </a:extLst>
            </p:cNvPr>
            <p:cNvSpPr/>
            <p:nvPr/>
          </p:nvSpPr>
          <p:spPr bwMode="auto">
            <a:xfrm>
              <a:off x="5061941" y="4174118"/>
              <a:ext cx="501433" cy="1132865"/>
            </a:xfrm>
            <a:custGeom>
              <a:avLst/>
              <a:gdLst>
                <a:gd name="T0" fmla="*/ 70 w 92"/>
                <a:gd name="T1" fmla="*/ 0 h 208"/>
                <a:gd name="T2" fmla="*/ 70 w 92"/>
                <a:gd name="T3" fmla="*/ 24 h 208"/>
                <a:gd name="T4" fmla="*/ 92 w 92"/>
                <a:gd name="T5" fmla="*/ 208 h 208"/>
                <a:gd name="T6" fmla="*/ 41 w 92"/>
                <a:gd name="T7" fmla="*/ 199 h 208"/>
                <a:gd name="T8" fmla="*/ 9 w 92"/>
                <a:gd name="T9" fmla="*/ 135 h 208"/>
                <a:gd name="T10" fmla="*/ 51 w 92"/>
                <a:gd name="T11" fmla="*/ 107 h 208"/>
                <a:gd name="T12" fmla="*/ 0 w 92"/>
                <a:gd name="T13" fmla="*/ 83 h 208"/>
                <a:gd name="T14" fmla="*/ 47 w 92"/>
                <a:gd name="T15" fmla="*/ 10 h 208"/>
                <a:gd name="T16" fmla="*/ 70 w 92"/>
                <a:gd name="T1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08">
                  <a:moveTo>
                    <a:pt x="70" y="0"/>
                  </a:moveTo>
                  <a:cubicBezTo>
                    <a:pt x="70" y="24"/>
                    <a:pt x="70" y="24"/>
                    <a:pt x="70" y="24"/>
                  </a:cubicBezTo>
                  <a:cubicBezTo>
                    <a:pt x="92" y="208"/>
                    <a:pt x="92" y="208"/>
                    <a:pt x="92" y="208"/>
                  </a:cubicBezTo>
                  <a:cubicBezTo>
                    <a:pt x="74" y="206"/>
                    <a:pt x="57" y="203"/>
                    <a:pt x="41" y="199"/>
                  </a:cubicBezTo>
                  <a:cubicBezTo>
                    <a:pt x="9" y="135"/>
                    <a:pt x="9" y="135"/>
                    <a:pt x="9" y="135"/>
                  </a:cubicBezTo>
                  <a:cubicBezTo>
                    <a:pt x="51" y="107"/>
                    <a:pt x="51" y="107"/>
                    <a:pt x="51" y="107"/>
                  </a:cubicBezTo>
                  <a:cubicBezTo>
                    <a:pt x="0" y="83"/>
                    <a:pt x="0" y="83"/>
                    <a:pt x="0" y="83"/>
                  </a:cubicBezTo>
                  <a:cubicBezTo>
                    <a:pt x="47" y="10"/>
                    <a:pt x="47" y="10"/>
                    <a:pt x="47" y="10"/>
                  </a:cubicBezTo>
                  <a:lnTo>
                    <a:pt x="70" y="0"/>
                  </a:lnTo>
                  <a:close/>
                </a:path>
              </a:pathLst>
            </a:custGeom>
            <a:solidFill>
              <a:srgbClr val="191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7" name="任意多边形 10">
              <a:extLst>
                <a:ext uri="{FF2B5EF4-FFF2-40B4-BE49-F238E27FC236}">
                  <a16:creationId xmlns:a16="http://schemas.microsoft.com/office/drawing/2014/main" id="{194BF2D1-AF6D-43F9-702A-8D347C383D74}"/>
                </a:ext>
              </a:extLst>
            </p:cNvPr>
            <p:cNvSpPr/>
            <p:nvPr/>
          </p:nvSpPr>
          <p:spPr bwMode="auto">
            <a:xfrm>
              <a:off x="5908803" y="4174118"/>
              <a:ext cx="501433" cy="1132865"/>
            </a:xfrm>
            <a:custGeom>
              <a:avLst/>
              <a:gdLst>
                <a:gd name="T0" fmla="*/ 22 w 92"/>
                <a:gd name="T1" fmla="*/ 0 h 208"/>
                <a:gd name="T2" fmla="*/ 22 w 92"/>
                <a:gd name="T3" fmla="*/ 24 h 208"/>
                <a:gd name="T4" fmla="*/ 0 w 92"/>
                <a:gd name="T5" fmla="*/ 208 h 208"/>
                <a:gd name="T6" fmla="*/ 51 w 92"/>
                <a:gd name="T7" fmla="*/ 199 h 208"/>
                <a:gd name="T8" fmla="*/ 83 w 92"/>
                <a:gd name="T9" fmla="*/ 135 h 208"/>
                <a:gd name="T10" fmla="*/ 40 w 92"/>
                <a:gd name="T11" fmla="*/ 107 h 208"/>
                <a:gd name="T12" fmla="*/ 92 w 92"/>
                <a:gd name="T13" fmla="*/ 83 h 208"/>
                <a:gd name="T14" fmla="*/ 50 w 92"/>
                <a:gd name="T15" fmla="*/ 12 h 208"/>
                <a:gd name="T16" fmla="*/ 22 w 92"/>
                <a:gd name="T1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08">
                  <a:moveTo>
                    <a:pt x="22" y="0"/>
                  </a:moveTo>
                  <a:cubicBezTo>
                    <a:pt x="22" y="24"/>
                    <a:pt x="22" y="24"/>
                    <a:pt x="22" y="24"/>
                  </a:cubicBezTo>
                  <a:cubicBezTo>
                    <a:pt x="0" y="208"/>
                    <a:pt x="0" y="208"/>
                    <a:pt x="0" y="208"/>
                  </a:cubicBezTo>
                  <a:cubicBezTo>
                    <a:pt x="18" y="207"/>
                    <a:pt x="34" y="203"/>
                    <a:pt x="51" y="199"/>
                  </a:cubicBezTo>
                  <a:cubicBezTo>
                    <a:pt x="83" y="135"/>
                    <a:pt x="83" y="135"/>
                    <a:pt x="83" y="135"/>
                  </a:cubicBezTo>
                  <a:cubicBezTo>
                    <a:pt x="40" y="107"/>
                    <a:pt x="40" y="107"/>
                    <a:pt x="40" y="107"/>
                  </a:cubicBezTo>
                  <a:cubicBezTo>
                    <a:pt x="92" y="83"/>
                    <a:pt x="92" y="83"/>
                    <a:pt x="92" y="83"/>
                  </a:cubicBezTo>
                  <a:cubicBezTo>
                    <a:pt x="50" y="12"/>
                    <a:pt x="50" y="12"/>
                    <a:pt x="50" y="12"/>
                  </a:cubicBezTo>
                  <a:lnTo>
                    <a:pt x="22" y="0"/>
                  </a:lnTo>
                  <a:close/>
                </a:path>
              </a:pathLst>
            </a:custGeom>
            <a:solidFill>
              <a:srgbClr val="191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8" name="任意多边形 11">
              <a:extLst>
                <a:ext uri="{FF2B5EF4-FFF2-40B4-BE49-F238E27FC236}">
                  <a16:creationId xmlns:a16="http://schemas.microsoft.com/office/drawing/2014/main" id="{CF10E9C5-E75F-B967-A448-F4804C3D10EB}"/>
                </a:ext>
              </a:extLst>
            </p:cNvPr>
            <p:cNvSpPr/>
            <p:nvPr/>
          </p:nvSpPr>
          <p:spPr bwMode="auto">
            <a:xfrm>
              <a:off x="5607945" y="4452690"/>
              <a:ext cx="248860" cy="237716"/>
            </a:xfrm>
            <a:custGeom>
              <a:avLst/>
              <a:gdLst>
                <a:gd name="T0" fmla="*/ 0 w 46"/>
                <a:gd name="T1" fmla="*/ 24 h 44"/>
                <a:gd name="T2" fmla="*/ 14 w 46"/>
                <a:gd name="T3" fmla="*/ 44 h 44"/>
                <a:gd name="T4" fmla="*/ 33 w 46"/>
                <a:gd name="T5" fmla="*/ 44 h 44"/>
                <a:gd name="T6" fmla="*/ 46 w 46"/>
                <a:gd name="T7" fmla="*/ 24 h 44"/>
                <a:gd name="T8" fmla="*/ 24 w 46"/>
                <a:gd name="T9" fmla="*/ 0 h 44"/>
                <a:gd name="T10" fmla="*/ 0 w 46"/>
                <a:gd name="T11" fmla="*/ 24 h 44"/>
              </a:gdLst>
              <a:ahLst/>
              <a:cxnLst>
                <a:cxn ang="0">
                  <a:pos x="T0" y="T1"/>
                </a:cxn>
                <a:cxn ang="0">
                  <a:pos x="T2" y="T3"/>
                </a:cxn>
                <a:cxn ang="0">
                  <a:pos x="T4" y="T5"/>
                </a:cxn>
                <a:cxn ang="0">
                  <a:pos x="T6" y="T7"/>
                </a:cxn>
                <a:cxn ang="0">
                  <a:pos x="T8" y="T9"/>
                </a:cxn>
                <a:cxn ang="0">
                  <a:pos x="T10" y="T11"/>
                </a:cxn>
              </a:cxnLst>
              <a:rect l="0" t="0" r="r" b="b"/>
              <a:pathLst>
                <a:path w="46" h="44">
                  <a:moveTo>
                    <a:pt x="0" y="24"/>
                  </a:moveTo>
                  <a:cubicBezTo>
                    <a:pt x="14" y="44"/>
                    <a:pt x="14" y="44"/>
                    <a:pt x="14" y="44"/>
                  </a:cubicBezTo>
                  <a:cubicBezTo>
                    <a:pt x="20" y="44"/>
                    <a:pt x="27" y="44"/>
                    <a:pt x="33" y="44"/>
                  </a:cubicBezTo>
                  <a:cubicBezTo>
                    <a:pt x="46" y="24"/>
                    <a:pt x="46" y="24"/>
                    <a:pt x="46" y="24"/>
                  </a:cubicBezTo>
                  <a:cubicBezTo>
                    <a:pt x="24" y="0"/>
                    <a:pt x="24" y="0"/>
                    <a:pt x="24" y="0"/>
                  </a:cubicBezTo>
                  <a:lnTo>
                    <a:pt x="0" y="24"/>
                  </a:lnTo>
                  <a:close/>
                </a:path>
              </a:pathLst>
            </a:custGeom>
            <a:solidFill>
              <a:srgbClr val="28A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9" name="任意多边形 12">
              <a:extLst>
                <a:ext uri="{FF2B5EF4-FFF2-40B4-BE49-F238E27FC236}">
                  <a16:creationId xmlns:a16="http://schemas.microsoft.com/office/drawing/2014/main" id="{FB5706C3-3E3F-5090-24D1-0146C9E296FA}"/>
                </a:ext>
              </a:extLst>
            </p:cNvPr>
            <p:cNvSpPr/>
            <p:nvPr/>
          </p:nvSpPr>
          <p:spPr bwMode="auto">
            <a:xfrm>
              <a:off x="5589373" y="4690406"/>
              <a:ext cx="289716" cy="627719"/>
            </a:xfrm>
            <a:custGeom>
              <a:avLst/>
              <a:gdLst>
                <a:gd name="T0" fmla="*/ 17 w 53"/>
                <a:gd name="T1" fmla="*/ 0 h 115"/>
                <a:gd name="T2" fmla="*/ 0 w 53"/>
                <a:gd name="T3" fmla="*/ 113 h 115"/>
                <a:gd name="T4" fmla="*/ 27 w 53"/>
                <a:gd name="T5" fmla="*/ 115 h 115"/>
                <a:gd name="T6" fmla="*/ 53 w 53"/>
                <a:gd name="T7" fmla="*/ 113 h 115"/>
                <a:gd name="T8" fmla="*/ 36 w 53"/>
                <a:gd name="T9" fmla="*/ 0 h 115"/>
                <a:gd name="T10" fmla="*/ 17 w 53"/>
                <a:gd name="T11" fmla="*/ 0 h 115"/>
              </a:gdLst>
              <a:ahLst/>
              <a:cxnLst>
                <a:cxn ang="0">
                  <a:pos x="T0" y="T1"/>
                </a:cxn>
                <a:cxn ang="0">
                  <a:pos x="T2" y="T3"/>
                </a:cxn>
                <a:cxn ang="0">
                  <a:pos x="T4" y="T5"/>
                </a:cxn>
                <a:cxn ang="0">
                  <a:pos x="T6" y="T7"/>
                </a:cxn>
                <a:cxn ang="0">
                  <a:pos x="T8" y="T9"/>
                </a:cxn>
                <a:cxn ang="0">
                  <a:pos x="T10" y="T11"/>
                </a:cxn>
              </a:cxnLst>
              <a:rect l="0" t="0" r="r" b="b"/>
              <a:pathLst>
                <a:path w="53" h="115">
                  <a:moveTo>
                    <a:pt x="17" y="0"/>
                  </a:moveTo>
                  <a:cubicBezTo>
                    <a:pt x="0" y="113"/>
                    <a:pt x="0" y="113"/>
                    <a:pt x="0" y="113"/>
                  </a:cubicBezTo>
                  <a:cubicBezTo>
                    <a:pt x="9" y="114"/>
                    <a:pt x="18" y="115"/>
                    <a:pt x="27" y="115"/>
                  </a:cubicBezTo>
                  <a:cubicBezTo>
                    <a:pt x="35" y="115"/>
                    <a:pt x="44" y="114"/>
                    <a:pt x="53" y="113"/>
                  </a:cubicBezTo>
                  <a:cubicBezTo>
                    <a:pt x="36" y="0"/>
                    <a:pt x="36" y="0"/>
                    <a:pt x="36" y="0"/>
                  </a:cubicBezTo>
                  <a:lnTo>
                    <a:pt x="17" y="0"/>
                  </a:lnTo>
                  <a:close/>
                </a:path>
              </a:pathLst>
            </a:custGeom>
            <a:solidFill>
              <a:srgbClr val="28A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0" name="任意多边形 13">
              <a:extLst>
                <a:ext uri="{FF2B5EF4-FFF2-40B4-BE49-F238E27FC236}">
                  <a16:creationId xmlns:a16="http://schemas.microsoft.com/office/drawing/2014/main" id="{EA4F4565-6F07-CFF7-1890-8F9DDAFB026B}"/>
                </a:ext>
              </a:extLst>
            </p:cNvPr>
            <p:cNvSpPr/>
            <p:nvPr/>
          </p:nvSpPr>
          <p:spPr bwMode="auto">
            <a:xfrm>
              <a:off x="5414801" y="4103545"/>
              <a:ext cx="323146" cy="594289"/>
            </a:xfrm>
            <a:custGeom>
              <a:avLst/>
              <a:gdLst>
                <a:gd name="T0" fmla="*/ 12 w 87"/>
                <a:gd name="T1" fmla="*/ 0 h 160"/>
                <a:gd name="T2" fmla="*/ 0 w 87"/>
                <a:gd name="T3" fmla="*/ 22 h 160"/>
                <a:gd name="T4" fmla="*/ 19 w 87"/>
                <a:gd name="T5" fmla="*/ 160 h 160"/>
                <a:gd name="T6" fmla="*/ 87 w 87"/>
                <a:gd name="T7" fmla="*/ 94 h 160"/>
                <a:gd name="T8" fmla="*/ 12 w 87"/>
                <a:gd name="T9" fmla="*/ 0 h 160"/>
              </a:gdLst>
              <a:ahLst/>
              <a:cxnLst>
                <a:cxn ang="0">
                  <a:pos x="T0" y="T1"/>
                </a:cxn>
                <a:cxn ang="0">
                  <a:pos x="T2" y="T3"/>
                </a:cxn>
                <a:cxn ang="0">
                  <a:pos x="T4" y="T5"/>
                </a:cxn>
                <a:cxn ang="0">
                  <a:pos x="T6" y="T7"/>
                </a:cxn>
                <a:cxn ang="0">
                  <a:pos x="T8" y="T9"/>
                </a:cxn>
              </a:cxnLst>
              <a:rect l="0" t="0" r="r" b="b"/>
              <a:pathLst>
                <a:path w="87" h="160">
                  <a:moveTo>
                    <a:pt x="12" y="0"/>
                  </a:moveTo>
                  <a:lnTo>
                    <a:pt x="0" y="22"/>
                  </a:lnTo>
                  <a:lnTo>
                    <a:pt x="19" y="160"/>
                  </a:lnTo>
                  <a:lnTo>
                    <a:pt x="87" y="94"/>
                  </a:lnTo>
                  <a:lnTo>
                    <a:pt x="1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1" name="任意多边形 14">
              <a:extLst>
                <a:ext uri="{FF2B5EF4-FFF2-40B4-BE49-F238E27FC236}">
                  <a16:creationId xmlns:a16="http://schemas.microsoft.com/office/drawing/2014/main" id="{B834BC98-FE05-9B3C-A405-6B61D5B3D9CA}"/>
                </a:ext>
              </a:extLst>
            </p:cNvPr>
            <p:cNvSpPr/>
            <p:nvPr/>
          </p:nvSpPr>
          <p:spPr bwMode="auto">
            <a:xfrm>
              <a:off x="5737945" y="4103545"/>
              <a:ext cx="312002" cy="598005"/>
            </a:xfrm>
            <a:custGeom>
              <a:avLst/>
              <a:gdLst>
                <a:gd name="T0" fmla="*/ 74 w 84"/>
                <a:gd name="T1" fmla="*/ 0 h 161"/>
                <a:gd name="T2" fmla="*/ 84 w 84"/>
                <a:gd name="T3" fmla="*/ 22 h 161"/>
                <a:gd name="T4" fmla="*/ 65 w 84"/>
                <a:gd name="T5" fmla="*/ 161 h 161"/>
                <a:gd name="T6" fmla="*/ 0 w 84"/>
                <a:gd name="T7" fmla="*/ 94 h 161"/>
                <a:gd name="T8" fmla="*/ 74 w 84"/>
                <a:gd name="T9" fmla="*/ 0 h 161"/>
              </a:gdLst>
              <a:ahLst/>
              <a:cxnLst>
                <a:cxn ang="0">
                  <a:pos x="T0" y="T1"/>
                </a:cxn>
                <a:cxn ang="0">
                  <a:pos x="T2" y="T3"/>
                </a:cxn>
                <a:cxn ang="0">
                  <a:pos x="T4" y="T5"/>
                </a:cxn>
                <a:cxn ang="0">
                  <a:pos x="T6" y="T7"/>
                </a:cxn>
                <a:cxn ang="0">
                  <a:pos x="T8" y="T9"/>
                </a:cxn>
              </a:cxnLst>
              <a:rect l="0" t="0" r="r" b="b"/>
              <a:pathLst>
                <a:path w="84" h="161">
                  <a:moveTo>
                    <a:pt x="74" y="0"/>
                  </a:moveTo>
                  <a:lnTo>
                    <a:pt x="84" y="22"/>
                  </a:lnTo>
                  <a:lnTo>
                    <a:pt x="65" y="161"/>
                  </a:lnTo>
                  <a:lnTo>
                    <a:pt x="0" y="94"/>
                  </a:lnTo>
                  <a:lnTo>
                    <a:pt x="74"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2" name="任意多边形 15">
              <a:extLst>
                <a:ext uri="{FF2B5EF4-FFF2-40B4-BE49-F238E27FC236}">
                  <a16:creationId xmlns:a16="http://schemas.microsoft.com/office/drawing/2014/main" id="{A9EF9F1A-1852-9A57-155A-D3313EB1F79D}"/>
                </a:ext>
              </a:extLst>
            </p:cNvPr>
            <p:cNvSpPr/>
            <p:nvPr/>
          </p:nvSpPr>
          <p:spPr bwMode="auto">
            <a:xfrm>
              <a:off x="5678516" y="4690406"/>
              <a:ext cx="115145" cy="7429"/>
            </a:xfrm>
            <a:custGeom>
              <a:avLst/>
              <a:gdLst>
                <a:gd name="T0" fmla="*/ 31 w 31"/>
                <a:gd name="T1" fmla="*/ 2 h 2"/>
                <a:gd name="T2" fmla="*/ 31 w 31"/>
                <a:gd name="T3" fmla="*/ 2 h 2"/>
                <a:gd name="T4" fmla="*/ 29 w 31"/>
                <a:gd name="T5" fmla="*/ 0 h 2"/>
                <a:gd name="T6" fmla="*/ 31 w 31"/>
                <a:gd name="T7" fmla="*/ 2 h 2"/>
                <a:gd name="T8" fmla="*/ 0 w 31"/>
                <a:gd name="T9" fmla="*/ 2 h 2"/>
                <a:gd name="T10" fmla="*/ 0 w 31"/>
                <a:gd name="T11" fmla="*/ 2 h 2"/>
                <a:gd name="T12" fmla="*/ 1 w 31"/>
                <a:gd name="T13" fmla="*/ 0 h 2"/>
                <a:gd name="T14" fmla="*/ 0 w 3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
                  <a:moveTo>
                    <a:pt x="31" y="2"/>
                  </a:moveTo>
                  <a:lnTo>
                    <a:pt x="31" y="2"/>
                  </a:lnTo>
                  <a:lnTo>
                    <a:pt x="29" y="0"/>
                  </a:lnTo>
                  <a:lnTo>
                    <a:pt x="31" y="2"/>
                  </a:lnTo>
                  <a:close/>
                  <a:moveTo>
                    <a:pt x="0" y="2"/>
                  </a:moveTo>
                  <a:lnTo>
                    <a:pt x="0" y="2"/>
                  </a:lnTo>
                  <a:lnTo>
                    <a:pt x="1" y="0"/>
                  </a:lnTo>
                  <a:lnTo>
                    <a:pt x="0" y="2"/>
                  </a:lnTo>
                  <a:close/>
                </a:path>
              </a:pathLst>
            </a:custGeom>
            <a:solidFill>
              <a:srgbClr val="8FA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3" name="任意多边形 16">
              <a:extLst>
                <a:ext uri="{FF2B5EF4-FFF2-40B4-BE49-F238E27FC236}">
                  <a16:creationId xmlns:a16="http://schemas.microsoft.com/office/drawing/2014/main" id="{BA0DD3B9-9DE7-05BF-D3EA-D130CBE83855}"/>
                </a:ext>
              </a:extLst>
            </p:cNvPr>
            <p:cNvSpPr/>
            <p:nvPr/>
          </p:nvSpPr>
          <p:spPr bwMode="auto">
            <a:xfrm>
              <a:off x="5678516" y="4690406"/>
              <a:ext cx="115145" cy="7429"/>
            </a:xfrm>
            <a:custGeom>
              <a:avLst/>
              <a:gdLst>
                <a:gd name="T0" fmla="*/ 31 w 31"/>
                <a:gd name="T1" fmla="*/ 2 h 2"/>
                <a:gd name="T2" fmla="*/ 0 w 31"/>
                <a:gd name="T3" fmla="*/ 2 h 2"/>
                <a:gd name="T4" fmla="*/ 1 w 31"/>
                <a:gd name="T5" fmla="*/ 0 h 2"/>
                <a:gd name="T6" fmla="*/ 29 w 31"/>
                <a:gd name="T7" fmla="*/ 0 h 2"/>
                <a:gd name="T8" fmla="*/ 31 w 31"/>
                <a:gd name="T9" fmla="*/ 2 h 2"/>
              </a:gdLst>
              <a:ahLst/>
              <a:cxnLst>
                <a:cxn ang="0">
                  <a:pos x="T0" y="T1"/>
                </a:cxn>
                <a:cxn ang="0">
                  <a:pos x="T2" y="T3"/>
                </a:cxn>
                <a:cxn ang="0">
                  <a:pos x="T4" y="T5"/>
                </a:cxn>
                <a:cxn ang="0">
                  <a:pos x="T6" y="T7"/>
                </a:cxn>
                <a:cxn ang="0">
                  <a:pos x="T8" y="T9"/>
                </a:cxn>
              </a:cxnLst>
              <a:rect l="0" t="0" r="r" b="b"/>
              <a:pathLst>
                <a:path w="31" h="2">
                  <a:moveTo>
                    <a:pt x="31" y="2"/>
                  </a:moveTo>
                  <a:lnTo>
                    <a:pt x="0" y="2"/>
                  </a:lnTo>
                  <a:lnTo>
                    <a:pt x="1" y="0"/>
                  </a:lnTo>
                  <a:lnTo>
                    <a:pt x="29" y="0"/>
                  </a:lnTo>
                  <a:lnTo>
                    <a:pt x="31" y="2"/>
                  </a:lnTo>
                  <a:close/>
                </a:path>
              </a:pathLst>
            </a:custGeom>
            <a:solidFill>
              <a:srgbClr val="1C9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4" name="任意多边形 17">
              <a:extLst>
                <a:ext uri="{FF2B5EF4-FFF2-40B4-BE49-F238E27FC236}">
                  <a16:creationId xmlns:a16="http://schemas.microsoft.com/office/drawing/2014/main" id="{E612A711-AFBD-7D65-ADB4-92D7D4B98E6F}"/>
                </a:ext>
              </a:extLst>
            </p:cNvPr>
            <p:cNvSpPr/>
            <p:nvPr/>
          </p:nvSpPr>
          <p:spPr bwMode="auto">
            <a:xfrm>
              <a:off x="5054512" y="2376393"/>
              <a:ext cx="1333438" cy="1196007"/>
            </a:xfrm>
            <a:custGeom>
              <a:avLst/>
              <a:gdLst>
                <a:gd name="T0" fmla="*/ 37 w 244"/>
                <a:gd name="T1" fmla="*/ 219 h 219"/>
                <a:gd name="T2" fmla="*/ 19 w 244"/>
                <a:gd name="T3" fmla="*/ 113 h 219"/>
                <a:gd name="T4" fmla="*/ 26 w 244"/>
                <a:gd name="T5" fmla="*/ 64 h 219"/>
                <a:gd name="T6" fmla="*/ 71 w 244"/>
                <a:gd name="T7" fmla="*/ 46 h 219"/>
                <a:gd name="T8" fmla="*/ 183 w 244"/>
                <a:gd name="T9" fmla="*/ 33 h 219"/>
                <a:gd name="T10" fmla="*/ 168 w 244"/>
                <a:gd name="T11" fmla="*/ 36 h 219"/>
                <a:gd name="T12" fmla="*/ 228 w 244"/>
                <a:gd name="T13" fmla="*/ 159 h 219"/>
                <a:gd name="T14" fmla="*/ 214 w 244"/>
                <a:gd name="T15" fmla="*/ 215 h 219"/>
                <a:gd name="T16" fmla="*/ 205 w 244"/>
                <a:gd name="T17" fmla="*/ 149 h 219"/>
                <a:gd name="T18" fmla="*/ 193 w 244"/>
                <a:gd name="T19" fmla="*/ 105 h 219"/>
                <a:gd name="T20" fmla="*/ 165 w 244"/>
                <a:gd name="T21" fmla="*/ 103 h 219"/>
                <a:gd name="T22" fmla="*/ 95 w 244"/>
                <a:gd name="T23" fmla="*/ 102 h 219"/>
                <a:gd name="T24" fmla="*/ 60 w 244"/>
                <a:gd name="T25" fmla="*/ 105 h 219"/>
                <a:gd name="T26" fmla="*/ 54 w 244"/>
                <a:gd name="T27" fmla="*/ 151 h 219"/>
                <a:gd name="T28" fmla="*/ 37 w 244"/>
                <a:gd name="T2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219">
                  <a:moveTo>
                    <a:pt x="37" y="219"/>
                  </a:moveTo>
                  <a:cubicBezTo>
                    <a:pt x="28" y="188"/>
                    <a:pt x="10" y="130"/>
                    <a:pt x="19" y="113"/>
                  </a:cubicBezTo>
                  <a:cubicBezTo>
                    <a:pt x="19" y="113"/>
                    <a:pt x="0" y="88"/>
                    <a:pt x="26" y="64"/>
                  </a:cubicBezTo>
                  <a:cubicBezTo>
                    <a:pt x="26" y="64"/>
                    <a:pt x="30" y="25"/>
                    <a:pt x="71" y="46"/>
                  </a:cubicBezTo>
                  <a:cubicBezTo>
                    <a:pt x="71" y="46"/>
                    <a:pt x="88" y="0"/>
                    <a:pt x="183" y="33"/>
                  </a:cubicBezTo>
                  <a:cubicBezTo>
                    <a:pt x="168" y="36"/>
                    <a:pt x="168" y="36"/>
                    <a:pt x="168" y="36"/>
                  </a:cubicBezTo>
                  <a:cubicBezTo>
                    <a:pt x="241" y="76"/>
                    <a:pt x="244" y="77"/>
                    <a:pt x="228" y="159"/>
                  </a:cubicBezTo>
                  <a:cubicBezTo>
                    <a:pt x="224" y="175"/>
                    <a:pt x="218" y="192"/>
                    <a:pt x="214" y="215"/>
                  </a:cubicBezTo>
                  <a:cubicBezTo>
                    <a:pt x="214" y="215"/>
                    <a:pt x="220" y="167"/>
                    <a:pt x="205" y="149"/>
                  </a:cubicBezTo>
                  <a:cubicBezTo>
                    <a:pt x="205" y="149"/>
                    <a:pt x="217" y="117"/>
                    <a:pt x="193" y="105"/>
                  </a:cubicBezTo>
                  <a:cubicBezTo>
                    <a:pt x="193" y="105"/>
                    <a:pt x="178" y="93"/>
                    <a:pt x="165" y="103"/>
                  </a:cubicBezTo>
                  <a:cubicBezTo>
                    <a:pt x="165" y="103"/>
                    <a:pt x="121" y="114"/>
                    <a:pt x="95" y="102"/>
                  </a:cubicBezTo>
                  <a:cubicBezTo>
                    <a:pt x="95" y="102"/>
                    <a:pt x="71" y="91"/>
                    <a:pt x="60" y="105"/>
                  </a:cubicBezTo>
                  <a:cubicBezTo>
                    <a:pt x="60" y="105"/>
                    <a:pt x="44" y="119"/>
                    <a:pt x="54" y="151"/>
                  </a:cubicBezTo>
                  <a:cubicBezTo>
                    <a:pt x="54" y="151"/>
                    <a:pt x="34" y="155"/>
                    <a:pt x="37" y="219"/>
                  </a:cubicBezTo>
                  <a:close/>
                </a:path>
              </a:pathLst>
            </a:custGeom>
            <a:solidFill>
              <a:srgbClr val="1F1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65" name="任意多边形 18">
              <a:extLst>
                <a:ext uri="{FF2B5EF4-FFF2-40B4-BE49-F238E27FC236}">
                  <a16:creationId xmlns:a16="http://schemas.microsoft.com/office/drawing/2014/main" id="{7E70EBC0-B607-B8B7-9351-7DACB47E19C0}"/>
                </a:ext>
              </a:extLst>
            </p:cNvPr>
            <p:cNvSpPr/>
            <p:nvPr/>
          </p:nvSpPr>
          <p:spPr bwMode="auto">
            <a:xfrm>
              <a:off x="5507658" y="3743258"/>
              <a:ext cx="453146" cy="63144"/>
            </a:xfrm>
            <a:custGeom>
              <a:avLst/>
              <a:gdLst>
                <a:gd name="T0" fmla="*/ 44 w 83"/>
                <a:gd name="T1" fmla="*/ 0 h 12"/>
                <a:gd name="T2" fmla="*/ 42 w 83"/>
                <a:gd name="T3" fmla="*/ 2 h 12"/>
                <a:gd name="T4" fmla="*/ 39 w 83"/>
                <a:gd name="T5" fmla="*/ 0 h 12"/>
                <a:gd name="T6" fmla="*/ 0 w 83"/>
                <a:gd name="T7" fmla="*/ 12 h 12"/>
                <a:gd name="T8" fmla="*/ 38 w 83"/>
                <a:gd name="T9" fmla="*/ 11 h 12"/>
                <a:gd name="T10" fmla="*/ 42 w 83"/>
                <a:gd name="T11" fmla="*/ 6 h 12"/>
                <a:gd name="T12" fmla="*/ 45 w 83"/>
                <a:gd name="T13" fmla="*/ 11 h 12"/>
                <a:gd name="T14" fmla="*/ 83 w 83"/>
                <a:gd name="T15" fmla="*/ 12 h 12"/>
                <a:gd name="T16" fmla="*/ 44 w 83"/>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2">
                  <a:moveTo>
                    <a:pt x="44" y="0"/>
                  </a:moveTo>
                  <a:cubicBezTo>
                    <a:pt x="43" y="0"/>
                    <a:pt x="42" y="2"/>
                    <a:pt x="42" y="2"/>
                  </a:cubicBezTo>
                  <a:cubicBezTo>
                    <a:pt x="42" y="2"/>
                    <a:pt x="41" y="0"/>
                    <a:pt x="39" y="0"/>
                  </a:cubicBezTo>
                  <a:cubicBezTo>
                    <a:pt x="33" y="0"/>
                    <a:pt x="7" y="3"/>
                    <a:pt x="0" y="12"/>
                  </a:cubicBezTo>
                  <a:cubicBezTo>
                    <a:pt x="0" y="12"/>
                    <a:pt x="36" y="11"/>
                    <a:pt x="38" y="11"/>
                  </a:cubicBezTo>
                  <a:cubicBezTo>
                    <a:pt x="40" y="10"/>
                    <a:pt x="42" y="6"/>
                    <a:pt x="42" y="6"/>
                  </a:cubicBezTo>
                  <a:cubicBezTo>
                    <a:pt x="42" y="6"/>
                    <a:pt x="43" y="10"/>
                    <a:pt x="45" y="11"/>
                  </a:cubicBezTo>
                  <a:cubicBezTo>
                    <a:pt x="47" y="11"/>
                    <a:pt x="83" y="12"/>
                    <a:pt x="83" y="12"/>
                  </a:cubicBezTo>
                  <a:cubicBezTo>
                    <a:pt x="76" y="3"/>
                    <a:pt x="50" y="0"/>
                    <a:pt x="44" y="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1167" name="Picture 2" descr="https://ecloud-wps.bj.bcebos.com/shapes/e550e3b92d66d70cd530e395834f93b7/84410a457ef862627f3740cc85ced6a9a0bf0fae?authorization=bce-auth-v1%2Ffbe74140929444858491fbf2b6bc0935%2F2023-12-13T14%3A19%3A39Z%2F121220%2Fhost%2F14e51d7dab15e5709bb9ebe382a7f1895897f6b148821b9e44cc092e59c995d9">
            <a:extLst>
              <a:ext uri="{FF2B5EF4-FFF2-40B4-BE49-F238E27FC236}">
                <a16:creationId xmlns:a16="http://schemas.microsoft.com/office/drawing/2014/main" id="{D1F98020-4BB9-2F2B-F7CC-62A9CE2AE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130" y="5220448"/>
            <a:ext cx="97250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 descr="https://ecloud-wps.bj.bcebos.com/shapes/e550e3b92d66d70cd530e395834f93b7/b537be9d87b5dfb33a6de37711c062dc084f15ae?authorization=bce-auth-v1%2Ffbe74140929444858491fbf2b6bc0935%2F2023-12-13T14%3A19%3A23Z%2F121236%2Fhost%2Ff7f815a1b44c363b94ebf636d736615aadee651a01d635e50b55f8b6c1bf265e">
            <a:extLst>
              <a:ext uri="{FF2B5EF4-FFF2-40B4-BE49-F238E27FC236}">
                <a16:creationId xmlns:a16="http://schemas.microsoft.com/office/drawing/2014/main" id="{D92FC5C7-7435-B596-666C-759EAB942F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725" y="5028808"/>
            <a:ext cx="9734550" cy="600075"/>
          </a:xfrm>
          <a:prstGeom prst="rect">
            <a:avLst/>
          </a:prstGeom>
          <a:noFill/>
          <a:extLst>
            <a:ext uri="{909E8E84-426E-40DD-AFC4-6F175D3DCCD1}">
              <a14:hiddenFill xmlns:a14="http://schemas.microsoft.com/office/drawing/2010/main">
                <a:solidFill>
                  <a:srgbClr val="FFFFFF"/>
                </a:solidFill>
              </a14:hiddenFill>
            </a:ext>
          </a:extLst>
        </p:spPr>
      </p:pic>
      <p:sp>
        <p:nvSpPr>
          <p:cNvPr id="1168" name="文本框 1167">
            <a:extLst>
              <a:ext uri="{FF2B5EF4-FFF2-40B4-BE49-F238E27FC236}">
                <a16:creationId xmlns:a16="http://schemas.microsoft.com/office/drawing/2014/main" id="{47F654E6-D0C1-BFCF-A3D6-6A7868859A11}"/>
              </a:ext>
            </a:extLst>
          </p:cNvPr>
          <p:cNvSpPr txBox="1"/>
          <p:nvPr/>
        </p:nvSpPr>
        <p:spPr>
          <a:xfrm>
            <a:off x="776834" y="5721273"/>
            <a:ext cx="10638332" cy="338554"/>
          </a:xfrm>
          <a:prstGeom prst="rect">
            <a:avLst/>
          </a:prstGeom>
          <a:noFill/>
        </p:spPr>
        <p:txBody>
          <a:bodyPr wrap="square" rtlCol="0">
            <a:spAutoFit/>
          </a:bodyPr>
          <a:lstStyle/>
          <a:p>
            <a:pPr algn="ctr"/>
            <a:r>
              <a:rPr lang="en-US" altLang="zh-CN" sz="16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Even after loading the cargo box, the load factor is only 60%, resulting in significant wasted space.</a:t>
            </a:r>
          </a:p>
        </p:txBody>
      </p:sp>
      <p:sp>
        <p:nvSpPr>
          <p:cNvPr id="2" name="文本占位符 1">
            <a:extLst>
              <a:ext uri="{FF2B5EF4-FFF2-40B4-BE49-F238E27FC236}">
                <a16:creationId xmlns:a16="http://schemas.microsoft.com/office/drawing/2014/main" id="{963CFC19-9A90-6E56-270C-557986BD13F0}"/>
              </a:ext>
            </a:extLst>
          </p:cNvPr>
          <p:cNvSpPr>
            <a:spLocks noGrp="1"/>
          </p:cNvSpPr>
          <p:nvPr>
            <p:ph type="body" sz="quarter" idx="10"/>
          </p:nvPr>
        </p:nvSpPr>
        <p:spPr>
          <a:xfrm>
            <a:off x="697192" y="393942"/>
            <a:ext cx="10514978" cy="520993"/>
          </a:xfrm>
        </p:spPr>
        <p:txBody>
          <a:bodyPr/>
          <a:lstStyle/>
          <a:p>
            <a:r>
              <a:rPr lang="en-US" altLang="zh-CN" dirty="0">
                <a:latin typeface="Arial" panose="020B0604020202020204" pitchFamily="34" charset="0"/>
                <a:sym typeface="Arial" panose="020B0604020202020204" pitchFamily="34" charset="0"/>
              </a:rPr>
              <a:t>How to optimize loading rate</a:t>
            </a:r>
            <a:r>
              <a:rPr lang="zh-CN" altLang="en-US" dirty="0">
                <a:latin typeface="Arial" panose="020B0604020202020204" pitchFamily="34" charset="0"/>
                <a:sym typeface="Arial" panose="020B0604020202020204" pitchFamily="34" charset="0"/>
              </a:rPr>
              <a:t>？</a:t>
            </a:r>
            <a:endParaRPr lang="en-US" altLang="zh-CN" dirty="0">
              <a:latin typeface="Arial" panose="020B0604020202020204" pitchFamily="34" charset="0"/>
              <a:sym typeface="Arial" panose="020B0604020202020204" pitchFamily="34" charset="0"/>
            </a:endParaRPr>
          </a:p>
        </p:txBody>
      </p:sp>
      <p:pic>
        <p:nvPicPr>
          <p:cNvPr id="18" name="图片 17">
            <a:extLst>
              <a:ext uri="{FF2B5EF4-FFF2-40B4-BE49-F238E27FC236}">
                <a16:creationId xmlns:a16="http://schemas.microsoft.com/office/drawing/2014/main" id="{0F273103-194F-A247-A8CC-D07F6CDEF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130" y="2986888"/>
            <a:ext cx="9496913" cy="2079732"/>
          </a:xfrm>
          <a:prstGeom prst="rect">
            <a:avLst/>
          </a:prstGeom>
        </p:spPr>
      </p:pic>
      <p:grpSp>
        <p:nvGrpSpPr>
          <p:cNvPr id="1613" name="组合 1612">
            <a:extLst>
              <a:ext uri="{FF2B5EF4-FFF2-40B4-BE49-F238E27FC236}">
                <a16:creationId xmlns:a16="http://schemas.microsoft.com/office/drawing/2014/main" id="{D57CBA59-4F9D-2034-243C-6915D1AB47F4}"/>
              </a:ext>
            </a:extLst>
          </p:cNvPr>
          <p:cNvGrpSpPr/>
          <p:nvPr/>
        </p:nvGrpSpPr>
        <p:grpSpPr>
          <a:xfrm>
            <a:off x="1463675" y="3073440"/>
            <a:ext cx="6358949" cy="1335162"/>
            <a:chOff x="-10105904" y="3093465"/>
            <a:chExt cx="5732125" cy="1335162"/>
          </a:xfrm>
        </p:grpSpPr>
        <p:sp>
          <p:nvSpPr>
            <p:cNvPr id="1614" name="矩形 1613">
              <a:extLst>
                <a:ext uri="{FF2B5EF4-FFF2-40B4-BE49-F238E27FC236}">
                  <a16:creationId xmlns:a16="http://schemas.microsoft.com/office/drawing/2014/main" id="{F6BA18AB-DD69-A7EE-C7D4-96B37742143F}"/>
                </a:ext>
              </a:extLst>
            </p:cNvPr>
            <p:cNvSpPr/>
            <p:nvPr/>
          </p:nvSpPr>
          <p:spPr>
            <a:xfrm>
              <a:off x="-6230311" y="3093465"/>
              <a:ext cx="502952" cy="130624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615" name="图片 1614">
              <a:extLst>
                <a:ext uri="{FF2B5EF4-FFF2-40B4-BE49-F238E27FC236}">
                  <a16:creationId xmlns:a16="http://schemas.microsoft.com/office/drawing/2014/main" id="{D6AE20F3-EAEF-5C44-45BB-71AE29DBF647}"/>
                </a:ext>
              </a:extLst>
            </p:cNvPr>
            <p:cNvPicPr>
              <a:picLocks noChangeAspect="1"/>
            </p:cNvPicPr>
            <p:nvPr/>
          </p:nvPicPr>
          <p:blipFill>
            <a:blip r:embed="rId7"/>
            <a:stretch>
              <a:fillRect/>
            </a:stretch>
          </p:blipFill>
          <p:spPr>
            <a:xfrm>
              <a:off x="-4809867" y="3900466"/>
              <a:ext cx="436088" cy="528161"/>
            </a:xfrm>
            <a:prstGeom prst="rect">
              <a:avLst/>
            </a:prstGeom>
          </p:spPr>
        </p:pic>
        <p:pic>
          <p:nvPicPr>
            <p:cNvPr id="1616" name="图片 1615">
              <a:extLst>
                <a:ext uri="{FF2B5EF4-FFF2-40B4-BE49-F238E27FC236}">
                  <a16:creationId xmlns:a16="http://schemas.microsoft.com/office/drawing/2014/main" id="{6505D298-85B8-5C1A-08CA-1FF45F0E36AC}"/>
                </a:ext>
              </a:extLst>
            </p:cNvPr>
            <p:cNvPicPr>
              <a:picLocks noChangeAspect="1"/>
            </p:cNvPicPr>
            <p:nvPr/>
          </p:nvPicPr>
          <p:blipFill>
            <a:blip r:embed="rId7"/>
            <a:stretch>
              <a:fillRect/>
            </a:stretch>
          </p:blipFill>
          <p:spPr>
            <a:xfrm>
              <a:off x="-4811288" y="3339553"/>
              <a:ext cx="436088" cy="528161"/>
            </a:xfrm>
            <a:prstGeom prst="rect">
              <a:avLst/>
            </a:prstGeom>
          </p:spPr>
        </p:pic>
        <p:pic>
          <p:nvPicPr>
            <p:cNvPr id="1617" name="图片 1616">
              <a:extLst>
                <a:ext uri="{FF2B5EF4-FFF2-40B4-BE49-F238E27FC236}">
                  <a16:creationId xmlns:a16="http://schemas.microsoft.com/office/drawing/2014/main" id="{06DA2369-FA34-F344-F0B7-9AEBB24B5328}"/>
                </a:ext>
              </a:extLst>
            </p:cNvPr>
            <p:cNvPicPr>
              <a:picLocks noChangeAspect="1"/>
            </p:cNvPicPr>
            <p:nvPr/>
          </p:nvPicPr>
          <p:blipFill>
            <a:blip r:embed="rId7"/>
            <a:stretch>
              <a:fillRect/>
            </a:stretch>
          </p:blipFill>
          <p:spPr>
            <a:xfrm>
              <a:off x="-5262500" y="3892578"/>
              <a:ext cx="436088" cy="528161"/>
            </a:xfrm>
            <a:prstGeom prst="rect">
              <a:avLst/>
            </a:prstGeom>
          </p:spPr>
        </p:pic>
        <p:pic>
          <p:nvPicPr>
            <p:cNvPr id="1618" name="图片 1617">
              <a:extLst>
                <a:ext uri="{FF2B5EF4-FFF2-40B4-BE49-F238E27FC236}">
                  <a16:creationId xmlns:a16="http://schemas.microsoft.com/office/drawing/2014/main" id="{4397CBDC-5A4D-5910-91F6-E8C5F382BF82}"/>
                </a:ext>
              </a:extLst>
            </p:cNvPr>
            <p:cNvPicPr>
              <a:picLocks noChangeAspect="1"/>
            </p:cNvPicPr>
            <p:nvPr/>
          </p:nvPicPr>
          <p:blipFill>
            <a:blip r:embed="rId7"/>
            <a:stretch>
              <a:fillRect/>
            </a:stretch>
          </p:blipFill>
          <p:spPr>
            <a:xfrm>
              <a:off x="-5713278" y="3892578"/>
              <a:ext cx="436088" cy="528161"/>
            </a:xfrm>
            <a:prstGeom prst="rect">
              <a:avLst/>
            </a:prstGeom>
          </p:spPr>
        </p:pic>
        <p:pic>
          <p:nvPicPr>
            <p:cNvPr id="1619" name="图片 1618">
              <a:extLst>
                <a:ext uri="{FF2B5EF4-FFF2-40B4-BE49-F238E27FC236}">
                  <a16:creationId xmlns:a16="http://schemas.microsoft.com/office/drawing/2014/main" id="{38E72B61-E885-C1BF-B37E-0E2C9C76041F}"/>
                </a:ext>
              </a:extLst>
            </p:cNvPr>
            <p:cNvPicPr>
              <a:picLocks noChangeAspect="1"/>
            </p:cNvPicPr>
            <p:nvPr/>
          </p:nvPicPr>
          <p:blipFill>
            <a:blip r:embed="rId7"/>
            <a:stretch>
              <a:fillRect/>
            </a:stretch>
          </p:blipFill>
          <p:spPr>
            <a:xfrm>
              <a:off x="-5708304" y="3325023"/>
              <a:ext cx="436088" cy="528161"/>
            </a:xfrm>
            <a:prstGeom prst="rect">
              <a:avLst/>
            </a:prstGeom>
          </p:spPr>
        </p:pic>
        <p:pic>
          <p:nvPicPr>
            <p:cNvPr id="1620" name="图片 1619">
              <a:extLst>
                <a:ext uri="{FF2B5EF4-FFF2-40B4-BE49-F238E27FC236}">
                  <a16:creationId xmlns:a16="http://schemas.microsoft.com/office/drawing/2014/main" id="{67D3227F-0BB5-DF02-BA60-D6479151F4C5}"/>
                </a:ext>
              </a:extLst>
            </p:cNvPr>
            <p:cNvPicPr>
              <a:picLocks noChangeAspect="1"/>
            </p:cNvPicPr>
            <p:nvPr/>
          </p:nvPicPr>
          <p:blipFill>
            <a:blip r:embed="rId7"/>
            <a:stretch>
              <a:fillRect/>
            </a:stretch>
          </p:blipFill>
          <p:spPr>
            <a:xfrm>
              <a:off x="-6680479" y="3884561"/>
              <a:ext cx="436088" cy="528161"/>
            </a:xfrm>
            <a:prstGeom prst="rect">
              <a:avLst/>
            </a:prstGeom>
          </p:spPr>
        </p:pic>
        <p:pic>
          <p:nvPicPr>
            <p:cNvPr id="1621" name="图片 1620">
              <a:extLst>
                <a:ext uri="{FF2B5EF4-FFF2-40B4-BE49-F238E27FC236}">
                  <a16:creationId xmlns:a16="http://schemas.microsoft.com/office/drawing/2014/main" id="{75194D81-0ACD-A971-E61A-7844DFE70AF7}"/>
                </a:ext>
              </a:extLst>
            </p:cNvPr>
            <p:cNvPicPr>
              <a:picLocks noChangeAspect="1"/>
            </p:cNvPicPr>
            <p:nvPr/>
          </p:nvPicPr>
          <p:blipFill>
            <a:blip r:embed="rId7"/>
            <a:stretch>
              <a:fillRect/>
            </a:stretch>
          </p:blipFill>
          <p:spPr>
            <a:xfrm>
              <a:off x="-6679905" y="3336933"/>
              <a:ext cx="436088" cy="528161"/>
            </a:xfrm>
            <a:prstGeom prst="rect">
              <a:avLst/>
            </a:prstGeom>
          </p:spPr>
        </p:pic>
        <p:pic>
          <p:nvPicPr>
            <p:cNvPr id="1622" name="图片 1621">
              <a:extLst>
                <a:ext uri="{FF2B5EF4-FFF2-40B4-BE49-F238E27FC236}">
                  <a16:creationId xmlns:a16="http://schemas.microsoft.com/office/drawing/2014/main" id="{B09CA35E-077A-CEBB-F214-78AEADDAE24D}"/>
                </a:ext>
              </a:extLst>
            </p:cNvPr>
            <p:cNvPicPr>
              <a:picLocks noChangeAspect="1"/>
            </p:cNvPicPr>
            <p:nvPr/>
          </p:nvPicPr>
          <p:blipFill>
            <a:blip r:embed="rId7"/>
            <a:stretch>
              <a:fillRect/>
            </a:stretch>
          </p:blipFill>
          <p:spPr>
            <a:xfrm>
              <a:off x="-7143628" y="3875400"/>
              <a:ext cx="436088" cy="528161"/>
            </a:xfrm>
            <a:prstGeom prst="rect">
              <a:avLst/>
            </a:prstGeom>
          </p:spPr>
        </p:pic>
        <p:pic>
          <p:nvPicPr>
            <p:cNvPr id="1623" name="图片 1622">
              <a:extLst>
                <a:ext uri="{FF2B5EF4-FFF2-40B4-BE49-F238E27FC236}">
                  <a16:creationId xmlns:a16="http://schemas.microsoft.com/office/drawing/2014/main" id="{D49EA710-A7FB-6B18-4657-85A4A02BE606}"/>
                </a:ext>
              </a:extLst>
            </p:cNvPr>
            <p:cNvPicPr>
              <a:picLocks noChangeAspect="1"/>
            </p:cNvPicPr>
            <p:nvPr/>
          </p:nvPicPr>
          <p:blipFill>
            <a:blip r:embed="rId7"/>
            <a:stretch>
              <a:fillRect/>
            </a:stretch>
          </p:blipFill>
          <p:spPr>
            <a:xfrm>
              <a:off x="-7144504" y="3341351"/>
              <a:ext cx="436088" cy="528161"/>
            </a:xfrm>
            <a:prstGeom prst="rect">
              <a:avLst/>
            </a:prstGeom>
          </p:spPr>
        </p:pic>
        <p:pic>
          <p:nvPicPr>
            <p:cNvPr id="1624" name="图片 1623">
              <a:extLst>
                <a:ext uri="{FF2B5EF4-FFF2-40B4-BE49-F238E27FC236}">
                  <a16:creationId xmlns:a16="http://schemas.microsoft.com/office/drawing/2014/main" id="{6FDFCC79-26E7-3DD6-31BE-74FA0E495BE6}"/>
                </a:ext>
              </a:extLst>
            </p:cNvPr>
            <p:cNvPicPr>
              <a:picLocks noChangeAspect="1"/>
            </p:cNvPicPr>
            <p:nvPr/>
          </p:nvPicPr>
          <p:blipFill>
            <a:blip r:embed="rId7"/>
            <a:stretch>
              <a:fillRect/>
            </a:stretch>
          </p:blipFill>
          <p:spPr>
            <a:xfrm>
              <a:off x="-7614422" y="3884561"/>
              <a:ext cx="436088" cy="528161"/>
            </a:xfrm>
            <a:prstGeom prst="rect">
              <a:avLst/>
            </a:prstGeom>
          </p:spPr>
        </p:pic>
        <p:pic>
          <p:nvPicPr>
            <p:cNvPr id="1625" name="图片 1624">
              <a:extLst>
                <a:ext uri="{FF2B5EF4-FFF2-40B4-BE49-F238E27FC236}">
                  <a16:creationId xmlns:a16="http://schemas.microsoft.com/office/drawing/2014/main" id="{99C96DE3-F124-8982-0857-ED2B6796DC6D}"/>
                </a:ext>
              </a:extLst>
            </p:cNvPr>
            <p:cNvPicPr>
              <a:picLocks noChangeAspect="1"/>
            </p:cNvPicPr>
            <p:nvPr/>
          </p:nvPicPr>
          <p:blipFill>
            <a:blip r:embed="rId7"/>
            <a:stretch>
              <a:fillRect/>
            </a:stretch>
          </p:blipFill>
          <p:spPr>
            <a:xfrm>
              <a:off x="-7613849" y="3336933"/>
              <a:ext cx="436088" cy="528161"/>
            </a:xfrm>
            <a:prstGeom prst="rect">
              <a:avLst/>
            </a:prstGeom>
          </p:spPr>
        </p:pic>
        <p:pic>
          <p:nvPicPr>
            <p:cNvPr id="1626" name="图片 1625">
              <a:extLst>
                <a:ext uri="{FF2B5EF4-FFF2-40B4-BE49-F238E27FC236}">
                  <a16:creationId xmlns:a16="http://schemas.microsoft.com/office/drawing/2014/main" id="{93509BF3-84CC-6BBA-D3BE-659BFE8F4310}"/>
                </a:ext>
              </a:extLst>
            </p:cNvPr>
            <p:cNvPicPr>
              <a:picLocks noChangeAspect="1"/>
            </p:cNvPicPr>
            <p:nvPr/>
          </p:nvPicPr>
          <p:blipFill>
            <a:blip r:embed="rId7"/>
            <a:stretch>
              <a:fillRect/>
            </a:stretch>
          </p:blipFill>
          <p:spPr>
            <a:xfrm>
              <a:off x="-8077571" y="3875400"/>
              <a:ext cx="436088" cy="528161"/>
            </a:xfrm>
            <a:prstGeom prst="rect">
              <a:avLst/>
            </a:prstGeom>
          </p:spPr>
        </p:pic>
        <p:pic>
          <p:nvPicPr>
            <p:cNvPr id="1627" name="图片 1626">
              <a:extLst>
                <a:ext uri="{FF2B5EF4-FFF2-40B4-BE49-F238E27FC236}">
                  <a16:creationId xmlns:a16="http://schemas.microsoft.com/office/drawing/2014/main" id="{49DB6310-1E06-C11E-3973-73F81E369ECD}"/>
                </a:ext>
              </a:extLst>
            </p:cNvPr>
            <p:cNvPicPr>
              <a:picLocks noChangeAspect="1"/>
            </p:cNvPicPr>
            <p:nvPr/>
          </p:nvPicPr>
          <p:blipFill>
            <a:blip r:embed="rId7"/>
            <a:stretch>
              <a:fillRect/>
            </a:stretch>
          </p:blipFill>
          <p:spPr>
            <a:xfrm>
              <a:off x="-8078447" y="3341351"/>
              <a:ext cx="436088" cy="528161"/>
            </a:xfrm>
            <a:prstGeom prst="rect">
              <a:avLst/>
            </a:prstGeom>
          </p:spPr>
        </p:pic>
        <p:pic>
          <p:nvPicPr>
            <p:cNvPr id="1628" name="图片 1627">
              <a:extLst>
                <a:ext uri="{FF2B5EF4-FFF2-40B4-BE49-F238E27FC236}">
                  <a16:creationId xmlns:a16="http://schemas.microsoft.com/office/drawing/2014/main" id="{EC67CF37-48EC-0FA9-1BA9-1E3771886745}"/>
                </a:ext>
              </a:extLst>
            </p:cNvPr>
            <p:cNvPicPr>
              <a:picLocks noChangeAspect="1"/>
            </p:cNvPicPr>
            <p:nvPr/>
          </p:nvPicPr>
          <p:blipFill>
            <a:blip r:embed="rId7"/>
            <a:stretch>
              <a:fillRect/>
            </a:stretch>
          </p:blipFill>
          <p:spPr>
            <a:xfrm>
              <a:off x="-9144925" y="3869982"/>
              <a:ext cx="436088" cy="528161"/>
            </a:xfrm>
            <a:prstGeom prst="rect">
              <a:avLst/>
            </a:prstGeom>
          </p:spPr>
        </p:pic>
        <p:pic>
          <p:nvPicPr>
            <p:cNvPr id="1629" name="图片 1628">
              <a:extLst>
                <a:ext uri="{FF2B5EF4-FFF2-40B4-BE49-F238E27FC236}">
                  <a16:creationId xmlns:a16="http://schemas.microsoft.com/office/drawing/2014/main" id="{7C13CDCA-EBAB-DC5A-B89A-35849E98555B}"/>
                </a:ext>
              </a:extLst>
            </p:cNvPr>
            <p:cNvPicPr>
              <a:picLocks noChangeAspect="1"/>
            </p:cNvPicPr>
            <p:nvPr/>
          </p:nvPicPr>
          <p:blipFill>
            <a:blip r:embed="rId7"/>
            <a:stretch>
              <a:fillRect/>
            </a:stretch>
          </p:blipFill>
          <p:spPr>
            <a:xfrm>
              <a:off x="-9144352" y="3322354"/>
              <a:ext cx="436088" cy="528161"/>
            </a:xfrm>
            <a:prstGeom prst="rect">
              <a:avLst/>
            </a:prstGeom>
          </p:spPr>
        </p:pic>
        <p:pic>
          <p:nvPicPr>
            <p:cNvPr id="1630" name="图片 1629">
              <a:extLst>
                <a:ext uri="{FF2B5EF4-FFF2-40B4-BE49-F238E27FC236}">
                  <a16:creationId xmlns:a16="http://schemas.microsoft.com/office/drawing/2014/main" id="{D6E05764-3691-568E-4840-00226783B836}"/>
                </a:ext>
              </a:extLst>
            </p:cNvPr>
            <p:cNvPicPr>
              <a:picLocks noChangeAspect="1"/>
            </p:cNvPicPr>
            <p:nvPr/>
          </p:nvPicPr>
          <p:blipFill>
            <a:blip r:embed="rId7"/>
            <a:stretch>
              <a:fillRect/>
            </a:stretch>
          </p:blipFill>
          <p:spPr>
            <a:xfrm>
              <a:off x="-9608074" y="3860821"/>
              <a:ext cx="436088" cy="528161"/>
            </a:xfrm>
            <a:prstGeom prst="rect">
              <a:avLst/>
            </a:prstGeom>
          </p:spPr>
        </p:pic>
        <p:pic>
          <p:nvPicPr>
            <p:cNvPr id="1631" name="图片 1630">
              <a:extLst>
                <a:ext uri="{FF2B5EF4-FFF2-40B4-BE49-F238E27FC236}">
                  <a16:creationId xmlns:a16="http://schemas.microsoft.com/office/drawing/2014/main" id="{44D5FCF4-0C90-C2BD-1BC8-9C766052AB97}"/>
                </a:ext>
              </a:extLst>
            </p:cNvPr>
            <p:cNvPicPr>
              <a:picLocks noChangeAspect="1"/>
            </p:cNvPicPr>
            <p:nvPr/>
          </p:nvPicPr>
          <p:blipFill>
            <a:blip r:embed="rId7"/>
            <a:stretch>
              <a:fillRect/>
            </a:stretch>
          </p:blipFill>
          <p:spPr>
            <a:xfrm>
              <a:off x="-9608950" y="3326772"/>
              <a:ext cx="436088" cy="528161"/>
            </a:xfrm>
            <a:prstGeom prst="rect">
              <a:avLst/>
            </a:prstGeom>
          </p:spPr>
        </p:pic>
        <p:pic>
          <p:nvPicPr>
            <p:cNvPr id="1632" name="图片 1631">
              <a:extLst>
                <a:ext uri="{FF2B5EF4-FFF2-40B4-BE49-F238E27FC236}">
                  <a16:creationId xmlns:a16="http://schemas.microsoft.com/office/drawing/2014/main" id="{2D78E34A-DB1C-6B76-0223-F5195C44C332}"/>
                </a:ext>
              </a:extLst>
            </p:cNvPr>
            <p:cNvPicPr>
              <a:picLocks noChangeAspect="1"/>
            </p:cNvPicPr>
            <p:nvPr/>
          </p:nvPicPr>
          <p:blipFill>
            <a:blip r:embed="rId7"/>
            <a:stretch>
              <a:fillRect/>
            </a:stretch>
          </p:blipFill>
          <p:spPr>
            <a:xfrm>
              <a:off x="-10105904" y="3841617"/>
              <a:ext cx="436088" cy="528161"/>
            </a:xfrm>
            <a:prstGeom prst="rect">
              <a:avLst/>
            </a:prstGeom>
          </p:spPr>
        </p:pic>
        <p:pic>
          <p:nvPicPr>
            <p:cNvPr id="1633" name="图片 1632">
              <a:extLst>
                <a:ext uri="{FF2B5EF4-FFF2-40B4-BE49-F238E27FC236}">
                  <a16:creationId xmlns:a16="http://schemas.microsoft.com/office/drawing/2014/main" id="{C29F9930-0898-D38D-F38A-06B226E7F1A4}"/>
                </a:ext>
              </a:extLst>
            </p:cNvPr>
            <p:cNvPicPr>
              <a:picLocks noChangeAspect="1"/>
            </p:cNvPicPr>
            <p:nvPr/>
          </p:nvPicPr>
          <p:blipFill>
            <a:blip r:embed="rId7"/>
            <a:stretch>
              <a:fillRect/>
            </a:stretch>
          </p:blipFill>
          <p:spPr>
            <a:xfrm>
              <a:off x="-10105331" y="3293989"/>
              <a:ext cx="436088" cy="528161"/>
            </a:xfrm>
            <a:prstGeom prst="rect">
              <a:avLst/>
            </a:prstGeom>
          </p:spPr>
        </p:pic>
        <p:sp>
          <p:nvSpPr>
            <p:cNvPr id="1634" name="矩形 1633">
              <a:extLst>
                <a:ext uri="{FF2B5EF4-FFF2-40B4-BE49-F238E27FC236}">
                  <a16:creationId xmlns:a16="http://schemas.microsoft.com/office/drawing/2014/main" id="{8DC7D898-56D8-B8E3-78E2-F755CEA3192D}"/>
                </a:ext>
              </a:extLst>
            </p:cNvPr>
            <p:cNvSpPr/>
            <p:nvPr/>
          </p:nvSpPr>
          <p:spPr>
            <a:xfrm>
              <a:off x="-8681775" y="3093465"/>
              <a:ext cx="574815" cy="1291772"/>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5" name="矩形 1634">
              <a:extLst>
                <a:ext uri="{FF2B5EF4-FFF2-40B4-BE49-F238E27FC236}">
                  <a16:creationId xmlns:a16="http://schemas.microsoft.com/office/drawing/2014/main" id="{52E59D8F-0E80-0D93-976E-259121F462F3}"/>
                </a:ext>
              </a:extLst>
            </p:cNvPr>
            <p:cNvSpPr/>
            <p:nvPr/>
          </p:nvSpPr>
          <p:spPr>
            <a:xfrm>
              <a:off x="-5253584" y="3161681"/>
              <a:ext cx="416388" cy="70531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638" name="文本框 1637">
            <a:extLst>
              <a:ext uri="{FF2B5EF4-FFF2-40B4-BE49-F238E27FC236}">
                <a16:creationId xmlns:a16="http://schemas.microsoft.com/office/drawing/2014/main" id="{6C9D5F7F-CB61-54D0-5669-894669250716}"/>
              </a:ext>
            </a:extLst>
          </p:cNvPr>
          <p:cNvSpPr txBox="1"/>
          <p:nvPr/>
        </p:nvSpPr>
        <p:spPr>
          <a:xfrm>
            <a:off x="2869106" y="5058943"/>
            <a:ext cx="993653" cy="277000"/>
          </a:xfrm>
          <a:prstGeom prst="rect">
            <a:avLst/>
          </a:prstGeom>
          <a:noFill/>
        </p:spPr>
        <p:txBody>
          <a:bodyPr wrap="square" rtlCol="0">
            <a:spAutoFit/>
          </a:bodyPr>
          <a:lstStyle>
            <a:defPPr>
              <a:defRPr lang="zh-CN"/>
            </a:defPPr>
            <a:lvl1pPr algn="ctr">
              <a:defRPr sz="1200" b="1">
                <a:latin typeface="Arial" panose="020B0604020202020204" pitchFamily="34" charset="0"/>
                <a:ea typeface="微软雅黑" panose="020B0503020204020204" pitchFamily="34" charset="-122"/>
                <a:cs typeface="+mn-ea"/>
              </a:defRPr>
            </a:lvl1pPr>
          </a:lstStyle>
          <a:p>
            <a:r>
              <a:rPr lang="en-US" altLang="zh-CN" dirty="0">
                <a:sym typeface="Arial" panose="020B0604020202020204" pitchFamily="34" charset="0"/>
              </a:rPr>
              <a:t>Underfilled</a:t>
            </a:r>
            <a:endParaRPr lang="zh-CN" altLang="en-US" dirty="0">
              <a:sym typeface="Arial" panose="020B0604020202020204" pitchFamily="34" charset="0"/>
            </a:endParaRPr>
          </a:p>
        </p:txBody>
      </p:sp>
      <p:sp>
        <p:nvSpPr>
          <p:cNvPr id="1639" name="文本框 1638">
            <a:extLst>
              <a:ext uri="{FF2B5EF4-FFF2-40B4-BE49-F238E27FC236}">
                <a16:creationId xmlns:a16="http://schemas.microsoft.com/office/drawing/2014/main" id="{D6F567CA-3090-2D89-59AF-0784E5AB230B}"/>
              </a:ext>
            </a:extLst>
          </p:cNvPr>
          <p:cNvSpPr txBox="1"/>
          <p:nvPr/>
        </p:nvSpPr>
        <p:spPr>
          <a:xfrm>
            <a:off x="5545225" y="5058943"/>
            <a:ext cx="993653" cy="277000"/>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mn-ea"/>
                <a:sym typeface="Arial" panose="020B0604020202020204" pitchFamily="34" charset="0"/>
              </a:rPr>
              <a:t>Underfilled</a:t>
            </a:r>
            <a:endParaRPr lang="zh-CN" altLang="en-US" sz="12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40" name="文本框 1639">
            <a:extLst>
              <a:ext uri="{FF2B5EF4-FFF2-40B4-BE49-F238E27FC236}">
                <a16:creationId xmlns:a16="http://schemas.microsoft.com/office/drawing/2014/main" id="{90192633-664A-E6BA-1101-DE79285889D1}"/>
              </a:ext>
            </a:extLst>
          </p:cNvPr>
          <p:cNvSpPr txBox="1"/>
          <p:nvPr/>
        </p:nvSpPr>
        <p:spPr>
          <a:xfrm>
            <a:off x="6656260" y="5058944"/>
            <a:ext cx="993653" cy="276999"/>
          </a:xfrm>
          <a:prstGeom prst="rect">
            <a:avLst/>
          </a:prstGeom>
          <a:noFill/>
        </p:spPr>
        <p:txBody>
          <a:bodyPr wrap="square" rtlCol="0">
            <a:spAutoFit/>
          </a:bodyPr>
          <a:lstStyle/>
          <a:p>
            <a:pPr algn="ctr"/>
            <a:r>
              <a:rPr lang="en-US" altLang="zh-CN" sz="1200" b="1" dirty="0">
                <a:latin typeface="Arial" panose="020B0604020202020204" pitchFamily="34" charset="0"/>
                <a:ea typeface="微软雅黑" panose="020B0503020204020204" pitchFamily="34" charset="-122"/>
                <a:cs typeface="+mn-ea"/>
                <a:sym typeface="Arial" panose="020B0604020202020204" pitchFamily="34" charset="0"/>
              </a:rPr>
              <a:t>Underfilled</a:t>
            </a:r>
            <a:endParaRPr lang="zh-CN" altLang="en-US" sz="12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41" name="箭头: 下 1640">
            <a:extLst>
              <a:ext uri="{FF2B5EF4-FFF2-40B4-BE49-F238E27FC236}">
                <a16:creationId xmlns:a16="http://schemas.microsoft.com/office/drawing/2014/main" id="{DB96E1DD-7999-3B3C-7F63-80613D96158D}"/>
              </a:ext>
            </a:extLst>
          </p:cNvPr>
          <p:cNvSpPr/>
          <p:nvPr/>
        </p:nvSpPr>
        <p:spPr>
          <a:xfrm rot="10800000">
            <a:off x="3212660" y="4270567"/>
            <a:ext cx="306546" cy="921598"/>
          </a:xfrm>
          <a:prstGeom prst="downArrow">
            <a:avLst/>
          </a:prstGeom>
          <a:gradFill>
            <a:gsLst>
              <a:gs pos="0">
                <a:schemeClr val="accent1">
                  <a:lumMod val="5000"/>
                  <a:lumOff val="95000"/>
                  <a:alpha val="0"/>
                </a:schemeClr>
              </a:gs>
              <a:gs pos="69000">
                <a:srgbClr val="0070C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42" name="箭头: 下 1641">
            <a:extLst>
              <a:ext uri="{FF2B5EF4-FFF2-40B4-BE49-F238E27FC236}">
                <a16:creationId xmlns:a16="http://schemas.microsoft.com/office/drawing/2014/main" id="{79025920-A762-6570-3F78-9A6AF69F54D8}"/>
              </a:ext>
            </a:extLst>
          </p:cNvPr>
          <p:cNvSpPr/>
          <p:nvPr/>
        </p:nvSpPr>
        <p:spPr>
          <a:xfrm rot="10800000">
            <a:off x="5901324" y="4270567"/>
            <a:ext cx="281457" cy="903869"/>
          </a:xfrm>
          <a:prstGeom prst="downArrow">
            <a:avLst/>
          </a:prstGeom>
          <a:gradFill>
            <a:gsLst>
              <a:gs pos="0">
                <a:schemeClr val="accent1">
                  <a:lumMod val="5000"/>
                  <a:lumOff val="95000"/>
                  <a:alpha val="0"/>
                </a:schemeClr>
              </a:gs>
              <a:gs pos="69000">
                <a:srgbClr val="0070C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43" name="箭头: 下 1642">
            <a:extLst>
              <a:ext uri="{FF2B5EF4-FFF2-40B4-BE49-F238E27FC236}">
                <a16:creationId xmlns:a16="http://schemas.microsoft.com/office/drawing/2014/main" id="{75A0D8B6-1354-4617-7D2C-BB00C30110D3}"/>
              </a:ext>
            </a:extLst>
          </p:cNvPr>
          <p:cNvSpPr/>
          <p:nvPr/>
        </p:nvSpPr>
        <p:spPr>
          <a:xfrm rot="10800000">
            <a:off x="6964363" y="4270567"/>
            <a:ext cx="281457" cy="903869"/>
          </a:xfrm>
          <a:prstGeom prst="downArrow">
            <a:avLst/>
          </a:prstGeom>
          <a:gradFill>
            <a:gsLst>
              <a:gs pos="0">
                <a:schemeClr val="accent1">
                  <a:lumMod val="5000"/>
                  <a:lumOff val="95000"/>
                  <a:alpha val="0"/>
                </a:schemeClr>
              </a:gs>
              <a:gs pos="69000">
                <a:srgbClr val="0070C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4165352532"/>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电脑萤幕画面&#10;&#10;描述已自动生成">
            <a:extLst>
              <a:ext uri="{FF2B5EF4-FFF2-40B4-BE49-F238E27FC236}">
                <a16:creationId xmlns:a16="http://schemas.microsoft.com/office/drawing/2014/main" id="{B6A134AD-85A7-579E-F852-E920A5855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19" y="1104900"/>
            <a:ext cx="9320470" cy="5259684"/>
          </a:xfrm>
          <a:prstGeom prst="rect">
            <a:avLst/>
          </a:prstGeom>
        </p:spPr>
      </p:pic>
      <p:pic>
        <p:nvPicPr>
          <p:cNvPr id="52" name="图片 51">
            <a:extLst>
              <a:ext uri="{FF2B5EF4-FFF2-40B4-BE49-F238E27FC236}">
                <a16:creationId xmlns:a16="http://schemas.microsoft.com/office/drawing/2014/main" id="{4E876BF4-3622-38DF-4926-E34337976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688" y="5359076"/>
            <a:ext cx="340692" cy="159565"/>
          </a:xfrm>
          <a:prstGeom prst="rect">
            <a:avLst/>
          </a:prstGeom>
        </p:spPr>
      </p:pic>
      <p:pic>
        <p:nvPicPr>
          <p:cNvPr id="45" name="图片 44">
            <a:extLst>
              <a:ext uri="{FF2B5EF4-FFF2-40B4-BE49-F238E27FC236}">
                <a16:creationId xmlns:a16="http://schemas.microsoft.com/office/drawing/2014/main" id="{99C45DE8-17B2-5985-D6E7-C0C3CE2C77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5688" y="5082057"/>
            <a:ext cx="345176" cy="161665"/>
          </a:xfrm>
          <a:prstGeom prst="rect">
            <a:avLst/>
          </a:prstGeom>
        </p:spPr>
      </p:pic>
      <p:pic>
        <p:nvPicPr>
          <p:cNvPr id="36" name="图片 35">
            <a:extLst>
              <a:ext uri="{FF2B5EF4-FFF2-40B4-BE49-F238E27FC236}">
                <a16:creationId xmlns:a16="http://schemas.microsoft.com/office/drawing/2014/main" id="{A5220E33-52D3-46F8-595A-84E924C18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0173" y="4823321"/>
            <a:ext cx="345176" cy="161664"/>
          </a:xfrm>
          <a:prstGeom prst="rect">
            <a:avLst/>
          </a:prstGeom>
        </p:spPr>
      </p:pic>
      <p:pic>
        <p:nvPicPr>
          <p:cNvPr id="43" name="图片 42">
            <a:extLst>
              <a:ext uri="{FF2B5EF4-FFF2-40B4-BE49-F238E27FC236}">
                <a16:creationId xmlns:a16="http://schemas.microsoft.com/office/drawing/2014/main" id="{C5374DDC-780D-A533-7ACF-A65D51A16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173" y="4556361"/>
            <a:ext cx="345176" cy="161665"/>
          </a:xfrm>
          <a:prstGeom prst="rect">
            <a:avLst/>
          </a:prstGeom>
        </p:spPr>
      </p:pic>
      <p:pic>
        <p:nvPicPr>
          <p:cNvPr id="38" name="图片 37">
            <a:extLst>
              <a:ext uri="{FF2B5EF4-FFF2-40B4-BE49-F238E27FC236}">
                <a16:creationId xmlns:a16="http://schemas.microsoft.com/office/drawing/2014/main" id="{08D24096-3DFD-BA52-46AB-846F5E4D1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0173" y="4269864"/>
            <a:ext cx="345176" cy="161665"/>
          </a:xfrm>
          <a:prstGeom prst="rect">
            <a:avLst/>
          </a:prstGeom>
        </p:spPr>
      </p:pic>
      <p:pic>
        <p:nvPicPr>
          <p:cNvPr id="50" name="图片 49">
            <a:extLst>
              <a:ext uri="{FF2B5EF4-FFF2-40B4-BE49-F238E27FC236}">
                <a16:creationId xmlns:a16="http://schemas.microsoft.com/office/drawing/2014/main" id="{55B0EA12-3BC3-C8B2-C467-C434517ED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8256" y="4002738"/>
            <a:ext cx="345176" cy="161665"/>
          </a:xfrm>
          <a:prstGeom prst="rect">
            <a:avLst/>
          </a:prstGeom>
        </p:spPr>
      </p:pic>
      <p:pic>
        <p:nvPicPr>
          <p:cNvPr id="7" name="图片 6">
            <a:extLst>
              <a:ext uri="{FF2B5EF4-FFF2-40B4-BE49-F238E27FC236}">
                <a16:creationId xmlns:a16="http://schemas.microsoft.com/office/drawing/2014/main" id="{B0036B6D-CA89-A98D-635E-2E35905FE6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0173" y="3497520"/>
            <a:ext cx="336207" cy="157464"/>
          </a:xfrm>
          <a:prstGeom prst="rect">
            <a:avLst/>
          </a:prstGeom>
        </p:spPr>
      </p:pic>
      <p:pic>
        <p:nvPicPr>
          <p:cNvPr id="35" name="图片 34">
            <a:extLst>
              <a:ext uri="{FF2B5EF4-FFF2-40B4-BE49-F238E27FC236}">
                <a16:creationId xmlns:a16="http://schemas.microsoft.com/office/drawing/2014/main" id="{11270F02-A71E-54D0-BE4E-40082227E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0173" y="3764221"/>
            <a:ext cx="345176" cy="161664"/>
          </a:xfrm>
          <a:prstGeom prst="rect">
            <a:avLst/>
          </a:prstGeom>
        </p:spPr>
      </p:pic>
      <p:sp>
        <p:nvSpPr>
          <p:cNvPr id="18" name="标题 1">
            <a:extLst>
              <a:ext uri="{FF2B5EF4-FFF2-40B4-BE49-F238E27FC236}">
                <a16:creationId xmlns:a16="http://schemas.microsoft.com/office/drawing/2014/main" id="{18B63B3D-B7FA-DA7F-C752-B5BA3044DBC9}"/>
              </a:ext>
            </a:extLst>
          </p:cNvPr>
          <p:cNvSpPr txBox="1">
            <a:spLocks/>
          </p:cNvSpPr>
          <p:nvPr/>
        </p:nvSpPr>
        <p:spPr>
          <a:xfrm>
            <a:off x="699004" y="53104"/>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altLang="zh-CN" sz="2800" dirty="0">
                <a:latin typeface="+mn-lt"/>
                <a:ea typeface="+mn-ea"/>
                <a:cs typeface="+mn-ea"/>
                <a:sym typeface="+mn-lt"/>
              </a:rPr>
              <a:t>Trailer</a:t>
            </a:r>
            <a:r>
              <a:rPr lang="zh-CN" altLang="en-US" sz="2800" dirty="0">
                <a:latin typeface="+mn-lt"/>
                <a:ea typeface="+mn-ea"/>
                <a:cs typeface="+mn-ea"/>
                <a:sym typeface="+mn-lt"/>
              </a:rPr>
              <a:t> </a:t>
            </a:r>
            <a:r>
              <a:rPr lang="en-US" altLang="zh-CN" sz="2800" dirty="0">
                <a:latin typeface="+mn-lt"/>
                <a:ea typeface="+mn-ea"/>
                <a:cs typeface="+mn-ea"/>
                <a:sym typeface="+mn-lt"/>
              </a:rPr>
              <a:t>Occupancy</a:t>
            </a:r>
            <a:endParaRPr lang="zh-CN" altLang="en-US" sz="2800" dirty="0">
              <a:latin typeface="+mn-lt"/>
              <a:ea typeface="+mn-ea"/>
              <a:cs typeface="+mn-ea"/>
              <a:sym typeface="+mn-lt"/>
            </a:endParaRPr>
          </a:p>
        </p:txBody>
      </p:sp>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矩形: 圆角 19">
            <a:extLst>
              <a:ext uri="{FF2B5EF4-FFF2-40B4-BE49-F238E27FC236}">
                <a16:creationId xmlns:a16="http://schemas.microsoft.com/office/drawing/2014/main" id="{E9D9710B-D3C7-7EA3-5120-D582BE3B3B7D}"/>
              </a:ext>
            </a:extLst>
          </p:cNvPr>
          <p:cNvSpPr/>
          <p:nvPr/>
        </p:nvSpPr>
        <p:spPr>
          <a:xfrm>
            <a:off x="2874398" y="3407337"/>
            <a:ext cx="7400925" cy="266701"/>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图片 20" descr="图片包含 图标&#10;&#10;描述已自动生成">
            <a:extLst>
              <a:ext uri="{FF2B5EF4-FFF2-40B4-BE49-F238E27FC236}">
                <a16:creationId xmlns:a16="http://schemas.microsoft.com/office/drawing/2014/main" id="{C2EEDFD7-2D64-80BA-17E1-15712C3CC4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9141" y="3529006"/>
            <a:ext cx="419100" cy="419100"/>
          </a:xfrm>
          <a:prstGeom prst="rect">
            <a:avLst/>
          </a:prstGeom>
        </p:spPr>
      </p:pic>
      <p:pic>
        <p:nvPicPr>
          <p:cNvPr id="56" name="图片 55" descr="电脑的屏幕&#10;&#10;描述已自动生成">
            <a:extLst>
              <a:ext uri="{FF2B5EF4-FFF2-40B4-BE49-F238E27FC236}">
                <a16:creationId xmlns:a16="http://schemas.microsoft.com/office/drawing/2014/main" id="{5AC086AF-7F0A-79D7-3EAD-01DA991A69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8160" y="1342402"/>
            <a:ext cx="7527348" cy="4496990"/>
          </a:xfrm>
          <a:prstGeom prst="rect">
            <a:avLst/>
          </a:prstGeom>
        </p:spPr>
      </p:pic>
      <p:pic>
        <p:nvPicPr>
          <p:cNvPr id="44" name="图片 43" descr="电脑萤幕画面&#10;&#10;中度可信度描述已自动生成">
            <a:extLst>
              <a:ext uri="{FF2B5EF4-FFF2-40B4-BE49-F238E27FC236}">
                <a16:creationId xmlns:a16="http://schemas.microsoft.com/office/drawing/2014/main" id="{1F81A6C2-8F7A-6C13-2E51-F65EAC5F9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1538" y="4744177"/>
            <a:ext cx="2216747" cy="765242"/>
          </a:xfrm>
          <a:prstGeom prst="rect">
            <a:avLst/>
          </a:prstGeom>
        </p:spPr>
      </p:pic>
    </p:spTree>
    <p:extLst>
      <p:ext uri="{BB962C8B-B14F-4D97-AF65-F5344CB8AC3E}">
        <p14:creationId xmlns:p14="http://schemas.microsoft.com/office/powerpoint/2010/main" val="38945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4"/>
                                        </p:tgtEl>
                                      </p:cBhvr>
                                    </p:animEffect>
                                    <p:set>
                                      <p:cBhvr>
                                        <p:cTn id="29"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占位符 59">
            <a:extLst>
              <a:ext uri="{FF2B5EF4-FFF2-40B4-BE49-F238E27FC236}">
                <a16:creationId xmlns:a16="http://schemas.microsoft.com/office/drawing/2014/main" id="{1193B041-96FB-2BC0-D9FF-C754C485F40F}"/>
              </a:ext>
            </a:extLst>
          </p:cNvPr>
          <p:cNvSpPr>
            <a:spLocks noGrp="1"/>
          </p:cNvSpPr>
          <p:nvPr>
            <p:ph type="body" sz="quarter" idx="10"/>
          </p:nvPr>
        </p:nvSpPr>
        <p:spPr>
          <a:xfrm>
            <a:off x="696913" y="576542"/>
            <a:ext cx="10515600" cy="520700"/>
          </a:xfrm>
        </p:spPr>
        <p:txBody>
          <a:bodyPr/>
          <a:lstStyle/>
          <a:p>
            <a:r>
              <a:rPr lang="en-US" altLang="zh-CN" sz="2000" dirty="0">
                <a:sym typeface="微软雅黑" panose="020B0503020204020204" pitchFamily="34" charset="-122"/>
              </a:rPr>
              <a:t>2D Visualization: Displays loading rates for each layer of the cargo hold</a:t>
            </a:r>
            <a:r>
              <a:rPr lang="zh-CN" altLang="en-US" sz="2000" dirty="0">
                <a:sym typeface="微软雅黑" panose="020B0503020204020204" pitchFamily="34" charset="-122"/>
              </a:rPr>
              <a:t>！</a:t>
            </a:r>
          </a:p>
        </p:txBody>
      </p:sp>
      <p:sp>
        <p:nvSpPr>
          <p:cNvPr id="3" name="矩形 2">
            <a:extLst>
              <a:ext uri="{FF2B5EF4-FFF2-40B4-BE49-F238E27FC236}">
                <a16:creationId xmlns:a16="http://schemas.microsoft.com/office/drawing/2014/main" id="{66588627-9707-43EC-97FC-C732F94C028E}"/>
              </a:ext>
            </a:extLst>
          </p:cNvPr>
          <p:cNvSpPr/>
          <p:nvPr/>
        </p:nvSpPr>
        <p:spPr>
          <a:xfrm>
            <a:off x="666750" y="1290981"/>
            <a:ext cx="10858500" cy="1144609"/>
          </a:xfrm>
          <a:prstGeom prst="rect">
            <a:avLst/>
          </a:prstGeom>
        </p:spPr>
        <p:txBody>
          <a:bodyPr wrap="square">
            <a:spAutoFit/>
          </a:bodyPr>
          <a:lstStyle/>
          <a:p>
            <a:pPr>
              <a:lnSpc>
                <a:spcPct val="200000"/>
              </a:lnSpc>
            </a:pPr>
            <a:r>
              <a:rPr lang="en-US" altLang="zh-CN" sz="12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Enhanced Load Management: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Utilize video zoom and playback to quickly identify inefficiencies without full review.</a:t>
            </a:r>
          </a:p>
          <a:p>
            <a:pPr>
              <a:lnSpc>
                <a:spcPct val="200000"/>
              </a:lnSpc>
            </a:pPr>
            <a:r>
              <a:rPr lang="en-US" altLang="zh-CN" sz="12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Instant Loading Alerts: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Receive real-time alerts if cargo placement fails to meet standards.</a:t>
            </a:r>
          </a:p>
          <a:p>
            <a:pPr>
              <a:lnSpc>
                <a:spcPct val="200000"/>
              </a:lnSpc>
            </a:pPr>
            <a:r>
              <a:rPr lang="en-US" altLang="zh-CN" sz="12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Improved Dispatch Efficiency: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Estimate completion times based on loading and unloading speeds (e.g., "Expected to finish in 20 minutes").</a:t>
            </a:r>
          </a:p>
        </p:txBody>
      </p:sp>
      <p:pic>
        <p:nvPicPr>
          <p:cNvPr id="323" name="Picture 1" descr="https://ecloud-wps.bj.bcebos.com/shapes/e550e3b92d66d70cd530e395834f93b7/b537be9d87b5dfb33a6de37711c062dc084f15ae?authorization=bce-auth-v1%2Ffbe74140929444858491fbf2b6bc0935%2F2023-12-13T14%3A19%3A23Z%2F121236%2Fhost%2Ff7f815a1b44c363b94ebf636d736615aadee651a01d635e50b55f8b6c1bf265e">
            <a:extLst>
              <a:ext uri="{FF2B5EF4-FFF2-40B4-BE49-F238E27FC236}">
                <a16:creationId xmlns:a16="http://schemas.microsoft.com/office/drawing/2014/main" id="{E960D3FE-0C1E-4BDF-B9B2-DCEDA6A33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73" y="5582669"/>
            <a:ext cx="1183968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97BB2F03-659D-6198-C612-4B3983E582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422" y="4254337"/>
            <a:ext cx="1905000" cy="1905000"/>
          </a:xfrm>
          <a:prstGeom prst="rect">
            <a:avLst/>
          </a:prstGeom>
        </p:spPr>
      </p:pic>
      <p:sp>
        <p:nvSpPr>
          <p:cNvPr id="32" name="矩形: 剪去左右顶角 234">
            <a:extLst>
              <a:ext uri="{FF2B5EF4-FFF2-40B4-BE49-F238E27FC236}">
                <a16:creationId xmlns:a16="http://schemas.microsoft.com/office/drawing/2014/main" id="{165ED59A-09A4-390A-9C98-0498412B7B4C}"/>
              </a:ext>
            </a:extLst>
          </p:cNvPr>
          <p:cNvSpPr/>
          <p:nvPr/>
        </p:nvSpPr>
        <p:spPr>
          <a:xfrm>
            <a:off x="938565" y="3198549"/>
            <a:ext cx="2958801" cy="1888317"/>
          </a:xfrm>
          <a:prstGeom prst="snip2SameRect">
            <a:avLst>
              <a:gd name="adj1" fmla="val 0"/>
              <a:gd name="adj2" fmla="val 0"/>
            </a:avLst>
          </a:prstGeom>
          <a:solidFill>
            <a:schemeClr val="bg2">
              <a:lumMod val="60000"/>
              <a:lumOff val="40000"/>
            </a:schemeClr>
          </a:solidFill>
          <a:ln w="3175" cap="flat" cmpd="sng" algn="ctr">
            <a:gradFill flip="none" rotWithShape="1">
              <a:gsLst>
                <a:gs pos="0">
                  <a:srgbClr val="0F6FC6">
                    <a:lumMod val="5000"/>
                    <a:lumOff val="95000"/>
                    <a:alpha val="51000"/>
                  </a:srgbClr>
                </a:gs>
                <a:gs pos="100000">
                  <a:srgbClr val="F8FCFF">
                    <a:alpha val="0"/>
                  </a:srgbClr>
                </a:gs>
              </a:gsLst>
              <a:lin ang="5400000" scaled="1"/>
              <a:tileRect/>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925"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29" name="图片 28">
            <a:extLst>
              <a:ext uri="{FF2B5EF4-FFF2-40B4-BE49-F238E27FC236}">
                <a16:creationId xmlns:a16="http://schemas.microsoft.com/office/drawing/2014/main" id="{0A4F3F24-5A2A-09E5-2758-30ACD130D3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158652" y="2476703"/>
            <a:ext cx="2739417" cy="3460740"/>
          </a:xfrm>
          <a:prstGeom prst="rect">
            <a:avLst/>
          </a:prstGeom>
        </p:spPr>
      </p:pic>
      <p:pic>
        <p:nvPicPr>
          <p:cNvPr id="144" name="图片 143">
            <a:extLst>
              <a:ext uri="{FF2B5EF4-FFF2-40B4-BE49-F238E27FC236}">
                <a16:creationId xmlns:a16="http://schemas.microsoft.com/office/drawing/2014/main" id="{251ACE0D-5E04-D400-F5CD-9AAD5A02A9DA}"/>
              </a:ext>
            </a:extLst>
          </p:cNvPr>
          <p:cNvPicPr>
            <a:picLocks noChangeAspect="1"/>
          </p:cNvPicPr>
          <p:nvPr/>
        </p:nvPicPr>
        <p:blipFill>
          <a:blip r:embed="rId7"/>
          <a:stretch>
            <a:fillRect/>
          </a:stretch>
        </p:blipFill>
        <p:spPr>
          <a:xfrm>
            <a:off x="970652" y="3198548"/>
            <a:ext cx="2926712" cy="1888317"/>
          </a:xfrm>
          <a:prstGeom prst="rect">
            <a:avLst/>
          </a:prstGeom>
        </p:spPr>
      </p:pic>
      <p:pic>
        <p:nvPicPr>
          <p:cNvPr id="146" name="图片 145">
            <a:extLst>
              <a:ext uri="{FF2B5EF4-FFF2-40B4-BE49-F238E27FC236}">
                <a16:creationId xmlns:a16="http://schemas.microsoft.com/office/drawing/2014/main" id="{17A3F489-B889-1E0A-BACB-FFAF2E81B3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5531" y="3205433"/>
            <a:ext cx="310643" cy="326385"/>
          </a:xfrm>
          <a:prstGeom prst="rect">
            <a:avLst/>
          </a:prstGeom>
        </p:spPr>
      </p:pic>
      <p:sp>
        <p:nvSpPr>
          <p:cNvPr id="5" name="文本框 4">
            <a:extLst>
              <a:ext uri="{FF2B5EF4-FFF2-40B4-BE49-F238E27FC236}">
                <a16:creationId xmlns:a16="http://schemas.microsoft.com/office/drawing/2014/main" id="{49069CBB-908A-941E-4F88-1A4BD93C420D}"/>
              </a:ext>
            </a:extLst>
          </p:cNvPr>
          <p:cNvSpPr txBox="1"/>
          <p:nvPr/>
        </p:nvSpPr>
        <p:spPr>
          <a:xfrm>
            <a:off x="7285861" y="2583248"/>
            <a:ext cx="4774275" cy="246221"/>
          </a:xfrm>
          <a:prstGeom prst="rect">
            <a:avLst/>
          </a:prstGeom>
          <a:noFill/>
        </p:spPr>
        <p:txBody>
          <a:bodyPr wrap="square">
            <a:spAutoFit/>
          </a:bodyPr>
          <a:lstStyle/>
          <a:p>
            <a:pPr algn="ct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※(Version 1.2, targeted for early 2025 release)</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44" name="图片 43">
            <a:extLst>
              <a:ext uri="{FF2B5EF4-FFF2-40B4-BE49-F238E27FC236}">
                <a16:creationId xmlns:a16="http://schemas.microsoft.com/office/drawing/2014/main" id="{4C26BEB1-C2B3-8374-F2B2-A0218D425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0670" y="3300942"/>
            <a:ext cx="5901633" cy="1856423"/>
          </a:xfrm>
          <a:prstGeom prst="rect">
            <a:avLst/>
          </a:prstGeom>
        </p:spPr>
      </p:pic>
      <p:sp>
        <p:nvSpPr>
          <p:cNvPr id="59" name="矩形 58">
            <a:extLst>
              <a:ext uri="{FF2B5EF4-FFF2-40B4-BE49-F238E27FC236}">
                <a16:creationId xmlns:a16="http://schemas.microsoft.com/office/drawing/2014/main" id="{7E3157CA-D650-1560-2783-3EBD94726C1A}"/>
              </a:ext>
            </a:extLst>
          </p:cNvPr>
          <p:cNvSpPr/>
          <p:nvPr/>
        </p:nvSpPr>
        <p:spPr>
          <a:xfrm>
            <a:off x="5657340" y="3315734"/>
            <a:ext cx="3629535" cy="1347067"/>
          </a:xfrm>
          <a:prstGeom prst="rect">
            <a:avLst/>
          </a:prstGeom>
          <a:solidFill>
            <a:schemeClr val="bg1">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6" name="组合 45">
            <a:extLst>
              <a:ext uri="{FF2B5EF4-FFF2-40B4-BE49-F238E27FC236}">
                <a16:creationId xmlns:a16="http://schemas.microsoft.com/office/drawing/2014/main" id="{C1620BD0-23D5-2602-490C-B11A6B585C2E}"/>
              </a:ext>
            </a:extLst>
          </p:cNvPr>
          <p:cNvGrpSpPr/>
          <p:nvPr/>
        </p:nvGrpSpPr>
        <p:grpSpPr>
          <a:xfrm>
            <a:off x="7285861" y="3661281"/>
            <a:ext cx="1945448" cy="995237"/>
            <a:chOff x="16842432" y="3472266"/>
            <a:chExt cx="1945448" cy="995237"/>
          </a:xfrm>
        </p:grpSpPr>
        <p:pic>
          <p:nvPicPr>
            <p:cNvPr id="47" name="图片 46">
              <a:extLst>
                <a:ext uri="{FF2B5EF4-FFF2-40B4-BE49-F238E27FC236}">
                  <a16:creationId xmlns:a16="http://schemas.microsoft.com/office/drawing/2014/main" id="{7384FE4D-3119-4DDF-CD43-B662CDEBFAC4}"/>
                </a:ext>
              </a:extLst>
            </p:cNvPr>
            <p:cNvPicPr>
              <a:picLocks noChangeAspect="1"/>
            </p:cNvPicPr>
            <p:nvPr/>
          </p:nvPicPr>
          <p:blipFill>
            <a:blip r:embed="rId10"/>
            <a:stretch>
              <a:fillRect/>
            </a:stretch>
          </p:blipFill>
          <p:spPr>
            <a:xfrm>
              <a:off x="18481683" y="3993681"/>
              <a:ext cx="306197" cy="473822"/>
            </a:xfrm>
            <a:prstGeom prst="rect">
              <a:avLst/>
            </a:prstGeom>
            <a:ln w="28575">
              <a:solidFill>
                <a:schemeClr val="tx1"/>
              </a:solidFill>
            </a:ln>
          </p:spPr>
        </p:pic>
        <p:pic>
          <p:nvPicPr>
            <p:cNvPr id="48" name="图片 47">
              <a:extLst>
                <a:ext uri="{FF2B5EF4-FFF2-40B4-BE49-F238E27FC236}">
                  <a16:creationId xmlns:a16="http://schemas.microsoft.com/office/drawing/2014/main" id="{5D2B160F-30FC-BBFF-953C-ED30036CA04F}"/>
                </a:ext>
              </a:extLst>
            </p:cNvPr>
            <p:cNvPicPr>
              <a:picLocks noChangeAspect="1"/>
            </p:cNvPicPr>
            <p:nvPr/>
          </p:nvPicPr>
          <p:blipFill>
            <a:blip r:embed="rId10"/>
            <a:stretch>
              <a:fillRect/>
            </a:stretch>
          </p:blipFill>
          <p:spPr>
            <a:xfrm>
              <a:off x="18480684" y="3490478"/>
              <a:ext cx="306197" cy="473822"/>
            </a:xfrm>
            <a:prstGeom prst="rect">
              <a:avLst/>
            </a:prstGeom>
            <a:ln w="28575">
              <a:solidFill>
                <a:schemeClr val="tx1"/>
              </a:solidFill>
            </a:ln>
          </p:spPr>
        </p:pic>
        <p:pic>
          <p:nvPicPr>
            <p:cNvPr id="49" name="图片 48">
              <a:extLst>
                <a:ext uri="{FF2B5EF4-FFF2-40B4-BE49-F238E27FC236}">
                  <a16:creationId xmlns:a16="http://schemas.microsoft.com/office/drawing/2014/main" id="{AB0FD2CD-C051-DBA9-6CC5-02C5148A6C0D}"/>
                </a:ext>
              </a:extLst>
            </p:cNvPr>
            <p:cNvPicPr>
              <a:picLocks noChangeAspect="1"/>
            </p:cNvPicPr>
            <p:nvPr/>
          </p:nvPicPr>
          <p:blipFill>
            <a:blip r:embed="rId10"/>
            <a:stretch>
              <a:fillRect/>
            </a:stretch>
          </p:blipFill>
          <p:spPr>
            <a:xfrm>
              <a:off x="18163869" y="3986606"/>
              <a:ext cx="306197" cy="473822"/>
            </a:xfrm>
            <a:prstGeom prst="rect">
              <a:avLst/>
            </a:prstGeom>
            <a:ln w="28575">
              <a:solidFill>
                <a:schemeClr val="tx1"/>
              </a:solidFill>
            </a:ln>
          </p:spPr>
        </p:pic>
        <p:pic>
          <p:nvPicPr>
            <p:cNvPr id="50" name="图片 49">
              <a:extLst>
                <a:ext uri="{FF2B5EF4-FFF2-40B4-BE49-F238E27FC236}">
                  <a16:creationId xmlns:a16="http://schemas.microsoft.com/office/drawing/2014/main" id="{7AE21766-4EF0-365C-2CC1-F2FDE23FD2DA}"/>
                </a:ext>
              </a:extLst>
            </p:cNvPr>
            <p:cNvPicPr>
              <a:picLocks noChangeAspect="1"/>
            </p:cNvPicPr>
            <p:nvPr/>
          </p:nvPicPr>
          <p:blipFill>
            <a:blip r:embed="rId10"/>
            <a:stretch>
              <a:fillRect/>
            </a:stretch>
          </p:blipFill>
          <p:spPr>
            <a:xfrm>
              <a:off x="17847358" y="3986606"/>
              <a:ext cx="306197" cy="473822"/>
            </a:xfrm>
            <a:prstGeom prst="rect">
              <a:avLst/>
            </a:prstGeom>
            <a:ln w="28575">
              <a:solidFill>
                <a:schemeClr val="tx1"/>
              </a:solidFill>
            </a:ln>
          </p:spPr>
        </p:pic>
        <p:pic>
          <p:nvPicPr>
            <p:cNvPr id="51" name="图片 50">
              <a:extLst>
                <a:ext uri="{FF2B5EF4-FFF2-40B4-BE49-F238E27FC236}">
                  <a16:creationId xmlns:a16="http://schemas.microsoft.com/office/drawing/2014/main" id="{B064AE73-62AC-2155-46A8-78EB1C9F8FCC}"/>
                </a:ext>
              </a:extLst>
            </p:cNvPr>
            <p:cNvPicPr>
              <a:picLocks noChangeAspect="1"/>
            </p:cNvPicPr>
            <p:nvPr/>
          </p:nvPicPr>
          <p:blipFill>
            <a:blip r:embed="rId10"/>
            <a:stretch>
              <a:fillRect/>
            </a:stretch>
          </p:blipFill>
          <p:spPr>
            <a:xfrm>
              <a:off x="17850851" y="3477443"/>
              <a:ext cx="306197" cy="473822"/>
            </a:xfrm>
            <a:prstGeom prst="rect">
              <a:avLst/>
            </a:prstGeom>
            <a:ln w="28575">
              <a:solidFill>
                <a:schemeClr val="tx1"/>
              </a:solidFill>
            </a:ln>
          </p:spPr>
        </p:pic>
        <p:pic>
          <p:nvPicPr>
            <p:cNvPr id="52" name="图片 51">
              <a:extLst>
                <a:ext uri="{FF2B5EF4-FFF2-40B4-BE49-F238E27FC236}">
                  <a16:creationId xmlns:a16="http://schemas.microsoft.com/office/drawing/2014/main" id="{6DBF7BEE-EB46-8A88-12D4-2F4D6608492C}"/>
                </a:ext>
              </a:extLst>
            </p:cNvPr>
            <p:cNvPicPr>
              <a:picLocks noChangeAspect="1"/>
            </p:cNvPicPr>
            <p:nvPr/>
          </p:nvPicPr>
          <p:blipFill>
            <a:blip r:embed="rId10"/>
            <a:stretch>
              <a:fillRect/>
            </a:stretch>
          </p:blipFill>
          <p:spPr>
            <a:xfrm>
              <a:off x="17168244" y="3979413"/>
              <a:ext cx="306197" cy="473822"/>
            </a:xfrm>
            <a:prstGeom prst="rect">
              <a:avLst/>
            </a:prstGeom>
            <a:ln w="28575">
              <a:solidFill>
                <a:schemeClr val="tx1"/>
              </a:solidFill>
            </a:ln>
          </p:spPr>
        </p:pic>
        <p:pic>
          <p:nvPicPr>
            <p:cNvPr id="53" name="图片 52">
              <a:extLst>
                <a:ext uri="{FF2B5EF4-FFF2-40B4-BE49-F238E27FC236}">
                  <a16:creationId xmlns:a16="http://schemas.microsoft.com/office/drawing/2014/main" id="{A77D6FE2-880B-8D70-EAA0-678CA459DBD1}"/>
                </a:ext>
              </a:extLst>
            </p:cNvPr>
            <p:cNvPicPr>
              <a:picLocks noChangeAspect="1"/>
            </p:cNvPicPr>
            <p:nvPr/>
          </p:nvPicPr>
          <p:blipFill>
            <a:blip r:embed="rId10"/>
            <a:stretch>
              <a:fillRect/>
            </a:stretch>
          </p:blipFill>
          <p:spPr>
            <a:xfrm>
              <a:off x="16843047" y="3971195"/>
              <a:ext cx="306197" cy="473822"/>
            </a:xfrm>
            <a:prstGeom prst="rect">
              <a:avLst/>
            </a:prstGeom>
            <a:ln w="28575">
              <a:solidFill>
                <a:schemeClr val="tx1"/>
              </a:solidFill>
            </a:ln>
          </p:spPr>
        </p:pic>
        <p:pic>
          <p:nvPicPr>
            <p:cNvPr id="54" name="图片 53">
              <a:extLst>
                <a:ext uri="{FF2B5EF4-FFF2-40B4-BE49-F238E27FC236}">
                  <a16:creationId xmlns:a16="http://schemas.microsoft.com/office/drawing/2014/main" id="{83338A3B-1A24-9920-506C-57DDACC3D9E3}"/>
                </a:ext>
              </a:extLst>
            </p:cNvPr>
            <p:cNvPicPr>
              <a:picLocks noChangeAspect="1"/>
            </p:cNvPicPr>
            <p:nvPr/>
          </p:nvPicPr>
          <p:blipFill>
            <a:blip r:embed="rId10"/>
            <a:stretch>
              <a:fillRect/>
            </a:stretch>
          </p:blipFill>
          <p:spPr>
            <a:xfrm>
              <a:off x="16842432" y="3492091"/>
              <a:ext cx="306197" cy="473822"/>
            </a:xfrm>
            <a:prstGeom prst="rect">
              <a:avLst/>
            </a:prstGeom>
            <a:ln w="28575">
              <a:solidFill>
                <a:schemeClr val="tx1"/>
              </a:solidFill>
            </a:ln>
          </p:spPr>
        </p:pic>
        <p:pic>
          <p:nvPicPr>
            <p:cNvPr id="55" name="图片 54">
              <a:extLst>
                <a:ext uri="{FF2B5EF4-FFF2-40B4-BE49-F238E27FC236}">
                  <a16:creationId xmlns:a16="http://schemas.microsoft.com/office/drawing/2014/main" id="{1EAA7203-B89A-A2EE-5C98-99051933018D}"/>
                </a:ext>
              </a:extLst>
            </p:cNvPr>
            <p:cNvPicPr>
              <a:picLocks noChangeAspect="1"/>
            </p:cNvPicPr>
            <p:nvPr/>
          </p:nvPicPr>
          <p:blipFill>
            <a:blip r:embed="rId10"/>
            <a:stretch>
              <a:fillRect/>
            </a:stretch>
          </p:blipFill>
          <p:spPr>
            <a:xfrm>
              <a:off x="17520531" y="3978624"/>
              <a:ext cx="306197" cy="473822"/>
            </a:xfrm>
            <a:prstGeom prst="rect">
              <a:avLst/>
            </a:prstGeom>
            <a:ln w="28575">
              <a:solidFill>
                <a:schemeClr val="tx1"/>
              </a:solidFill>
            </a:ln>
          </p:spPr>
        </p:pic>
        <p:pic>
          <p:nvPicPr>
            <p:cNvPr id="56" name="图片 55">
              <a:extLst>
                <a:ext uri="{FF2B5EF4-FFF2-40B4-BE49-F238E27FC236}">
                  <a16:creationId xmlns:a16="http://schemas.microsoft.com/office/drawing/2014/main" id="{D8EB6146-E2FD-76B3-7F9E-C5341E486BB3}"/>
                </a:ext>
              </a:extLst>
            </p:cNvPr>
            <p:cNvPicPr>
              <a:picLocks noChangeAspect="1"/>
            </p:cNvPicPr>
            <p:nvPr/>
          </p:nvPicPr>
          <p:blipFill>
            <a:blip r:embed="rId10"/>
            <a:stretch>
              <a:fillRect/>
            </a:stretch>
          </p:blipFill>
          <p:spPr>
            <a:xfrm>
              <a:off x="18174419" y="3472266"/>
              <a:ext cx="306197" cy="473822"/>
            </a:xfrm>
            <a:prstGeom prst="rect">
              <a:avLst/>
            </a:prstGeom>
            <a:ln w="28575">
              <a:solidFill>
                <a:schemeClr val="tx1"/>
              </a:solidFill>
            </a:ln>
          </p:spPr>
        </p:pic>
      </p:grpSp>
      <p:grpSp>
        <p:nvGrpSpPr>
          <p:cNvPr id="6" name="组合 5">
            <a:extLst>
              <a:ext uri="{FF2B5EF4-FFF2-40B4-BE49-F238E27FC236}">
                <a16:creationId xmlns:a16="http://schemas.microsoft.com/office/drawing/2014/main" id="{D4EEC30E-1983-C802-1119-146122463DC3}"/>
              </a:ext>
            </a:extLst>
          </p:cNvPr>
          <p:cNvGrpSpPr/>
          <p:nvPr/>
        </p:nvGrpSpPr>
        <p:grpSpPr>
          <a:xfrm>
            <a:off x="7706240" y="3650787"/>
            <a:ext cx="515440" cy="449207"/>
            <a:chOff x="7706240" y="3650787"/>
            <a:chExt cx="515440" cy="449207"/>
          </a:xfrm>
        </p:grpSpPr>
        <p:sp>
          <p:nvSpPr>
            <p:cNvPr id="2" name="文本框 1">
              <a:extLst>
                <a:ext uri="{FF2B5EF4-FFF2-40B4-BE49-F238E27FC236}">
                  <a16:creationId xmlns:a16="http://schemas.microsoft.com/office/drawing/2014/main" id="{237FCAAF-2C3F-34B8-CD5B-29C0AA937552}"/>
                </a:ext>
              </a:extLst>
            </p:cNvPr>
            <p:cNvSpPr txBox="1"/>
            <p:nvPr/>
          </p:nvSpPr>
          <p:spPr>
            <a:xfrm>
              <a:off x="7706240" y="3764491"/>
              <a:ext cx="515440" cy="215444"/>
            </a:xfrm>
            <a:prstGeom prst="rect">
              <a:avLst/>
            </a:prstGeom>
            <a:noFill/>
          </p:spPr>
          <p:txBody>
            <a:bodyPr wrap="square" rtlCol="0">
              <a:spAutoFit/>
            </a:bodyPr>
            <a:lstStyle/>
            <a:p>
              <a:r>
                <a:rPr lang="en-US" altLang="zh-CN" sz="800" dirty="0">
                  <a:solidFill>
                    <a:srgbClr val="FF0000"/>
                  </a:solidFill>
                  <a:latin typeface="微软雅黑" panose="020B0503020204020204" pitchFamily="34" charset="-122"/>
                  <a:ea typeface="微软雅黑" panose="020B0503020204020204" pitchFamily="34" charset="-122"/>
                  <a:cs typeface="+mn-ea"/>
                  <a:sym typeface="微软雅黑" panose="020B0503020204020204" pitchFamily="34" charset="-122"/>
                </a:rPr>
                <a:t>Empty</a:t>
              </a:r>
              <a:endParaRPr lang="zh-CN" altLang="en-US" dirty="0">
                <a:solidFill>
                  <a:srgbClr val="FF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 name="椭圆 3">
              <a:extLst>
                <a:ext uri="{FF2B5EF4-FFF2-40B4-BE49-F238E27FC236}">
                  <a16:creationId xmlns:a16="http://schemas.microsoft.com/office/drawing/2014/main" id="{8E87B59F-F24E-6F76-E568-7A8E93D6E08C}"/>
                </a:ext>
              </a:extLst>
            </p:cNvPr>
            <p:cNvSpPr/>
            <p:nvPr/>
          </p:nvSpPr>
          <p:spPr>
            <a:xfrm>
              <a:off x="7710835" y="3650787"/>
              <a:ext cx="460388" cy="449207"/>
            </a:xfrm>
            <a:prstGeom prst="ellipse">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Tree>
    <p:extLst>
      <p:ext uri="{BB962C8B-B14F-4D97-AF65-F5344CB8AC3E}">
        <p14:creationId xmlns:p14="http://schemas.microsoft.com/office/powerpoint/2010/main" val="30051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1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B901017D-B89B-F137-F9B2-7319E68D3C2E}"/>
              </a:ext>
            </a:extLst>
          </p:cNvPr>
          <p:cNvSpPr>
            <a:spLocks noGrp="1"/>
          </p:cNvSpPr>
          <p:nvPr>
            <p:ph type="body" sz="quarter" idx="10"/>
          </p:nvPr>
        </p:nvSpPr>
        <p:spPr/>
        <p:txBody>
          <a:bodyPr/>
          <a:lstStyle/>
          <a:p>
            <a:r>
              <a:rPr lang="en-US" altLang="zh-CN" dirty="0">
                <a:sym typeface="+mn-lt"/>
              </a:rPr>
              <a:t>Improved loading and unloading efficiency</a:t>
            </a:r>
            <a:endParaRPr lang="zh-CN" altLang="en-US" dirty="0"/>
          </a:p>
        </p:txBody>
      </p:sp>
      <p:sp>
        <p:nvSpPr>
          <p:cNvPr id="4" name="矩形: 剪去左右顶角 234">
            <a:extLst>
              <a:ext uri="{FF2B5EF4-FFF2-40B4-BE49-F238E27FC236}">
                <a16:creationId xmlns:a16="http://schemas.microsoft.com/office/drawing/2014/main" id="{6F3A6F8A-04B0-0453-4F69-C087F8FFC790}"/>
              </a:ext>
            </a:extLst>
          </p:cNvPr>
          <p:cNvSpPr/>
          <p:nvPr/>
        </p:nvSpPr>
        <p:spPr>
          <a:xfrm>
            <a:off x="433267" y="1141074"/>
            <a:ext cx="6426065" cy="3769409"/>
          </a:xfrm>
          <a:prstGeom prst="snip2SameRect">
            <a:avLst>
              <a:gd name="adj1" fmla="val 0"/>
              <a:gd name="adj2" fmla="val 0"/>
            </a:avLst>
          </a:prstGeom>
          <a:gradFill flip="none" rotWithShape="1">
            <a:gsLst>
              <a:gs pos="1000">
                <a:srgbClr val="0894FB">
                  <a:alpha val="45000"/>
                </a:srgbClr>
              </a:gs>
              <a:gs pos="100000">
                <a:srgbClr val="0894FB">
                  <a:alpha val="0"/>
                </a:srgbClr>
              </a:gs>
            </a:gsLst>
            <a:lin ang="5400000" scaled="1"/>
            <a:tileRect/>
          </a:gradFill>
          <a:ln w="3175" cap="flat" cmpd="sng" algn="ctr">
            <a:gradFill flip="none" rotWithShape="1">
              <a:gsLst>
                <a:gs pos="0">
                  <a:srgbClr val="0F6FC6">
                    <a:lumMod val="5000"/>
                    <a:lumOff val="95000"/>
                    <a:alpha val="51000"/>
                  </a:srgbClr>
                </a:gs>
                <a:gs pos="100000">
                  <a:srgbClr val="F8FCFF">
                    <a:alpha val="0"/>
                  </a:srgbClr>
                </a:gs>
              </a:gsLst>
              <a:lin ang="5400000" scaled="1"/>
              <a:tileRect/>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925" b="0" i="0" u="none" strike="noStrike" kern="0" cap="none" spc="0" normalizeH="0" baseline="0" noProof="0">
              <a:ln>
                <a:noFill/>
              </a:ln>
              <a:solidFill>
                <a:prstClr val="white"/>
              </a:solidFill>
              <a:effectLst/>
              <a:uLnTx/>
              <a:uFillTx/>
              <a:cs typeface="+mn-ea"/>
              <a:sym typeface="+mn-lt"/>
            </a:endParaRPr>
          </a:p>
        </p:txBody>
      </p:sp>
      <p:pic>
        <p:nvPicPr>
          <p:cNvPr id="6" name="图片 5">
            <a:extLst>
              <a:ext uri="{FF2B5EF4-FFF2-40B4-BE49-F238E27FC236}">
                <a16:creationId xmlns:a16="http://schemas.microsoft.com/office/drawing/2014/main" id="{E4D3891E-5957-9BCA-992B-B78AEC1CD5D3}"/>
              </a:ext>
            </a:extLst>
          </p:cNvPr>
          <p:cNvPicPr>
            <a:picLocks noChangeAspect="1"/>
          </p:cNvPicPr>
          <p:nvPr/>
        </p:nvPicPr>
        <p:blipFill>
          <a:blip r:embed="rId3"/>
          <a:stretch>
            <a:fillRect/>
          </a:stretch>
        </p:blipFill>
        <p:spPr>
          <a:xfrm>
            <a:off x="697192" y="1308820"/>
            <a:ext cx="5958343" cy="3434072"/>
          </a:xfrm>
          <a:prstGeom prst="rect">
            <a:avLst/>
          </a:prstGeom>
        </p:spPr>
      </p:pic>
      <p:sp>
        <p:nvSpPr>
          <p:cNvPr id="7" name="文本框 6">
            <a:extLst>
              <a:ext uri="{FF2B5EF4-FFF2-40B4-BE49-F238E27FC236}">
                <a16:creationId xmlns:a16="http://schemas.microsoft.com/office/drawing/2014/main" id="{83AFCDE6-7F0F-7B19-173E-CBFC06F2CA62}"/>
              </a:ext>
            </a:extLst>
          </p:cNvPr>
          <p:cNvSpPr txBox="1"/>
          <p:nvPr/>
        </p:nvSpPr>
        <p:spPr>
          <a:xfrm>
            <a:off x="8350250" y="1417689"/>
            <a:ext cx="2399703" cy="375552"/>
          </a:xfrm>
          <a:prstGeom prst="rect">
            <a:avLst/>
          </a:prstGeom>
          <a:noFill/>
        </p:spPr>
        <p:txBody>
          <a:bodyPr wrap="square"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stStyle>
          <a:p>
            <a:r>
              <a:rPr lang="en-US" altLang="zh-CN" b="1" dirty="0">
                <a:solidFill>
                  <a:srgbClr val="0070C0"/>
                </a:solidFill>
                <a:latin typeface="+mn-lt"/>
                <a:ea typeface="+mn-ea"/>
                <a:cs typeface="+mn-ea"/>
                <a:sym typeface="+mn-lt"/>
              </a:rPr>
              <a:t>What could be the issue?</a:t>
            </a:r>
          </a:p>
        </p:txBody>
      </p:sp>
      <p:grpSp>
        <p:nvGrpSpPr>
          <p:cNvPr id="8" name="组合 7">
            <a:extLst>
              <a:ext uri="{FF2B5EF4-FFF2-40B4-BE49-F238E27FC236}">
                <a16:creationId xmlns:a16="http://schemas.microsoft.com/office/drawing/2014/main" id="{67BDA089-4B50-901A-3B4A-38DF085A4C73}"/>
              </a:ext>
            </a:extLst>
          </p:cNvPr>
          <p:cNvGrpSpPr/>
          <p:nvPr/>
        </p:nvGrpSpPr>
        <p:grpSpPr>
          <a:xfrm>
            <a:off x="753227" y="4940445"/>
            <a:ext cx="1199277" cy="1199277"/>
            <a:chOff x="3992220" y="1830388"/>
            <a:chExt cx="3487737" cy="3487737"/>
          </a:xfrm>
        </p:grpSpPr>
        <p:sp>
          <p:nvSpPr>
            <p:cNvPr id="9" name="椭圆 8">
              <a:extLst>
                <a:ext uri="{FF2B5EF4-FFF2-40B4-BE49-F238E27FC236}">
                  <a16:creationId xmlns:a16="http://schemas.microsoft.com/office/drawing/2014/main" id="{80489890-A8B7-8DBB-1B3D-8082E80D0C17}"/>
                </a:ext>
              </a:extLst>
            </p:cNvPr>
            <p:cNvSpPr/>
            <p:nvPr/>
          </p:nvSpPr>
          <p:spPr bwMode="auto">
            <a:xfrm>
              <a:off x="3992220" y="1830388"/>
              <a:ext cx="3487737" cy="3487737"/>
            </a:xfrm>
            <a:prstGeom prst="ellipse">
              <a:avLst/>
            </a:prstGeom>
            <a:solidFill>
              <a:srgbClr val="2C53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cs typeface="+mn-ea"/>
                <a:sym typeface="+mn-lt"/>
              </a:endParaRPr>
            </a:p>
          </p:txBody>
        </p:sp>
        <p:sp>
          <p:nvSpPr>
            <p:cNvPr id="10" name="任意多边形 2">
              <a:extLst>
                <a:ext uri="{FF2B5EF4-FFF2-40B4-BE49-F238E27FC236}">
                  <a16:creationId xmlns:a16="http://schemas.microsoft.com/office/drawing/2014/main" id="{A8509E90-FAA1-35AB-3C40-A1B748313DE9}"/>
                </a:ext>
              </a:extLst>
            </p:cNvPr>
            <p:cNvSpPr/>
            <p:nvPr/>
          </p:nvSpPr>
          <p:spPr bwMode="auto">
            <a:xfrm>
              <a:off x="4512223" y="4162974"/>
              <a:ext cx="2447731" cy="1155151"/>
            </a:xfrm>
            <a:custGeom>
              <a:avLst/>
              <a:gdLst>
                <a:gd name="T0" fmla="*/ 175 w 449"/>
                <a:gd name="T1" fmla="*/ 0 h 212"/>
                <a:gd name="T2" fmla="*/ 19 w 449"/>
                <a:gd name="T3" fmla="*/ 86 h 212"/>
                <a:gd name="T4" fmla="*/ 0 w 449"/>
                <a:gd name="T5" fmla="*/ 120 h 212"/>
                <a:gd name="T6" fmla="*/ 225 w 449"/>
                <a:gd name="T7" fmla="*/ 212 h 212"/>
                <a:gd name="T8" fmla="*/ 449 w 449"/>
                <a:gd name="T9" fmla="*/ 120 h 212"/>
                <a:gd name="T10" fmla="*/ 430 w 449"/>
                <a:gd name="T11" fmla="*/ 86 h 212"/>
                <a:gd name="T12" fmla="*/ 275 w 449"/>
                <a:gd name="T13" fmla="*/ 1 h 212"/>
                <a:gd name="T14" fmla="*/ 175 w 449"/>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212">
                  <a:moveTo>
                    <a:pt x="175" y="0"/>
                  </a:moveTo>
                  <a:cubicBezTo>
                    <a:pt x="64" y="48"/>
                    <a:pt x="32" y="74"/>
                    <a:pt x="19" y="86"/>
                  </a:cubicBezTo>
                  <a:cubicBezTo>
                    <a:pt x="11" y="92"/>
                    <a:pt x="5" y="104"/>
                    <a:pt x="0" y="120"/>
                  </a:cubicBezTo>
                  <a:cubicBezTo>
                    <a:pt x="58" y="176"/>
                    <a:pt x="137" y="212"/>
                    <a:pt x="225" y="212"/>
                  </a:cubicBezTo>
                  <a:cubicBezTo>
                    <a:pt x="312" y="212"/>
                    <a:pt x="391" y="176"/>
                    <a:pt x="449" y="120"/>
                  </a:cubicBezTo>
                  <a:cubicBezTo>
                    <a:pt x="443" y="104"/>
                    <a:pt x="438" y="92"/>
                    <a:pt x="430" y="86"/>
                  </a:cubicBezTo>
                  <a:cubicBezTo>
                    <a:pt x="417" y="74"/>
                    <a:pt x="386" y="49"/>
                    <a:pt x="275" y="1"/>
                  </a:cubicBezTo>
                  <a:lnTo>
                    <a:pt x="175" y="0"/>
                  </a:lnTo>
                  <a:close/>
                </a:path>
              </a:pathLst>
            </a:custGeom>
            <a:solidFill>
              <a:srgbClr val="FDD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1" name="任意多边形 3">
              <a:extLst>
                <a:ext uri="{FF2B5EF4-FFF2-40B4-BE49-F238E27FC236}">
                  <a16:creationId xmlns:a16="http://schemas.microsoft.com/office/drawing/2014/main" id="{16A680A8-A7B4-C83E-A8FF-82C4FF97037E}"/>
                </a:ext>
              </a:extLst>
            </p:cNvPr>
            <p:cNvSpPr/>
            <p:nvPr/>
          </p:nvSpPr>
          <p:spPr bwMode="auto">
            <a:xfrm>
              <a:off x="4512223" y="4162974"/>
              <a:ext cx="2447731" cy="1155151"/>
            </a:xfrm>
            <a:custGeom>
              <a:avLst/>
              <a:gdLst>
                <a:gd name="T0" fmla="*/ 175 w 449"/>
                <a:gd name="T1" fmla="*/ 0 h 212"/>
                <a:gd name="T2" fmla="*/ 19 w 449"/>
                <a:gd name="T3" fmla="*/ 86 h 212"/>
                <a:gd name="T4" fmla="*/ 0 w 449"/>
                <a:gd name="T5" fmla="*/ 120 h 212"/>
                <a:gd name="T6" fmla="*/ 225 w 449"/>
                <a:gd name="T7" fmla="*/ 212 h 212"/>
                <a:gd name="T8" fmla="*/ 449 w 449"/>
                <a:gd name="T9" fmla="*/ 120 h 212"/>
                <a:gd name="T10" fmla="*/ 430 w 449"/>
                <a:gd name="T11" fmla="*/ 86 h 212"/>
                <a:gd name="T12" fmla="*/ 275 w 449"/>
                <a:gd name="T13" fmla="*/ 1 h 212"/>
                <a:gd name="T14" fmla="*/ 175 w 449"/>
                <a:gd name="T15" fmla="*/ 0 h 2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212">
                  <a:moveTo>
                    <a:pt x="175" y="0"/>
                  </a:moveTo>
                  <a:cubicBezTo>
                    <a:pt x="64" y="48"/>
                    <a:pt x="32" y="74"/>
                    <a:pt x="19" y="86"/>
                  </a:cubicBezTo>
                  <a:cubicBezTo>
                    <a:pt x="11" y="92"/>
                    <a:pt x="5" y="104"/>
                    <a:pt x="0" y="120"/>
                  </a:cubicBezTo>
                  <a:cubicBezTo>
                    <a:pt x="58" y="176"/>
                    <a:pt x="137" y="212"/>
                    <a:pt x="225" y="212"/>
                  </a:cubicBezTo>
                  <a:cubicBezTo>
                    <a:pt x="312" y="212"/>
                    <a:pt x="391" y="176"/>
                    <a:pt x="449" y="120"/>
                  </a:cubicBezTo>
                  <a:cubicBezTo>
                    <a:pt x="443" y="104"/>
                    <a:pt x="438" y="92"/>
                    <a:pt x="430" y="86"/>
                  </a:cubicBezTo>
                  <a:cubicBezTo>
                    <a:pt x="417" y="74"/>
                    <a:pt x="386" y="49"/>
                    <a:pt x="275" y="1"/>
                  </a:cubicBezTo>
                  <a:lnTo>
                    <a:pt x="175"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2" name="任意多边形 4">
              <a:extLst>
                <a:ext uri="{FF2B5EF4-FFF2-40B4-BE49-F238E27FC236}">
                  <a16:creationId xmlns:a16="http://schemas.microsoft.com/office/drawing/2014/main" id="{C48354A2-9B02-82D5-7079-87378B57602A}"/>
                </a:ext>
              </a:extLst>
            </p:cNvPr>
            <p:cNvSpPr/>
            <p:nvPr/>
          </p:nvSpPr>
          <p:spPr bwMode="auto">
            <a:xfrm>
              <a:off x="5411086" y="3795258"/>
              <a:ext cx="650005" cy="702006"/>
            </a:xfrm>
            <a:custGeom>
              <a:avLst/>
              <a:gdLst>
                <a:gd name="T0" fmla="*/ 119 w 119"/>
                <a:gd name="T1" fmla="*/ 0 h 128"/>
                <a:gd name="T2" fmla="*/ 0 w 119"/>
                <a:gd name="T3" fmla="*/ 0 h 128"/>
                <a:gd name="T4" fmla="*/ 2 w 119"/>
                <a:gd name="T5" fmla="*/ 102 h 128"/>
                <a:gd name="T6" fmla="*/ 60 w 119"/>
                <a:gd name="T7" fmla="*/ 128 h 128"/>
                <a:gd name="T8" fmla="*/ 117 w 119"/>
                <a:gd name="T9" fmla="*/ 102 h 128"/>
                <a:gd name="T10" fmla="*/ 119 w 119"/>
                <a:gd name="T11" fmla="*/ 0 h 128"/>
              </a:gdLst>
              <a:ahLst/>
              <a:cxnLst>
                <a:cxn ang="0">
                  <a:pos x="T0" y="T1"/>
                </a:cxn>
                <a:cxn ang="0">
                  <a:pos x="T2" y="T3"/>
                </a:cxn>
                <a:cxn ang="0">
                  <a:pos x="T4" y="T5"/>
                </a:cxn>
                <a:cxn ang="0">
                  <a:pos x="T6" y="T7"/>
                </a:cxn>
                <a:cxn ang="0">
                  <a:pos x="T8" y="T9"/>
                </a:cxn>
                <a:cxn ang="0">
                  <a:pos x="T10" y="T11"/>
                </a:cxn>
              </a:cxnLst>
              <a:rect l="0" t="0" r="r" b="b"/>
              <a:pathLst>
                <a:path w="119" h="128">
                  <a:moveTo>
                    <a:pt x="119" y="0"/>
                  </a:moveTo>
                  <a:cubicBezTo>
                    <a:pt x="0" y="0"/>
                    <a:pt x="0" y="0"/>
                    <a:pt x="0" y="0"/>
                  </a:cubicBezTo>
                  <a:cubicBezTo>
                    <a:pt x="19" y="71"/>
                    <a:pt x="2" y="102"/>
                    <a:pt x="2" y="102"/>
                  </a:cubicBezTo>
                  <a:cubicBezTo>
                    <a:pt x="2" y="102"/>
                    <a:pt x="28" y="128"/>
                    <a:pt x="60" y="128"/>
                  </a:cubicBezTo>
                  <a:cubicBezTo>
                    <a:pt x="91" y="128"/>
                    <a:pt x="117" y="102"/>
                    <a:pt x="117" y="102"/>
                  </a:cubicBezTo>
                  <a:cubicBezTo>
                    <a:pt x="117" y="102"/>
                    <a:pt x="100" y="71"/>
                    <a:pt x="119" y="0"/>
                  </a:cubicBezTo>
                  <a:close/>
                </a:path>
              </a:pathLst>
            </a:custGeom>
            <a:solidFill>
              <a:srgbClr val="F0B9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3" name="任意多边形 5">
              <a:extLst>
                <a:ext uri="{FF2B5EF4-FFF2-40B4-BE49-F238E27FC236}">
                  <a16:creationId xmlns:a16="http://schemas.microsoft.com/office/drawing/2014/main" id="{934451A5-FF0A-0EF6-2140-69DE51EBFE34}"/>
                </a:ext>
              </a:extLst>
            </p:cNvPr>
            <p:cNvSpPr/>
            <p:nvPr/>
          </p:nvSpPr>
          <p:spPr bwMode="auto">
            <a:xfrm>
              <a:off x="5028513" y="2580678"/>
              <a:ext cx="1415153" cy="1574867"/>
            </a:xfrm>
            <a:custGeom>
              <a:avLst/>
              <a:gdLst>
                <a:gd name="T0" fmla="*/ 26 w 259"/>
                <a:gd name="T1" fmla="*/ 119 h 289"/>
                <a:gd name="T2" fmla="*/ 41 w 259"/>
                <a:gd name="T3" fmla="*/ 180 h 289"/>
                <a:gd name="T4" fmla="*/ 51 w 259"/>
                <a:gd name="T5" fmla="*/ 210 h 289"/>
                <a:gd name="T6" fmla="*/ 101 w 259"/>
                <a:gd name="T7" fmla="*/ 281 h 289"/>
                <a:gd name="T8" fmla="*/ 157 w 259"/>
                <a:gd name="T9" fmla="*/ 282 h 289"/>
                <a:gd name="T10" fmla="*/ 208 w 259"/>
                <a:gd name="T11" fmla="*/ 210 h 289"/>
                <a:gd name="T12" fmla="*/ 218 w 259"/>
                <a:gd name="T13" fmla="*/ 180 h 289"/>
                <a:gd name="T14" fmla="*/ 233 w 259"/>
                <a:gd name="T15" fmla="*/ 119 h 289"/>
                <a:gd name="T16" fmla="*/ 130 w 259"/>
                <a:gd name="T17" fmla="*/ 0 h 289"/>
                <a:gd name="T18" fmla="*/ 26 w 259"/>
                <a:gd name="T19" fmla="*/ 11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9" h="289">
                  <a:moveTo>
                    <a:pt x="26" y="119"/>
                  </a:moveTo>
                  <a:cubicBezTo>
                    <a:pt x="0" y="114"/>
                    <a:pt x="22" y="192"/>
                    <a:pt x="41" y="180"/>
                  </a:cubicBezTo>
                  <a:cubicBezTo>
                    <a:pt x="51" y="210"/>
                    <a:pt x="51" y="210"/>
                    <a:pt x="51" y="210"/>
                  </a:cubicBezTo>
                  <a:cubicBezTo>
                    <a:pt x="61" y="238"/>
                    <a:pt x="84" y="262"/>
                    <a:pt x="101" y="281"/>
                  </a:cubicBezTo>
                  <a:cubicBezTo>
                    <a:pt x="108" y="289"/>
                    <a:pt x="150" y="289"/>
                    <a:pt x="157" y="282"/>
                  </a:cubicBezTo>
                  <a:cubicBezTo>
                    <a:pt x="177" y="261"/>
                    <a:pt x="200" y="238"/>
                    <a:pt x="208" y="210"/>
                  </a:cubicBezTo>
                  <a:cubicBezTo>
                    <a:pt x="218" y="180"/>
                    <a:pt x="218" y="180"/>
                    <a:pt x="218" y="180"/>
                  </a:cubicBezTo>
                  <a:cubicBezTo>
                    <a:pt x="237" y="192"/>
                    <a:pt x="259" y="114"/>
                    <a:pt x="233" y="119"/>
                  </a:cubicBezTo>
                  <a:cubicBezTo>
                    <a:pt x="235" y="59"/>
                    <a:pt x="192" y="0"/>
                    <a:pt x="130" y="0"/>
                  </a:cubicBezTo>
                  <a:cubicBezTo>
                    <a:pt x="67" y="0"/>
                    <a:pt x="24" y="59"/>
                    <a:pt x="26" y="119"/>
                  </a:cubicBezTo>
                  <a:close/>
                </a:path>
              </a:pathLst>
            </a:custGeom>
            <a:solidFill>
              <a:srgbClr val="FED1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4" name="矩形 13">
              <a:extLst>
                <a:ext uri="{FF2B5EF4-FFF2-40B4-BE49-F238E27FC236}">
                  <a16:creationId xmlns:a16="http://schemas.microsoft.com/office/drawing/2014/main" id="{1707E4C2-3894-FDFD-2294-B2BFB3B7CD59}"/>
                </a:ext>
              </a:extLst>
            </p:cNvPr>
            <p:cNvSpPr/>
            <p:nvPr/>
          </p:nvSpPr>
          <p:spPr bwMode="auto">
            <a:xfrm>
              <a:off x="6157663" y="3884402"/>
              <a:ext cx="3715" cy="37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5" name="任意多边形 7">
              <a:extLst>
                <a:ext uri="{FF2B5EF4-FFF2-40B4-BE49-F238E27FC236}">
                  <a16:creationId xmlns:a16="http://schemas.microsoft.com/office/drawing/2014/main" id="{D641D0CD-3D78-CD2A-4116-D29761D450ED}"/>
                </a:ext>
              </a:extLst>
            </p:cNvPr>
            <p:cNvSpPr/>
            <p:nvPr/>
          </p:nvSpPr>
          <p:spPr bwMode="auto">
            <a:xfrm>
              <a:off x="6072233" y="38732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6" name="任意多边形 8">
              <a:extLst>
                <a:ext uri="{FF2B5EF4-FFF2-40B4-BE49-F238E27FC236}">
                  <a16:creationId xmlns:a16="http://schemas.microsoft.com/office/drawing/2014/main" id="{78D0213B-2DCF-380A-595C-E3A4CBC5C5D5}"/>
                </a:ext>
              </a:extLst>
            </p:cNvPr>
            <p:cNvSpPr/>
            <p:nvPr/>
          </p:nvSpPr>
          <p:spPr bwMode="auto">
            <a:xfrm>
              <a:off x="5329371" y="4452690"/>
              <a:ext cx="768863" cy="865435"/>
            </a:xfrm>
            <a:custGeom>
              <a:avLst/>
              <a:gdLst>
                <a:gd name="T0" fmla="*/ 75 w 141"/>
                <a:gd name="T1" fmla="*/ 0 h 159"/>
                <a:gd name="T2" fmla="*/ 0 w 141"/>
                <a:gd name="T3" fmla="*/ 22 h 159"/>
                <a:gd name="T4" fmla="*/ 25 w 141"/>
                <a:gd name="T5" fmla="*/ 155 h 159"/>
                <a:gd name="T6" fmla="*/ 75 w 141"/>
                <a:gd name="T7" fmla="*/ 159 h 159"/>
                <a:gd name="T8" fmla="*/ 131 w 141"/>
                <a:gd name="T9" fmla="*/ 154 h 159"/>
                <a:gd name="T10" fmla="*/ 141 w 141"/>
                <a:gd name="T11" fmla="*/ 22 h 159"/>
                <a:gd name="T12" fmla="*/ 75 w 141"/>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141" h="159">
                  <a:moveTo>
                    <a:pt x="75" y="0"/>
                  </a:moveTo>
                  <a:cubicBezTo>
                    <a:pt x="75" y="0"/>
                    <a:pt x="0" y="17"/>
                    <a:pt x="0" y="22"/>
                  </a:cubicBezTo>
                  <a:cubicBezTo>
                    <a:pt x="0" y="25"/>
                    <a:pt x="18" y="115"/>
                    <a:pt x="25" y="155"/>
                  </a:cubicBezTo>
                  <a:cubicBezTo>
                    <a:pt x="41" y="157"/>
                    <a:pt x="58" y="159"/>
                    <a:pt x="75" y="159"/>
                  </a:cubicBezTo>
                  <a:cubicBezTo>
                    <a:pt x="94" y="159"/>
                    <a:pt x="113" y="157"/>
                    <a:pt x="131" y="154"/>
                  </a:cubicBezTo>
                  <a:cubicBezTo>
                    <a:pt x="141" y="22"/>
                    <a:pt x="141" y="22"/>
                    <a:pt x="141" y="22"/>
                  </a:cubicBezTo>
                  <a:lnTo>
                    <a:pt x="75" y="0"/>
                  </a:lnTo>
                  <a:close/>
                </a:path>
              </a:pathLst>
            </a:custGeom>
            <a:solidFill>
              <a:srgbClr val="E5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7" name="任意多边形 9">
              <a:extLst>
                <a:ext uri="{FF2B5EF4-FFF2-40B4-BE49-F238E27FC236}">
                  <a16:creationId xmlns:a16="http://schemas.microsoft.com/office/drawing/2014/main" id="{65F4573E-8168-7612-0C48-D4FEC10A108E}"/>
                </a:ext>
              </a:extLst>
            </p:cNvPr>
            <p:cNvSpPr/>
            <p:nvPr/>
          </p:nvSpPr>
          <p:spPr bwMode="auto">
            <a:xfrm>
              <a:off x="5061941" y="4174118"/>
              <a:ext cx="501433" cy="1132865"/>
            </a:xfrm>
            <a:custGeom>
              <a:avLst/>
              <a:gdLst>
                <a:gd name="T0" fmla="*/ 70 w 92"/>
                <a:gd name="T1" fmla="*/ 0 h 208"/>
                <a:gd name="T2" fmla="*/ 70 w 92"/>
                <a:gd name="T3" fmla="*/ 24 h 208"/>
                <a:gd name="T4" fmla="*/ 92 w 92"/>
                <a:gd name="T5" fmla="*/ 208 h 208"/>
                <a:gd name="T6" fmla="*/ 41 w 92"/>
                <a:gd name="T7" fmla="*/ 199 h 208"/>
                <a:gd name="T8" fmla="*/ 9 w 92"/>
                <a:gd name="T9" fmla="*/ 135 h 208"/>
                <a:gd name="T10" fmla="*/ 51 w 92"/>
                <a:gd name="T11" fmla="*/ 107 h 208"/>
                <a:gd name="T12" fmla="*/ 0 w 92"/>
                <a:gd name="T13" fmla="*/ 83 h 208"/>
                <a:gd name="T14" fmla="*/ 47 w 92"/>
                <a:gd name="T15" fmla="*/ 10 h 208"/>
                <a:gd name="T16" fmla="*/ 70 w 92"/>
                <a:gd name="T1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08">
                  <a:moveTo>
                    <a:pt x="70" y="0"/>
                  </a:moveTo>
                  <a:cubicBezTo>
                    <a:pt x="70" y="24"/>
                    <a:pt x="70" y="24"/>
                    <a:pt x="70" y="24"/>
                  </a:cubicBezTo>
                  <a:cubicBezTo>
                    <a:pt x="92" y="208"/>
                    <a:pt x="92" y="208"/>
                    <a:pt x="92" y="208"/>
                  </a:cubicBezTo>
                  <a:cubicBezTo>
                    <a:pt x="74" y="206"/>
                    <a:pt x="57" y="203"/>
                    <a:pt x="41" y="199"/>
                  </a:cubicBezTo>
                  <a:cubicBezTo>
                    <a:pt x="9" y="135"/>
                    <a:pt x="9" y="135"/>
                    <a:pt x="9" y="135"/>
                  </a:cubicBezTo>
                  <a:cubicBezTo>
                    <a:pt x="51" y="107"/>
                    <a:pt x="51" y="107"/>
                    <a:pt x="51" y="107"/>
                  </a:cubicBezTo>
                  <a:cubicBezTo>
                    <a:pt x="0" y="83"/>
                    <a:pt x="0" y="83"/>
                    <a:pt x="0" y="83"/>
                  </a:cubicBezTo>
                  <a:cubicBezTo>
                    <a:pt x="47" y="10"/>
                    <a:pt x="47" y="10"/>
                    <a:pt x="47" y="10"/>
                  </a:cubicBezTo>
                  <a:lnTo>
                    <a:pt x="70" y="0"/>
                  </a:lnTo>
                  <a:close/>
                </a:path>
              </a:pathLst>
            </a:custGeom>
            <a:solidFill>
              <a:srgbClr val="191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8" name="任意多边形 10">
              <a:extLst>
                <a:ext uri="{FF2B5EF4-FFF2-40B4-BE49-F238E27FC236}">
                  <a16:creationId xmlns:a16="http://schemas.microsoft.com/office/drawing/2014/main" id="{CBF7EB47-AE42-B3A8-DDFB-BFE9655122D7}"/>
                </a:ext>
              </a:extLst>
            </p:cNvPr>
            <p:cNvSpPr/>
            <p:nvPr/>
          </p:nvSpPr>
          <p:spPr bwMode="auto">
            <a:xfrm>
              <a:off x="5908803" y="4174118"/>
              <a:ext cx="501433" cy="1132865"/>
            </a:xfrm>
            <a:custGeom>
              <a:avLst/>
              <a:gdLst>
                <a:gd name="T0" fmla="*/ 22 w 92"/>
                <a:gd name="T1" fmla="*/ 0 h 208"/>
                <a:gd name="T2" fmla="*/ 22 w 92"/>
                <a:gd name="T3" fmla="*/ 24 h 208"/>
                <a:gd name="T4" fmla="*/ 0 w 92"/>
                <a:gd name="T5" fmla="*/ 208 h 208"/>
                <a:gd name="T6" fmla="*/ 51 w 92"/>
                <a:gd name="T7" fmla="*/ 199 h 208"/>
                <a:gd name="T8" fmla="*/ 83 w 92"/>
                <a:gd name="T9" fmla="*/ 135 h 208"/>
                <a:gd name="T10" fmla="*/ 40 w 92"/>
                <a:gd name="T11" fmla="*/ 107 h 208"/>
                <a:gd name="T12" fmla="*/ 92 w 92"/>
                <a:gd name="T13" fmla="*/ 83 h 208"/>
                <a:gd name="T14" fmla="*/ 50 w 92"/>
                <a:gd name="T15" fmla="*/ 12 h 208"/>
                <a:gd name="T16" fmla="*/ 22 w 92"/>
                <a:gd name="T17"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08">
                  <a:moveTo>
                    <a:pt x="22" y="0"/>
                  </a:moveTo>
                  <a:cubicBezTo>
                    <a:pt x="22" y="24"/>
                    <a:pt x="22" y="24"/>
                    <a:pt x="22" y="24"/>
                  </a:cubicBezTo>
                  <a:cubicBezTo>
                    <a:pt x="0" y="208"/>
                    <a:pt x="0" y="208"/>
                    <a:pt x="0" y="208"/>
                  </a:cubicBezTo>
                  <a:cubicBezTo>
                    <a:pt x="18" y="207"/>
                    <a:pt x="34" y="203"/>
                    <a:pt x="51" y="199"/>
                  </a:cubicBezTo>
                  <a:cubicBezTo>
                    <a:pt x="83" y="135"/>
                    <a:pt x="83" y="135"/>
                    <a:pt x="83" y="135"/>
                  </a:cubicBezTo>
                  <a:cubicBezTo>
                    <a:pt x="40" y="107"/>
                    <a:pt x="40" y="107"/>
                    <a:pt x="40" y="107"/>
                  </a:cubicBezTo>
                  <a:cubicBezTo>
                    <a:pt x="92" y="83"/>
                    <a:pt x="92" y="83"/>
                    <a:pt x="92" y="83"/>
                  </a:cubicBezTo>
                  <a:cubicBezTo>
                    <a:pt x="50" y="12"/>
                    <a:pt x="50" y="12"/>
                    <a:pt x="50" y="12"/>
                  </a:cubicBezTo>
                  <a:lnTo>
                    <a:pt x="22" y="0"/>
                  </a:lnTo>
                  <a:close/>
                </a:path>
              </a:pathLst>
            </a:custGeom>
            <a:solidFill>
              <a:srgbClr val="191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19" name="任意多边形 11">
              <a:extLst>
                <a:ext uri="{FF2B5EF4-FFF2-40B4-BE49-F238E27FC236}">
                  <a16:creationId xmlns:a16="http://schemas.microsoft.com/office/drawing/2014/main" id="{FE733094-536E-11FC-DDF2-FF202D1E50FC}"/>
                </a:ext>
              </a:extLst>
            </p:cNvPr>
            <p:cNvSpPr/>
            <p:nvPr/>
          </p:nvSpPr>
          <p:spPr bwMode="auto">
            <a:xfrm>
              <a:off x="5607945" y="4452690"/>
              <a:ext cx="248860" cy="237716"/>
            </a:xfrm>
            <a:custGeom>
              <a:avLst/>
              <a:gdLst>
                <a:gd name="T0" fmla="*/ 0 w 46"/>
                <a:gd name="T1" fmla="*/ 24 h 44"/>
                <a:gd name="T2" fmla="*/ 14 w 46"/>
                <a:gd name="T3" fmla="*/ 44 h 44"/>
                <a:gd name="T4" fmla="*/ 33 w 46"/>
                <a:gd name="T5" fmla="*/ 44 h 44"/>
                <a:gd name="T6" fmla="*/ 46 w 46"/>
                <a:gd name="T7" fmla="*/ 24 h 44"/>
                <a:gd name="T8" fmla="*/ 24 w 46"/>
                <a:gd name="T9" fmla="*/ 0 h 44"/>
                <a:gd name="T10" fmla="*/ 0 w 46"/>
                <a:gd name="T11" fmla="*/ 24 h 44"/>
              </a:gdLst>
              <a:ahLst/>
              <a:cxnLst>
                <a:cxn ang="0">
                  <a:pos x="T0" y="T1"/>
                </a:cxn>
                <a:cxn ang="0">
                  <a:pos x="T2" y="T3"/>
                </a:cxn>
                <a:cxn ang="0">
                  <a:pos x="T4" y="T5"/>
                </a:cxn>
                <a:cxn ang="0">
                  <a:pos x="T6" y="T7"/>
                </a:cxn>
                <a:cxn ang="0">
                  <a:pos x="T8" y="T9"/>
                </a:cxn>
                <a:cxn ang="0">
                  <a:pos x="T10" y="T11"/>
                </a:cxn>
              </a:cxnLst>
              <a:rect l="0" t="0" r="r" b="b"/>
              <a:pathLst>
                <a:path w="46" h="44">
                  <a:moveTo>
                    <a:pt x="0" y="24"/>
                  </a:moveTo>
                  <a:cubicBezTo>
                    <a:pt x="14" y="44"/>
                    <a:pt x="14" y="44"/>
                    <a:pt x="14" y="44"/>
                  </a:cubicBezTo>
                  <a:cubicBezTo>
                    <a:pt x="20" y="44"/>
                    <a:pt x="27" y="44"/>
                    <a:pt x="33" y="44"/>
                  </a:cubicBezTo>
                  <a:cubicBezTo>
                    <a:pt x="46" y="24"/>
                    <a:pt x="46" y="24"/>
                    <a:pt x="46" y="24"/>
                  </a:cubicBezTo>
                  <a:cubicBezTo>
                    <a:pt x="24" y="0"/>
                    <a:pt x="24" y="0"/>
                    <a:pt x="24" y="0"/>
                  </a:cubicBezTo>
                  <a:lnTo>
                    <a:pt x="0" y="24"/>
                  </a:lnTo>
                  <a:close/>
                </a:path>
              </a:pathLst>
            </a:custGeom>
            <a:solidFill>
              <a:srgbClr val="28A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0" name="任意多边形 12">
              <a:extLst>
                <a:ext uri="{FF2B5EF4-FFF2-40B4-BE49-F238E27FC236}">
                  <a16:creationId xmlns:a16="http://schemas.microsoft.com/office/drawing/2014/main" id="{68667B56-C5BE-8E19-E28D-8ABD4F8A637B}"/>
                </a:ext>
              </a:extLst>
            </p:cNvPr>
            <p:cNvSpPr/>
            <p:nvPr/>
          </p:nvSpPr>
          <p:spPr bwMode="auto">
            <a:xfrm>
              <a:off x="5589373" y="4690406"/>
              <a:ext cx="289716" cy="627719"/>
            </a:xfrm>
            <a:custGeom>
              <a:avLst/>
              <a:gdLst>
                <a:gd name="T0" fmla="*/ 17 w 53"/>
                <a:gd name="T1" fmla="*/ 0 h 115"/>
                <a:gd name="T2" fmla="*/ 0 w 53"/>
                <a:gd name="T3" fmla="*/ 113 h 115"/>
                <a:gd name="T4" fmla="*/ 27 w 53"/>
                <a:gd name="T5" fmla="*/ 115 h 115"/>
                <a:gd name="T6" fmla="*/ 53 w 53"/>
                <a:gd name="T7" fmla="*/ 113 h 115"/>
                <a:gd name="T8" fmla="*/ 36 w 53"/>
                <a:gd name="T9" fmla="*/ 0 h 115"/>
                <a:gd name="T10" fmla="*/ 17 w 53"/>
                <a:gd name="T11" fmla="*/ 0 h 115"/>
              </a:gdLst>
              <a:ahLst/>
              <a:cxnLst>
                <a:cxn ang="0">
                  <a:pos x="T0" y="T1"/>
                </a:cxn>
                <a:cxn ang="0">
                  <a:pos x="T2" y="T3"/>
                </a:cxn>
                <a:cxn ang="0">
                  <a:pos x="T4" y="T5"/>
                </a:cxn>
                <a:cxn ang="0">
                  <a:pos x="T6" y="T7"/>
                </a:cxn>
                <a:cxn ang="0">
                  <a:pos x="T8" y="T9"/>
                </a:cxn>
                <a:cxn ang="0">
                  <a:pos x="T10" y="T11"/>
                </a:cxn>
              </a:cxnLst>
              <a:rect l="0" t="0" r="r" b="b"/>
              <a:pathLst>
                <a:path w="53" h="115">
                  <a:moveTo>
                    <a:pt x="17" y="0"/>
                  </a:moveTo>
                  <a:cubicBezTo>
                    <a:pt x="0" y="113"/>
                    <a:pt x="0" y="113"/>
                    <a:pt x="0" y="113"/>
                  </a:cubicBezTo>
                  <a:cubicBezTo>
                    <a:pt x="9" y="114"/>
                    <a:pt x="18" y="115"/>
                    <a:pt x="27" y="115"/>
                  </a:cubicBezTo>
                  <a:cubicBezTo>
                    <a:pt x="35" y="115"/>
                    <a:pt x="44" y="114"/>
                    <a:pt x="53" y="113"/>
                  </a:cubicBezTo>
                  <a:cubicBezTo>
                    <a:pt x="36" y="0"/>
                    <a:pt x="36" y="0"/>
                    <a:pt x="36" y="0"/>
                  </a:cubicBezTo>
                  <a:lnTo>
                    <a:pt x="17" y="0"/>
                  </a:lnTo>
                  <a:close/>
                </a:path>
              </a:pathLst>
            </a:custGeom>
            <a:solidFill>
              <a:srgbClr val="28A7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1" name="任意多边形 13">
              <a:extLst>
                <a:ext uri="{FF2B5EF4-FFF2-40B4-BE49-F238E27FC236}">
                  <a16:creationId xmlns:a16="http://schemas.microsoft.com/office/drawing/2014/main" id="{C6A35479-213B-D800-7B83-17B3F4A09041}"/>
                </a:ext>
              </a:extLst>
            </p:cNvPr>
            <p:cNvSpPr/>
            <p:nvPr/>
          </p:nvSpPr>
          <p:spPr bwMode="auto">
            <a:xfrm>
              <a:off x="5414801" y="4103545"/>
              <a:ext cx="323146" cy="594289"/>
            </a:xfrm>
            <a:custGeom>
              <a:avLst/>
              <a:gdLst>
                <a:gd name="T0" fmla="*/ 12 w 87"/>
                <a:gd name="T1" fmla="*/ 0 h 160"/>
                <a:gd name="T2" fmla="*/ 0 w 87"/>
                <a:gd name="T3" fmla="*/ 22 h 160"/>
                <a:gd name="T4" fmla="*/ 19 w 87"/>
                <a:gd name="T5" fmla="*/ 160 h 160"/>
                <a:gd name="T6" fmla="*/ 87 w 87"/>
                <a:gd name="T7" fmla="*/ 94 h 160"/>
                <a:gd name="T8" fmla="*/ 12 w 87"/>
                <a:gd name="T9" fmla="*/ 0 h 160"/>
              </a:gdLst>
              <a:ahLst/>
              <a:cxnLst>
                <a:cxn ang="0">
                  <a:pos x="T0" y="T1"/>
                </a:cxn>
                <a:cxn ang="0">
                  <a:pos x="T2" y="T3"/>
                </a:cxn>
                <a:cxn ang="0">
                  <a:pos x="T4" y="T5"/>
                </a:cxn>
                <a:cxn ang="0">
                  <a:pos x="T6" y="T7"/>
                </a:cxn>
                <a:cxn ang="0">
                  <a:pos x="T8" y="T9"/>
                </a:cxn>
              </a:cxnLst>
              <a:rect l="0" t="0" r="r" b="b"/>
              <a:pathLst>
                <a:path w="87" h="160">
                  <a:moveTo>
                    <a:pt x="12" y="0"/>
                  </a:moveTo>
                  <a:lnTo>
                    <a:pt x="0" y="22"/>
                  </a:lnTo>
                  <a:lnTo>
                    <a:pt x="19" y="160"/>
                  </a:lnTo>
                  <a:lnTo>
                    <a:pt x="87" y="94"/>
                  </a:lnTo>
                  <a:lnTo>
                    <a:pt x="1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2" name="任意多边形 14">
              <a:extLst>
                <a:ext uri="{FF2B5EF4-FFF2-40B4-BE49-F238E27FC236}">
                  <a16:creationId xmlns:a16="http://schemas.microsoft.com/office/drawing/2014/main" id="{3CB8077D-FF82-9A4A-7011-0BDA776D63F2}"/>
                </a:ext>
              </a:extLst>
            </p:cNvPr>
            <p:cNvSpPr/>
            <p:nvPr/>
          </p:nvSpPr>
          <p:spPr bwMode="auto">
            <a:xfrm>
              <a:off x="5737945" y="4103545"/>
              <a:ext cx="312002" cy="598005"/>
            </a:xfrm>
            <a:custGeom>
              <a:avLst/>
              <a:gdLst>
                <a:gd name="T0" fmla="*/ 74 w 84"/>
                <a:gd name="T1" fmla="*/ 0 h 161"/>
                <a:gd name="T2" fmla="*/ 84 w 84"/>
                <a:gd name="T3" fmla="*/ 22 h 161"/>
                <a:gd name="T4" fmla="*/ 65 w 84"/>
                <a:gd name="T5" fmla="*/ 161 h 161"/>
                <a:gd name="T6" fmla="*/ 0 w 84"/>
                <a:gd name="T7" fmla="*/ 94 h 161"/>
                <a:gd name="T8" fmla="*/ 74 w 84"/>
                <a:gd name="T9" fmla="*/ 0 h 161"/>
              </a:gdLst>
              <a:ahLst/>
              <a:cxnLst>
                <a:cxn ang="0">
                  <a:pos x="T0" y="T1"/>
                </a:cxn>
                <a:cxn ang="0">
                  <a:pos x="T2" y="T3"/>
                </a:cxn>
                <a:cxn ang="0">
                  <a:pos x="T4" y="T5"/>
                </a:cxn>
                <a:cxn ang="0">
                  <a:pos x="T6" y="T7"/>
                </a:cxn>
                <a:cxn ang="0">
                  <a:pos x="T8" y="T9"/>
                </a:cxn>
              </a:cxnLst>
              <a:rect l="0" t="0" r="r" b="b"/>
              <a:pathLst>
                <a:path w="84" h="161">
                  <a:moveTo>
                    <a:pt x="74" y="0"/>
                  </a:moveTo>
                  <a:lnTo>
                    <a:pt x="84" y="22"/>
                  </a:lnTo>
                  <a:lnTo>
                    <a:pt x="65" y="161"/>
                  </a:lnTo>
                  <a:lnTo>
                    <a:pt x="0" y="94"/>
                  </a:lnTo>
                  <a:lnTo>
                    <a:pt x="74"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3" name="任意多边形 15">
              <a:extLst>
                <a:ext uri="{FF2B5EF4-FFF2-40B4-BE49-F238E27FC236}">
                  <a16:creationId xmlns:a16="http://schemas.microsoft.com/office/drawing/2014/main" id="{46343FFB-F83F-58CB-404B-031C4A7E1A19}"/>
                </a:ext>
              </a:extLst>
            </p:cNvPr>
            <p:cNvSpPr/>
            <p:nvPr/>
          </p:nvSpPr>
          <p:spPr bwMode="auto">
            <a:xfrm>
              <a:off x="5678516" y="4690406"/>
              <a:ext cx="115145" cy="7429"/>
            </a:xfrm>
            <a:custGeom>
              <a:avLst/>
              <a:gdLst>
                <a:gd name="T0" fmla="*/ 31 w 31"/>
                <a:gd name="T1" fmla="*/ 2 h 2"/>
                <a:gd name="T2" fmla="*/ 31 w 31"/>
                <a:gd name="T3" fmla="*/ 2 h 2"/>
                <a:gd name="T4" fmla="*/ 29 w 31"/>
                <a:gd name="T5" fmla="*/ 0 h 2"/>
                <a:gd name="T6" fmla="*/ 31 w 31"/>
                <a:gd name="T7" fmla="*/ 2 h 2"/>
                <a:gd name="T8" fmla="*/ 0 w 31"/>
                <a:gd name="T9" fmla="*/ 2 h 2"/>
                <a:gd name="T10" fmla="*/ 0 w 31"/>
                <a:gd name="T11" fmla="*/ 2 h 2"/>
                <a:gd name="T12" fmla="*/ 1 w 31"/>
                <a:gd name="T13" fmla="*/ 0 h 2"/>
                <a:gd name="T14" fmla="*/ 0 w 3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
                  <a:moveTo>
                    <a:pt x="31" y="2"/>
                  </a:moveTo>
                  <a:lnTo>
                    <a:pt x="31" y="2"/>
                  </a:lnTo>
                  <a:lnTo>
                    <a:pt x="29" y="0"/>
                  </a:lnTo>
                  <a:lnTo>
                    <a:pt x="31" y="2"/>
                  </a:lnTo>
                  <a:close/>
                  <a:moveTo>
                    <a:pt x="0" y="2"/>
                  </a:moveTo>
                  <a:lnTo>
                    <a:pt x="0" y="2"/>
                  </a:lnTo>
                  <a:lnTo>
                    <a:pt x="1" y="0"/>
                  </a:lnTo>
                  <a:lnTo>
                    <a:pt x="0" y="2"/>
                  </a:lnTo>
                  <a:close/>
                </a:path>
              </a:pathLst>
            </a:custGeom>
            <a:solidFill>
              <a:srgbClr val="8FA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4" name="任意多边形 16">
              <a:extLst>
                <a:ext uri="{FF2B5EF4-FFF2-40B4-BE49-F238E27FC236}">
                  <a16:creationId xmlns:a16="http://schemas.microsoft.com/office/drawing/2014/main" id="{89F5B414-5B50-EAEB-1DA2-F35A27BED6A5}"/>
                </a:ext>
              </a:extLst>
            </p:cNvPr>
            <p:cNvSpPr/>
            <p:nvPr/>
          </p:nvSpPr>
          <p:spPr bwMode="auto">
            <a:xfrm>
              <a:off x="5678516" y="4690406"/>
              <a:ext cx="115145" cy="7429"/>
            </a:xfrm>
            <a:custGeom>
              <a:avLst/>
              <a:gdLst>
                <a:gd name="T0" fmla="*/ 31 w 31"/>
                <a:gd name="T1" fmla="*/ 2 h 2"/>
                <a:gd name="T2" fmla="*/ 0 w 31"/>
                <a:gd name="T3" fmla="*/ 2 h 2"/>
                <a:gd name="T4" fmla="*/ 1 w 31"/>
                <a:gd name="T5" fmla="*/ 0 h 2"/>
                <a:gd name="T6" fmla="*/ 29 w 31"/>
                <a:gd name="T7" fmla="*/ 0 h 2"/>
                <a:gd name="T8" fmla="*/ 31 w 31"/>
                <a:gd name="T9" fmla="*/ 2 h 2"/>
              </a:gdLst>
              <a:ahLst/>
              <a:cxnLst>
                <a:cxn ang="0">
                  <a:pos x="T0" y="T1"/>
                </a:cxn>
                <a:cxn ang="0">
                  <a:pos x="T2" y="T3"/>
                </a:cxn>
                <a:cxn ang="0">
                  <a:pos x="T4" y="T5"/>
                </a:cxn>
                <a:cxn ang="0">
                  <a:pos x="T6" y="T7"/>
                </a:cxn>
                <a:cxn ang="0">
                  <a:pos x="T8" y="T9"/>
                </a:cxn>
              </a:cxnLst>
              <a:rect l="0" t="0" r="r" b="b"/>
              <a:pathLst>
                <a:path w="31" h="2">
                  <a:moveTo>
                    <a:pt x="31" y="2"/>
                  </a:moveTo>
                  <a:lnTo>
                    <a:pt x="0" y="2"/>
                  </a:lnTo>
                  <a:lnTo>
                    <a:pt x="1" y="0"/>
                  </a:lnTo>
                  <a:lnTo>
                    <a:pt x="29" y="0"/>
                  </a:lnTo>
                  <a:lnTo>
                    <a:pt x="31" y="2"/>
                  </a:lnTo>
                  <a:close/>
                </a:path>
              </a:pathLst>
            </a:custGeom>
            <a:solidFill>
              <a:srgbClr val="1C9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5" name="任意多边形 17">
              <a:extLst>
                <a:ext uri="{FF2B5EF4-FFF2-40B4-BE49-F238E27FC236}">
                  <a16:creationId xmlns:a16="http://schemas.microsoft.com/office/drawing/2014/main" id="{53191216-6EDA-B3CD-2810-48235ADFD802}"/>
                </a:ext>
              </a:extLst>
            </p:cNvPr>
            <p:cNvSpPr/>
            <p:nvPr/>
          </p:nvSpPr>
          <p:spPr bwMode="auto">
            <a:xfrm>
              <a:off x="5054512" y="2376393"/>
              <a:ext cx="1333438" cy="1196007"/>
            </a:xfrm>
            <a:custGeom>
              <a:avLst/>
              <a:gdLst>
                <a:gd name="T0" fmla="*/ 37 w 244"/>
                <a:gd name="T1" fmla="*/ 219 h 219"/>
                <a:gd name="T2" fmla="*/ 19 w 244"/>
                <a:gd name="T3" fmla="*/ 113 h 219"/>
                <a:gd name="T4" fmla="*/ 26 w 244"/>
                <a:gd name="T5" fmla="*/ 64 h 219"/>
                <a:gd name="T6" fmla="*/ 71 w 244"/>
                <a:gd name="T7" fmla="*/ 46 h 219"/>
                <a:gd name="T8" fmla="*/ 183 w 244"/>
                <a:gd name="T9" fmla="*/ 33 h 219"/>
                <a:gd name="T10" fmla="*/ 168 w 244"/>
                <a:gd name="T11" fmla="*/ 36 h 219"/>
                <a:gd name="T12" fmla="*/ 228 w 244"/>
                <a:gd name="T13" fmla="*/ 159 h 219"/>
                <a:gd name="T14" fmla="*/ 214 w 244"/>
                <a:gd name="T15" fmla="*/ 215 h 219"/>
                <a:gd name="T16" fmla="*/ 205 w 244"/>
                <a:gd name="T17" fmla="*/ 149 h 219"/>
                <a:gd name="T18" fmla="*/ 193 w 244"/>
                <a:gd name="T19" fmla="*/ 105 h 219"/>
                <a:gd name="T20" fmla="*/ 165 w 244"/>
                <a:gd name="T21" fmla="*/ 103 h 219"/>
                <a:gd name="T22" fmla="*/ 95 w 244"/>
                <a:gd name="T23" fmla="*/ 102 h 219"/>
                <a:gd name="T24" fmla="*/ 60 w 244"/>
                <a:gd name="T25" fmla="*/ 105 h 219"/>
                <a:gd name="T26" fmla="*/ 54 w 244"/>
                <a:gd name="T27" fmla="*/ 151 h 219"/>
                <a:gd name="T28" fmla="*/ 37 w 244"/>
                <a:gd name="T29"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 h="219">
                  <a:moveTo>
                    <a:pt x="37" y="219"/>
                  </a:moveTo>
                  <a:cubicBezTo>
                    <a:pt x="28" y="188"/>
                    <a:pt x="10" y="130"/>
                    <a:pt x="19" y="113"/>
                  </a:cubicBezTo>
                  <a:cubicBezTo>
                    <a:pt x="19" y="113"/>
                    <a:pt x="0" y="88"/>
                    <a:pt x="26" y="64"/>
                  </a:cubicBezTo>
                  <a:cubicBezTo>
                    <a:pt x="26" y="64"/>
                    <a:pt x="30" y="25"/>
                    <a:pt x="71" y="46"/>
                  </a:cubicBezTo>
                  <a:cubicBezTo>
                    <a:pt x="71" y="46"/>
                    <a:pt x="88" y="0"/>
                    <a:pt x="183" y="33"/>
                  </a:cubicBezTo>
                  <a:cubicBezTo>
                    <a:pt x="168" y="36"/>
                    <a:pt x="168" y="36"/>
                    <a:pt x="168" y="36"/>
                  </a:cubicBezTo>
                  <a:cubicBezTo>
                    <a:pt x="241" y="76"/>
                    <a:pt x="244" y="77"/>
                    <a:pt x="228" y="159"/>
                  </a:cubicBezTo>
                  <a:cubicBezTo>
                    <a:pt x="224" y="175"/>
                    <a:pt x="218" y="192"/>
                    <a:pt x="214" y="215"/>
                  </a:cubicBezTo>
                  <a:cubicBezTo>
                    <a:pt x="214" y="215"/>
                    <a:pt x="220" y="167"/>
                    <a:pt x="205" y="149"/>
                  </a:cubicBezTo>
                  <a:cubicBezTo>
                    <a:pt x="205" y="149"/>
                    <a:pt x="217" y="117"/>
                    <a:pt x="193" y="105"/>
                  </a:cubicBezTo>
                  <a:cubicBezTo>
                    <a:pt x="193" y="105"/>
                    <a:pt x="178" y="93"/>
                    <a:pt x="165" y="103"/>
                  </a:cubicBezTo>
                  <a:cubicBezTo>
                    <a:pt x="165" y="103"/>
                    <a:pt x="121" y="114"/>
                    <a:pt x="95" y="102"/>
                  </a:cubicBezTo>
                  <a:cubicBezTo>
                    <a:pt x="95" y="102"/>
                    <a:pt x="71" y="91"/>
                    <a:pt x="60" y="105"/>
                  </a:cubicBezTo>
                  <a:cubicBezTo>
                    <a:pt x="60" y="105"/>
                    <a:pt x="44" y="119"/>
                    <a:pt x="54" y="151"/>
                  </a:cubicBezTo>
                  <a:cubicBezTo>
                    <a:pt x="54" y="151"/>
                    <a:pt x="34" y="155"/>
                    <a:pt x="37" y="219"/>
                  </a:cubicBezTo>
                  <a:close/>
                </a:path>
              </a:pathLst>
            </a:custGeom>
            <a:solidFill>
              <a:srgbClr val="1F1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26" name="任意多边形 18">
              <a:extLst>
                <a:ext uri="{FF2B5EF4-FFF2-40B4-BE49-F238E27FC236}">
                  <a16:creationId xmlns:a16="http://schemas.microsoft.com/office/drawing/2014/main" id="{1C382BBF-6867-5457-A3F8-EB1EC416F6E5}"/>
                </a:ext>
              </a:extLst>
            </p:cNvPr>
            <p:cNvSpPr/>
            <p:nvPr/>
          </p:nvSpPr>
          <p:spPr bwMode="auto">
            <a:xfrm>
              <a:off x="5507658" y="3743258"/>
              <a:ext cx="453146" cy="63144"/>
            </a:xfrm>
            <a:custGeom>
              <a:avLst/>
              <a:gdLst>
                <a:gd name="T0" fmla="*/ 44 w 83"/>
                <a:gd name="T1" fmla="*/ 0 h 12"/>
                <a:gd name="T2" fmla="*/ 42 w 83"/>
                <a:gd name="T3" fmla="*/ 2 h 12"/>
                <a:gd name="T4" fmla="*/ 39 w 83"/>
                <a:gd name="T5" fmla="*/ 0 h 12"/>
                <a:gd name="T6" fmla="*/ 0 w 83"/>
                <a:gd name="T7" fmla="*/ 12 h 12"/>
                <a:gd name="T8" fmla="*/ 38 w 83"/>
                <a:gd name="T9" fmla="*/ 11 h 12"/>
                <a:gd name="T10" fmla="*/ 42 w 83"/>
                <a:gd name="T11" fmla="*/ 6 h 12"/>
                <a:gd name="T12" fmla="*/ 45 w 83"/>
                <a:gd name="T13" fmla="*/ 11 h 12"/>
                <a:gd name="T14" fmla="*/ 83 w 83"/>
                <a:gd name="T15" fmla="*/ 12 h 12"/>
                <a:gd name="T16" fmla="*/ 44 w 83"/>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12">
                  <a:moveTo>
                    <a:pt x="44" y="0"/>
                  </a:moveTo>
                  <a:cubicBezTo>
                    <a:pt x="43" y="0"/>
                    <a:pt x="42" y="2"/>
                    <a:pt x="42" y="2"/>
                  </a:cubicBezTo>
                  <a:cubicBezTo>
                    <a:pt x="42" y="2"/>
                    <a:pt x="41" y="0"/>
                    <a:pt x="39" y="0"/>
                  </a:cubicBezTo>
                  <a:cubicBezTo>
                    <a:pt x="33" y="0"/>
                    <a:pt x="7" y="3"/>
                    <a:pt x="0" y="12"/>
                  </a:cubicBezTo>
                  <a:cubicBezTo>
                    <a:pt x="0" y="12"/>
                    <a:pt x="36" y="11"/>
                    <a:pt x="38" y="11"/>
                  </a:cubicBezTo>
                  <a:cubicBezTo>
                    <a:pt x="40" y="10"/>
                    <a:pt x="42" y="6"/>
                    <a:pt x="42" y="6"/>
                  </a:cubicBezTo>
                  <a:cubicBezTo>
                    <a:pt x="42" y="6"/>
                    <a:pt x="43" y="10"/>
                    <a:pt x="45" y="11"/>
                  </a:cubicBezTo>
                  <a:cubicBezTo>
                    <a:pt x="47" y="11"/>
                    <a:pt x="83" y="12"/>
                    <a:pt x="83" y="12"/>
                  </a:cubicBezTo>
                  <a:cubicBezTo>
                    <a:pt x="76" y="3"/>
                    <a:pt x="50" y="0"/>
                    <a:pt x="44" y="0"/>
                  </a:cubicBezTo>
                  <a:close/>
                </a:path>
              </a:pathLst>
            </a:custGeom>
            <a:solidFill>
              <a:srgbClr val="22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grpSp>
      <p:sp>
        <p:nvSpPr>
          <p:cNvPr id="27" name="圆角矩形标注 7">
            <a:extLst>
              <a:ext uri="{FF2B5EF4-FFF2-40B4-BE49-F238E27FC236}">
                <a16:creationId xmlns:a16="http://schemas.microsoft.com/office/drawing/2014/main" id="{EBADBAB3-CABA-754B-881F-FCA4006FC3F2}"/>
              </a:ext>
            </a:extLst>
          </p:cNvPr>
          <p:cNvSpPr/>
          <p:nvPr/>
        </p:nvSpPr>
        <p:spPr>
          <a:xfrm flipV="1">
            <a:off x="2317779" y="4964721"/>
            <a:ext cx="3632408" cy="930844"/>
          </a:xfrm>
          <a:prstGeom prst="wedgeRoundRectCallout">
            <a:avLst>
              <a:gd name="adj1" fmla="val -60573"/>
              <a:gd name="adj2" fmla="val -37146"/>
              <a:gd name="adj3" fmla="val 16667"/>
            </a:avLst>
          </a:prstGeom>
          <a:gradFill flip="none" rotWithShape="1">
            <a:gsLst>
              <a:gs pos="1000">
                <a:srgbClr val="0894FB">
                  <a:alpha val="45000"/>
                </a:srgbClr>
              </a:gs>
              <a:gs pos="100000">
                <a:srgbClr val="0894FB">
                  <a:alpha val="0"/>
                </a:srgbClr>
              </a:gs>
            </a:gsLst>
            <a:lin ang="5400000" scaled="1"/>
            <a:tileRect/>
          </a:gradFill>
          <a:ln w="3175" cap="flat" cmpd="sng" algn="ctr">
            <a:gradFill flip="none" rotWithShape="1">
              <a:gsLst>
                <a:gs pos="0">
                  <a:srgbClr val="0F6FC6">
                    <a:lumMod val="5000"/>
                    <a:lumOff val="95000"/>
                    <a:alpha val="51000"/>
                  </a:srgbClr>
                </a:gs>
                <a:gs pos="100000">
                  <a:srgbClr val="F8FCFF">
                    <a:alpha val="48000"/>
                  </a:srgbClr>
                </a:gs>
              </a:gsLst>
              <a:lin ang="5400000" scaled="1"/>
              <a:tileRect/>
            </a:gradFill>
            <a:prstDash val="solid"/>
            <a:miter lim="800000"/>
          </a:ln>
          <a:effectLst/>
        </p:spPr>
        <p:txBody>
          <a:bodyPr wrap="square" rtlCol="0" anchor="ctr">
            <a:noAutofit/>
          </a:bodyPr>
          <a:lstStyle/>
          <a:p>
            <a:pPr algn="ctr" defTabSz="457200"/>
            <a:endParaRPr lang="zh-CN" altLang="en-US" sz="1925" kern="0">
              <a:solidFill>
                <a:prstClr val="white"/>
              </a:solidFill>
              <a:cs typeface="+mn-ea"/>
              <a:sym typeface="+mn-lt"/>
            </a:endParaRPr>
          </a:p>
        </p:txBody>
      </p:sp>
      <p:sp>
        <p:nvSpPr>
          <p:cNvPr id="28" name="文本框 27">
            <a:extLst>
              <a:ext uri="{FF2B5EF4-FFF2-40B4-BE49-F238E27FC236}">
                <a16:creationId xmlns:a16="http://schemas.microsoft.com/office/drawing/2014/main" id="{01C338ED-99EA-DE07-E6A1-CB69CF63E18C}"/>
              </a:ext>
            </a:extLst>
          </p:cNvPr>
          <p:cNvSpPr txBox="1"/>
          <p:nvPr/>
        </p:nvSpPr>
        <p:spPr>
          <a:xfrm>
            <a:off x="2450484" y="5093013"/>
            <a:ext cx="3499703" cy="822726"/>
          </a:xfrm>
          <a:prstGeom prst="rect">
            <a:avLst/>
          </a:prstGeom>
          <a:noFill/>
        </p:spPr>
        <p:txBody>
          <a:bodyPr wrap="square" rtlCol="0">
            <a:spAutoFit/>
          </a:bodyPr>
          <a:lstStyle/>
          <a:p>
            <a:pPr>
              <a:lnSpc>
                <a:spcPct val="150000"/>
              </a:lnSpc>
            </a:pPr>
            <a:r>
              <a:rPr lang="en-US" altLang="zh-CN" sz="1100" dirty="0">
                <a:cs typeface="+mn-ea"/>
                <a:sym typeface="+mn-lt"/>
              </a:rPr>
              <a:t>This vehicle has been docked at Platform for </a:t>
            </a:r>
            <a:r>
              <a:rPr lang="en-US" altLang="zh-CN" sz="1100" b="1" dirty="0">
                <a:solidFill>
                  <a:srgbClr val="0BCFFE"/>
                </a:solidFill>
                <a:cs typeface="+mn-ea"/>
                <a:sym typeface="+mn-lt"/>
              </a:rPr>
              <a:t>4hrs</a:t>
            </a:r>
            <a:r>
              <a:rPr lang="en-US" altLang="zh-CN" sz="1100" dirty="0">
                <a:cs typeface="+mn-ea"/>
                <a:sym typeface="+mn-lt"/>
              </a:rPr>
              <a:t>, and the status still shows "Loading in Progress," blocking other vehicles from accessing the area!</a:t>
            </a:r>
          </a:p>
        </p:txBody>
      </p:sp>
      <p:grpSp>
        <p:nvGrpSpPr>
          <p:cNvPr id="29" name="组合 28">
            <a:extLst>
              <a:ext uri="{FF2B5EF4-FFF2-40B4-BE49-F238E27FC236}">
                <a16:creationId xmlns:a16="http://schemas.microsoft.com/office/drawing/2014/main" id="{4DB6ED7F-F109-91FD-6DD0-0AA4024AFB44}"/>
              </a:ext>
            </a:extLst>
          </p:cNvPr>
          <p:cNvGrpSpPr/>
          <p:nvPr/>
        </p:nvGrpSpPr>
        <p:grpSpPr>
          <a:xfrm>
            <a:off x="8032402" y="2277282"/>
            <a:ext cx="2463000" cy="2337546"/>
            <a:chOff x="3632750" y="1090017"/>
            <a:chExt cx="4927514" cy="4676529"/>
          </a:xfrm>
        </p:grpSpPr>
        <p:sp>
          <p:nvSpPr>
            <p:cNvPr id="30" name="任意多边形 4">
              <a:extLst>
                <a:ext uri="{FF2B5EF4-FFF2-40B4-BE49-F238E27FC236}">
                  <a16:creationId xmlns:a16="http://schemas.microsoft.com/office/drawing/2014/main" id="{14F72652-A7E7-5663-85C4-BE23496C6A9F}"/>
                </a:ext>
              </a:extLst>
            </p:cNvPr>
            <p:cNvSpPr/>
            <p:nvPr/>
          </p:nvSpPr>
          <p:spPr>
            <a:xfrm>
              <a:off x="4202077" y="5225705"/>
              <a:ext cx="3616081" cy="540841"/>
            </a:xfrm>
            <a:custGeom>
              <a:avLst/>
              <a:gdLst>
                <a:gd name="connsiteX0" fmla="*/ -567 w 3616081"/>
                <a:gd name="connsiteY0" fmla="*/ 270234 h 540841"/>
                <a:gd name="connsiteX1" fmla="*/ 1807507 w 3616081"/>
                <a:gd name="connsiteY1" fmla="*/ -187 h 540841"/>
                <a:gd name="connsiteX2" fmla="*/ 3615515 w 3616081"/>
                <a:gd name="connsiteY2" fmla="*/ 270234 h 540841"/>
                <a:gd name="connsiteX3" fmla="*/ 1807507 w 3616081"/>
                <a:gd name="connsiteY3" fmla="*/ 540654 h 540841"/>
                <a:gd name="connsiteX4" fmla="*/ -567 w 3616081"/>
                <a:gd name="connsiteY4" fmla="*/ 270234 h 54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81" h="540841">
                  <a:moveTo>
                    <a:pt x="-567" y="270234"/>
                  </a:moveTo>
                  <a:cubicBezTo>
                    <a:pt x="-567" y="120878"/>
                    <a:pt x="808931" y="-187"/>
                    <a:pt x="1807507" y="-187"/>
                  </a:cubicBezTo>
                  <a:cubicBezTo>
                    <a:pt x="2806083" y="-187"/>
                    <a:pt x="3615515" y="120878"/>
                    <a:pt x="3615515" y="270234"/>
                  </a:cubicBezTo>
                  <a:cubicBezTo>
                    <a:pt x="3615515" y="419589"/>
                    <a:pt x="2806083" y="540654"/>
                    <a:pt x="1807507" y="540654"/>
                  </a:cubicBezTo>
                  <a:cubicBezTo>
                    <a:pt x="808931" y="540654"/>
                    <a:pt x="-567" y="419589"/>
                    <a:pt x="-567" y="270234"/>
                  </a:cubicBezTo>
                  <a:close/>
                </a:path>
              </a:pathLst>
            </a:custGeom>
            <a:solidFill>
              <a:srgbClr val="E8EEF9"/>
            </a:solidFill>
            <a:ln w="6531" cap="flat">
              <a:noFill/>
              <a:prstDash val="solid"/>
              <a:miter/>
            </a:ln>
          </p:spPr>
          <p:txBody>
            <a:bodyPr rtlCol="0" anchor="ctr"/>
            <a:lstStyle/>
            <a:p>
              <a:endParaRPr lang="zh-CN" altLang="en-US" sz="1300">
                <a:cs typeface="+mn-ea"/>
                <a:sym typeface="+mn-lt"/>
              </a:endParaRPr>
            </a:p>
          </p:txBody>
        </p:sp>
        <p:sp>
          <p:nvSpPr>
            <p:cNvPr id="31" name="任意多边形 5">
              <a:extLst>
                <a:ext uri="{FF2B5EF4-FFF2-40B4-BE49-F238E27FC236}">
                  <a16:creationId xmlns:a16="http://schemas.microsoft.com/office/drawing/2014/main" id="{B7544401-0069-A75A-4EA4-144AEE163991}"/>
                </a:ext>
              </a:extLst>
            </p:cNvPr>
            <p:cNvSpPr/>
            <p:nvPr/>
          </p:nvSpPr>
          <p:spPr>
            <a:xfrm>
              <a:off x="3632750" y="4695775"/>
              <a:ext cx="1583779" cy="652874"/>
            </a:xfrm>
            <a:custGeom>
              <a:avLst/>
              <a:gdLst>
                <a:gd name="connsiteX0" fmla="*/ -436 w 1583779"/>
                <a:gd name="connsiteY0" fmla="*/ 121270 h 652874"/>
                <a:gd name="connsiteX1" fmla="*/ 532108 w 1583779"/>
                <a:gd name="connsiteY1" fmla="*/ -187 h 652874"/>
                <a:gd name="connsiteX2" fmla="*/ 546677 w 1583779"/>
                <a:gd name="connsiteY2" fmla="*/ 99710 h 652874"/>
                <a:gd name="connsiteX3" fmla="*/ 645659 w 1583779"/>
                <a:gd name="connsiteY3" fmla="*/ 16669 h 652874"/>
                <a:gd name="connsiteX4" fmla="*/ 1583213 w 1583779"/>
                <a:gd name="connsiteY4" fmla="*/ 476691 h 652874"/>
                <a:gd name="connsiteX5" fmla="*/ 712562 w 1583779"/>
                <a:gd name="connsiteY5" fmla="*/ 634671 h 652874"/>
                <a:gd name="connsiteX6" fmla="*/ 691197 w 1583779"/>
                <a:gd name="connsiteY6" fmla="*/ 520204 h 652874"/>
                <a:gd name="connsiteX7" fmla="*/ 639518 w 1583779"/>
                <a:gd name="connsiteY7" fmla="*/ 618206 h 652874"/>
                <a:gd name="connsiteX8" fmla="*/ 356292 w 1583779"/>
                <a:gd name="connsiteY8" fmla="*/ 492894 h 652874"/>
                <a:gd name="connsiteX9" fmla="*/ 412675 w 1583779"/>
                <a:gd name="connsiteY9" fmla="*/ 383916 h 652874"/>
                <a:gd name="connsiteX10" fmla="*/ 282006 w 1583779"/>
                <a:gd name="connsiteY10" fmla="*/ 440822 h 652874"/>
                <a:gd name="connsiteX11" fmla="*/ -567 w 1583779"/>
                <a:gd name="connsiteY11" fmla="*/ 121335 h 65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779" h="652874">
                  <a:moveTo>
                    <a:pt x="-436" y="121270"/>
                  </a:moveTo>
                  <a:cubicBezTo>
                    <a:pt x="161921" y="44567"/>
                    <a:pt x="381119" y="3668"/>
                    <a:pt x="532108" y="-187"/>
                  </a:cubicBezTo>
                  <a:cubicBezTo>
                    <a:pt x="570067" y="58614"/>
                    <a:pt x="546677" y="99710"/>
                    <a:pt x="546677" y="99710"/>
                  </a:cubicBezTo>
                  <a:lnTo>
                    <a:pt x="645659" y="16669"/>
                  </a:lnTo>
                  <a:cubicBezTo>
                    <a:pt x="1219821" y="51231"/>
                    <a:pt x="1583213" y="476691"/>
                    <a:pt x="1583213" y="476691"/>
                  </a:cubicBezTo>
                  <a:cubicBezTo>
                    <a:pt x="1230405" y="650220"/>
                    <a:pt x="941887" y="677857"/>
                    <a:pt x="712562" y="634671"/>
                  </a:cubicBezTo>
                  <a:cubicBezTo>
                    <a:pt x="703546" y="588936"/>
                    <a:pt x="691197" y="520204"/>
                    <a:pt x="691197" y="520204"/>
                  </a:cubicBezTo>
                  <a:lnTo>
                    <a:pt x="639518" y="618206"/>
                  </a:lnTo>
                  <a:cubicBezTo>
                    <a:pt x="539203" y="591314"/>
                    <a:pt x="443664" y="549043"/>
                    <a:pt x="356292" y="492894"/>
                  </a:cubicBezTo>
                  <a:cubicBezTo>
                    <a:pt x="383471" y="442129"/>
                    <a:pt x="412675" y="383916"/>
                    <a:pt x="412675" y="383916"/>
                  </a:cubicBezTo>
                  <a:lnTo>
                    <a:pt x="282006" y="440822"/>
                  </a:lnTo>
                  <a:cubicBezTo>
                    <a:pt x="89007" y="292774"/>
                    <a:pt x="-567" y="121335"/>
                    <a:pt x="-567" y="121335"/>
                  </a:cubicBezTo>
                  <a:close/>
                </a:path>
              </a:pathLst>
            </a:custGeom>
            <a:solidFill>
              <a:srgbClr val="62CC95"/>
            </a:solidFill>
            <a:ln w="6531" cap="flat">
              <a:noFill/>
              <a:prstDash val="solid"/>
              <a:miter/>
            </a:ln>
          </p:spPr>
          <p:txBody>
            <a:bodyPr rtlCol="0" anchor="ctr"/>
            <a:lstStyle/>
            <a:p>
              <a:endParaRPr lang="zh-CN" altLang="en-US" sz="1300">
                <a:cs typeface="+mn-ea"/>
                <a:sym typeface="+mn-lt"/>
              </a:endParaRPr>
            </a:p>
          </p:txBody>
        </p:sp>
        <p:sp>
          <p:nvSpPr>
            <p:cNvPr id="32" name="任意多边形 6">
              <a:extLst>
                <a:ext uri="{FF2B5EF4-FFF2-40B4-BE49-F238E27FC236}">
                  <a16:creationId xmlns:a16="http://schemas.microsoft.com/office/drawing/2014/main" id="{1EA4A938-7B19-D997-E057-1ADB83CCC6BE}"/>
                </a:ext>
              </a:extLst>
            </p:cNvPr>
            <p:cNvSpPr/>
            <p:nvPr/>
          </p:nvSpPr>
          <p:spPr>
            <a:xfrm>
              <a:off x="3632750" y="4817210"/>
              <a:ext cx="1583648" cy="531504"/>
            </a:xfrm>
            <a:custGeom>
              <a:avLst/>
              <a:gdLst>
                <a:gd name="connsiteX0" fmla="*/ 712627 w 1583648"/>
                <a:gd name="connsiteY0" fmla="*/ 513235 h 531504"/>
                <a:gd name="connsiteX1" fmla="*/ 691197 w 1583648"/>
                <a:gd name="connsiteY1" fmla="*/ 398769 h 531504"/>
                <a:gd name="connsiteX2" fmla="*/ 639583 w 1583648"/>
                <a:gd name="connsiteY2" fmla="*/ 496771 h 531504"/>
                <a:gd name="connsiteX3" fmla="*/ 356292 w 1583648"/>
                <a:gd name="connsiteY3" fmla="*/ 371459 h 531504"/>
                <a:gd name="connsiteX4" fmla="*/ 412741 w 1583648"/>
                <a:gd name="connsiteY4" fmla="*/ 262481 h 531504"/>
                <a:gd name="connsiteX5" fmla="*/ 282071 w 1583648"/>
                <a:gd name="connsiteY5" fmla="*/ 319387 h 531504"/>
                <a:gd name="connsiteX6" fmla="*/ -567 w 1583648"/>
                <a:gd name="connsiteY6" fmla="*/ -100 h 531504"/>
                <a:gd name="connsiteX7" fmla="*/ 1583082 w 1583648"/>
                <a:gd name="connsiteY7" fmla="*/ 355322 h 531504"/>
                <a:gd name="connsiteX8" fmla="*/ 712497 w 1583648"/>
                <a:gd name="connsiteY8" fmla="*/ 513301 h 5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648" h="531504">
                  <a:moveTo>
                    <a:pt x="712627" y="513235"/>
                  </a:moveTo>
                  <a:cubicBezTo>
                    <a:pt x="703611" y="467501"/>
                    <a:pt x="691197" y="398769"/>
                    <a:pt x="691197" y="398769"/>
                  </a:cubicBezTo>
                  <a:lnTo>
                    <a:pt x="639583" y="496771"/>
                  </a:lnTo>
                  <a:cubicBezTo>
                    <a:pt x="539249" y="469873"/>
                    <a:pt x="443690" y="427601"/>
                    <a:pt x="356292" y="371459"/>
                  </a:cubicBezTo>
                  <a:cubicBezTo>
                    <a:pt x="383536" y="320759"/>
                    <a:pt x="412741" y="262481"/>
                    <a:pt x="412741" y="262481"/>
                  </a:cubicBezTo>
                  <a:lnTo>
                    <a:pt x="282071" y="319387"/>
                  </a:lnTo>
                  <a:cubicBezTo>
                    <a:pt x="88942" y="171273"/>
                    <a:pt x="-567" y="-100"/>
                    <a:pt x="-567" y="-100"/>
                  </a:cubicBezTo>
                  <a:cubicBezTo>
                    <a:pt x="673361" y="-6633"/>
                    <a:pt x="1583082" y="355322"/>
                    <a:pt x="1583082" y="355322"/>
                  </a:cubicBezTo>
                  <a:cubicBezTo>
                    <a:pt x="1230274" y="528851"/>
                    <a:pt x="941756" y="556487"/>
                    <a:pt x="712497" y="513301"/>
                  </a:cubicBezTo>
                  <a:close/>
                </a:path>
              </a:pathLst>
            </a:custGeom>
            <a:solidFill>
              <a:srgbClr val="4FA77B"/>
            </a:solidFill>
            <a:ln w="6531" cap="flat">
              <a:noFill/>
              <a:prstDash val="solid"/>
              <a:miter/>
            </a:ln>
          </p:spPr>
          <p:txBody>
            <a:bodyPr rtlCol="0" anchor="ctr"/>
            <a:lstStyle/>
            <a:p>
              <a:endParaRPr lang="zh-CN" altLang="en-US" sz="1300">
                <a:cs typeface="+mn-ea"/>
                <a:sym typeface="+mn-lt"/>
              </a:endParaRPr>
            </a:p>
          </p:txBody>
        </p:sp>
        <p:sp>
          <p:nvSpPr>
            <p:cNvPr id="33" name="任意多边形 7">
              <a:extLst>
                <a:ext uri="{FF2B5EF4-FFF2-40B4-BE49-F238E27FC236}">
                  <a16:creationId xmlns:a16="http://schemas.microsoft.com/office/drawing/2014/main" id="{3D3502FD-B411-BD4B-BB62-C37CB9360269}"/>
                </a:ext>
              </a:extLst>
            </p:cNvPr>
            <p:cNvSpPr/>
            <p:nvPr/>
          </p:nvSpPr>
          <p:spPr>
            <a:xfrm>
              <a:off x="3704161" y="3619173"/>
              <a:ext cx="1373336" cy="1403406"/>
            </a:xfrm>
            <a:custGeom>
              <a:avLst/>
              <a:gdLst>
                <a:gd name="connsiteX0" fmla="*/ -567 w 1373336"/>
                <a:gd name="connsiteY0" fmla="*/ 875 h 1403406"/>
                <a:gd name="connsiteX1" fmla="*/ 213470 w 1373336"/>
                <a:gd name="connsiteY1" fmla="*/ 625867 h 1403406"/>
                <a:gd name="connsiteX2" fmla="*/ 325454 w 1373336"/>
                <a:gd name="connsiteY2" fmla="*/ 577258 h 1403406"/>
                <a:gd name="connsiteX3" fmla="*/ 303044 w 1373336"/>
                <a:gd name="connsiteY3" fmla="*/ 731905 h 1403406"/>
                <a:gd name="connsiteX4" fmla="*/ 1372770 w 1373336"/>
                <a:gd name="connsiteY4" fmla="*/ 1403219 h 1403406"/>
                <a:gd name="connsiteX5" fmla="*/ 981153 w 1373336"/>
                <a:gd name="connsiteY5" fmla="*/ 407387 h 1403406"/>
                <a:gd name="connsiteX6" fmla="*/ 849765 w 1373336"/>
                <a:gd name="connsiteY6" fmla="*/ 458218 h 1403406"/>
                <a:gd name="connsiteX7" fmla="*/ 917648 w 1373336"/>
                <a:gd name="connsiteY7" fmla="*/ 342771 h 1403406"/>
                <a:gd name="connsiteX8" fmla="*/ 608484 w 1373336"/>
                <a:gd name="connsiteY8" fmla="*/ 131283 h 1403406"/>
                <a:gd name="connsiteX9" fmla="*/ 532369 w 1373336"/>
                <a:gd name="connsiteY9" fmla="*/ 258620 h 1403406"/>
                <a:gd name="connsiteX10" fmla="*/ 507803 w 1373336"/>
                <a:gd name="connsiteY10" fmla="*/ 88162 h 1403406"/>
                <a:gd name="connsiteX11" fmla="*/ -567 w 1373336"/>
                <a:gd name="connsiteY11" fmla="*/ 875 h 140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3336" h="1403406">
                  <a:moveTo>
                    <a:pt x="-567" y="875"/>
                  </a:moveTo>
                  <a:cubicBezTo>
                    <a:pt x="23869" y="216480"/>
                    <a:pt x="121479" y="468018"/>
                    <a:pt x="213470" y="625867"/>
                  </a:cubicBezTo>
                  <a:cubicBezTo>
                    <a:pt x="298405" y="627369"/>
                    <a:pt x="325454" y="577258"/>
                    <a:pt x="325454" y="577258"/>
                  </a:cubicBezTo>
                  <a:lnTo>
                    <a:pt x="303044" y="731905"/>
                  </a:lnTo>
                  <a:cubicBezTo>
                    <a:pt x="704003" y="1300317"/>
                    <a:pt x="1372770" y="1403219"/>
                    <a:pt x="1372770" y="1403219"/>
                  </a:cubicBezTo>
                  <a:cubicBezTo>
                    <a:pt x="1326643" y="929804"/>
                    <a:pt x="1171473" y="615675"/>
                    <a:pt x="981153" y="407387"/>
                  </a:cubicBezTo>
                  <a:cubicBezTo>
                    <a:pt x="928101" y="427380"/>
                    <a:pt x="849765" y="458218"/>
                    <a:pt x="849765" y="458218"/>
                  </a:cubicBezTo>
                  <a:lnTo>
                    <a:pt x="917648" y="342771"/>
                  </a:lnTo>
                  <a:cubicBezTo>
                    <a:pt x="826153" y="256712"/>
                    <a:pt x="721853" y="185367"/>
                    <a:pt x="608484" y="131283"/>
                  </a:cubicBezTo>
                  <a:cubicBezTo>
                    <a:pt x="573660" y="191522"/>
                    <a:pt x="532369" y="258620"/>
                    <a:pt x="532369" y="258620"/>
                  </a:cubicBezTo>
                  <a:lnTo>
                    <a:pt x="507803" y="88162"/>
                  </a:lnTo>
                  <a:cubicBezTo>
                    <a:pt x="232678" y="-16374"/>
                    <a:pt x="-567" y="875"/>
                    <a:pt x="-567" y="875"/>
                  </a:cubicBezTo>
                  <a:close/>
                </a:path>
              </a:pathLst>
            </a:custGeom>
            <a:solidFill>
              <a:srgbClr val="4FA77B"/>
            </a:solidFill>
            <a:ln w="6531" cap="flat">
              <a:noFill/>
              <a:prstDash val="solid"/>
              <a:miter/>
            </a:ln>
          </p:spPr>
          <p:txBody>
            <a:bodyPr rtlCol="0" anchor="ctr"/>
            <a:lstStyle/>
            <a:p>
              <a:endParaRPr lang="zh-CN" altLang="en-US" sz="1300">
                <a:cs typeface="+mn-ea"/>
                <a:sym typeface="+mn-lt"/>
              </a:endParaRPr>
            </a:p>
          </p:txBody>
        </p:sp>
        <p:sp>
          <p:nvSpPr>
            <p:cNvPr id="34" name="任意多边形 8">
              <a:extLst>
                <a:ext uri="{FF2B5EF4-FFF2-40B4-BE49-F238E27FC236}">
                  <a16:creationId xmlns:a16="http://schemas.microsoft.com/office/drawing/2014/main" id="{3C04DED9-20A8-1404-1B6F-762681F67AB6}"/>
                </a:ext>
              </a:extLst>
            </p:cNvPr>
            <p:cNvSpPr/>
            <p:nvPr/>
          </p:nvSpPr>
          <p:spPr>
            <a:xfrm>
              <a:off x="3704161" y="3619183"/>
              <a:ext cx="1373336" cy="1403396"/>
            </a:xfrm>
            <a:custGeom>
              <a:avLst/>
              <a:gdLst>
                <a:gd name="connsiteX0" fmla="*/ 981153 w 1373336"/>
                <a:gd name="connsiteY0" fmla="*/ 407377 h 1403396"/>
                <a:gd name="connsiteX1" fmla="*/ 849830 w 1373336"/>
                <a:gd name="connsiteY1" fmla="*/ 458208 h 1403396"/>
                <a:gd name="connsiteX2" fmla="*/ 917648 w 1373336"/>
                <a:gd name="connsiteY2" fmla="*/ 342827 h 1403396"/>
                <a:gd name="connsiteX3" fmla="*/ 608549 w 1373336"/>
                <a:gd name="connsiteY3" fmla="*/ 131273 h 1403396"/>
                <a:gd name="connsiteX4" fmla="*/ 532369 w 1373336"/>
                <a:gd name="connsiteY4" fmla="*/ 258610 h 1403396"/>
                <a:gd name="connsiteX5" fmla="*/ 507868 w 1373336"/>
                <a:gd name="connsiteY5" fmla="*/ 88217 h 1403396"/>
                <a:gd name="connsiteX6" fmla="*/ -567 w 1373336"/>
                <a:gd name="connsiteY6" fmla="*/ 865 h 1403396"/>
                <a:gd name="connsiteX7" fmla="*/ 1372770 w 1373336"/>
                <a:gd name="connsiteY7" fmla="*/ 1403209 h 1403396"/>
                <a:gd name="connsiteX8" fmla="*/ 981153 w 1373336"/>
                <a:gd name="connsiteY8" fmla="*/ 407377 h 140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336" h="1403396">
                  <a:moveTo>
                    <a:pt x="981153" y="407377"/>
                  </a:moveTo>
                  <a:cubicBezTo>
                    <a:pt x="928167" y="427370"/>
                    <a:pt x="849830" y="458208"/>
                    <a:pt x="849830" y="458208"/>
                  </a:cubicBezTo>
                  <a:lnTo>
                    <a:pt x="917648" y="342827"/>
                  </a:lnTo>
                  <a:cubicBezTo>
                    <a:pt x="826172" y="256748"/>
                    <a:pt x="721905" y="185383"/>
                    <a:pt x="608549" y="131273"/>
                  </a:cubicBezTo>
                  <a:cubicBezTo>
                    <a:pt x="573726" y="191577"/>
                    <a:pt x="532369" y="258610"/>
                    <a:pt x="532369" y="258610"/>
                  </a:cubicBezTo>
                  <a:lnTo>
                    <a:pt x="507868" y="88217"/>
                  </a:lnTo>
                  <a:cubicBezTo>
                    <a:pt x="232678" y="-16318"/>
                    <a:pt x="-567" y="865"/>
                    <a:pt x="-567" y="865"/>
                  </a:cubicBezTo>
                  <a:cubicBezTo>
                    <a:pt x="421822" y="698182"/>
                    <a:pt x="1372770" y="1403209"/>
                    <a:pt x="1372770" y="1403209"/>
                  </a:cubicBezTo>
                  <a:cubicBezTo>
                    <a:pt x="1326643" y="929794"/>
                    <a:pt x="1171473" y="615730"/>
                    <a:pt x="981153" y="407377"/>
                  </a:cubicBezTo>
                  <a:close/>
                </a:path>
              </a:pathLst>
            </a:custGeom>
            <a:solidFill>
              <a:srgbClr val="62CC95"/>
            </a:solidFill>
            <a:ln w="6531" cap="flat">
              <a:noFill/>
              <a:prstDash val="solid"/>
              <a:miter/>
            </a:ln>
          </p:spPr>
          <p:txBody>
            <a:bodyPr rtlCol="0" anchor="ctr"/>
            <a:lstStyle/>
            <a:p>
              <a:endParaRPr lang="zh-CN" altLang="en-US" sz="1300">
                <a:cs typeface="+mn-ea"/>
                <a:sym typeface="+mn-lt"/>
              </a:endParaRPr>
            </a:p>
          </p:txBody>
        </p:sp>
        <p:sp>
          <p:nvSpPr>
            <p:cNvPr id="35" name="任意多边形 9">
              <a:extLst>
                <a:ext uri="{FF2B5EF4-FFF2-40B4-BE49-F238E27FC236}">
                  <a16:creationId xmlns:a16="http://schemas.microsoft.com/office/drawing/2014/main" id="{376509E3-9D85-EB87-1351-5B27AD0D8856}"/>
                </a:ext>
              </a:extLst>
            </p:cNvPr>
            <p:cNvSpPr/>
            <p:nvPr/>
          </p:nvSpPr>
          <p:spPr>
            <a:xfrm>
              <a:off x="7287610" y="4265088"/>
              <a:ext cx="638305" cy="934090"/>
            </a:xfrm>
            <a:custGeom>
              <a:avLst/>
              <a:gdLst>
                <a:gd name="connsiteX0" fmla="*/ 616681 w 638305"/>
                <a:gd name="connsiteY0" fmla="*/ 9 h 934090"/>
                <a:gd name="connsiteX1" fmla="*/ 293992 w 638305"/>
                <a:gd name="connsiteY1" fmla="*/ 194315 h 934090"/>
                <a:gd name="connsiteX2" fmla="*/ 334566 w 638305"/>
                <a:gd name="connsiteY2" fmla="*/ 250960 h 934090"/>
                <a:gd name="connsiteX3" fmla="*/ 245710 w 638305"/>
                <a:gd name="connsiteY3" fmla="*/ 257036 h 934090"/>
                <a:gd name="connsiteX4" fmla="*/ -79 w 638305"/>
                <a:gd name="connsiteY4" fmla="*/ 933904 h 934090"/>
                <a:gd name="connsiteX5" fmla="*/ 507964 w 638305"/>
                <a:gd name="connsiteY5" fmla="*/ 596058 h 934090"/>
                <a:gd name="connsiteX6" fmla="*/ 463863 w 638305"/>
                <a:gd name="connsiteY6" fmla="*/ 528894 h 934090"/>
                <a:gd name="connsiteX7" fmla="*/ 536384 w 638305"/>
                <a:gd name="connsiteY7" fmla="*/ 552872 h 934090"/>
                <a:gd name="connsiteX8" fmla="*/ 617139 w 638305"/>
                <a:gd name="connsiteY8" fmla="*/ 355169 h 934090"/>
                <a:gd name="connsiteX9" fmla="*/ 537038 w 638305"/>
                <a:gd name="connsiteY9" fmla="*/ 327990 h 934090"/>
                <a:gd name="connsiteX10" fmla="*/ 629095 w 638305"/>
                <a:gd name="connsiteY10" fmla="*/ 293819 h 934090"/>
                <a:gd name="connsiteX11" fmla="*/ 616681 w 638305"/>
                <a:gd name="connsiteY11" fmla="*/ -187 h 93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05" h="934090">
                  <a:moveTo>
                    <a:pt x="616681" y="9"/>
                  </a:moveTo>
                  <a:cubicBezTo>
                    <a:pt x="499078" y="39210"/>
                    <a:pt x="370957" y="124145"/>
                    <a:pt x="293992" y="194315"/>
                  </a:cubicBezTo>
                  <a:cubicBezTo>
                    <a:pt x="303336" y="241748"/>
                    <a:pt x="334566" y="250960"/>
                    <a:pt x="334566" y="250960"/>
                  </a:cubicBezTo>
                  <a:lnTo>
                    <a:pt x="245710" y="257036"/>
                  </a:lnTo>
                  <a:cubicBezTo>
                    <a:pt x="-23012" y="548756"/>
                    <a:pt x="-79" y="933904"/>
                    <a:pt x="-79" y="933904"/>
                  </a:cubicBezTo>
                  <a:cubicBezTo>
                    <a:pt x="258255" y="851321"/>
                    <a:pt x="414731" y="727185"/>
                    <a:pt x="507964" y="596058"/>
                  </a:cubicBezTo>
                  <a:cubicBezTo>
                    <a:pt x="490520" y="568879"/>
                    <a:pt x="463863" y="528894"/>
                    <a:pt x="463863" y="528894"/>
                  </a:cubicBezTo>
                  <a:lnTo>
                    <a:pt x="536384" y="552872"/>
                  </a:lnTo>
                  <a:cubicBezTo>
                    <a:pt x="573364" y="491549"/>
                    <a:pt x="600609" y="424855"/>
                    <a:pt x="617139" y="355169"/>
                  </a:cubicBezTo>
                  <a:cubicBezTo>
                    <a:pt x="579375" y="342951"/>
                    <a:pt x="537038" y="327990"/>
                    <a:pt x="537038" y="327990"/>
                  </a:cubicBezTo>
                  <a:lnTo>
                    <a:pt x="629095" y="293819"/>
                  </a:lnTo>
                  <a:cubicBezTo>
                    <a:pt x="654183" y="128000"/>
                    <a:pt x="616681" y="-187"/>
                    <a:pt x="616681" y="-187"/>
                  </a:cubicBezTo>
                  <a:close/>
                </a:path>
              </a:pathLst>
            </a:custGeom>
            <a:solidFill>
              <a:srgbClr val="62CC95"/>
            </a:solidFill>
            <a:ln w="6531" cap="flat">
              <a:noFill/>
              <a:prstDash val="solid"/>
              <a:miter/>
            </a:ln>
          </p:spPr>
          <p:txBody>
            <a:bodyPr rtlCol="0" anchor="ctr"/>
            <a:lstStyle/>
            <a:p>
              <a:endParaRPr lang="zh-CN" altLang="en-US" sz="1300">
                <a:cs typeface="+mn-ea"/>
                <a:sym typeface="+mn-lt"/>
              </a:endParaRPr>
            </a:p>
          </p:txBody>
        </p:sp>
        <p:sp>
          <p:nvSpPr>
            <p:cNvPr id="36" name="任意多边形 10">
              <a:extLst>
                <a:ext uri="{FF2B5EF4-FFF2-40B4-BE49-F238E27FC236}">
                  <a16:creationId xmlns:a16="http://schemas.microsoft.com/office/drawing/2014/main" id="{78E787D7-1DB3-D2CE-3BE9-DE34F587BCC7}"/>
                </a:ext>
              </a:extLst>
            </p:cNvPr>
            <p:cNvSpPr/>
            <p:nvPr/>
          </p:nvSpPr>
          <p:spPr>
            <a:xfrm>
              <a:off x="7288294" y="4265154"/>
              <a:ext cx="637818" cy="933894"/>
            </a:xfrm>
            <a:custGeom>
              <a:avLst/>
              <a:gdLst>
                <a:gd name="connsiteX0" fmla="*/ 507476 w 637818"/>
                <a:gd name="connsiteY0" fmla="*/ 595992 h 933894"/>
                <a:gd name="connsiteX1" fmla="*/ 463375 w 637818"/>
                <a:gd name="connsiteY1" fmla="*/ 528894 h 933894"/>
                <a:gd name="connsiteX2" fmla="*/ 535897 w 637818"/>
                <a:gd name="connsiteY2" fmla="*/ 552806 h 933894"/>
                <a:gd name="connsiteX3" fmla="*/ 616650 w 637818"/>
                <a:gd name="connsiteY3" fmla="*/ 355103 h 933894"/>
                <a:gd name="connsiteX4" fmla="*/ 536550 w 637818"/>
                <a:gd name="connsiteY4" fmla="*/ 327990 h 933894"/>
                <a:gd name="connsiteX5" fmla="*/ 628607 w 637818"/>
                <a:gd name="connsiteY5" fmla="*/ 293819 h 933894"/>
                <a:gd name="connsiteX6" fmla="*/ 616193 w 637818"/>
                <a:gd name="connsiteY6" fmla="*/ -187 h 933894"/>
                <a:gd name="connsiteX7" fmla="*/ -567 w 637818"/>
                <a:gd name="connsiteY7" fmla="*/ 933708 h 933894"/>
                <a:gd name="connsiteX8" fmla="*/ 507476 w 637818"/>
                <a:gd name="connsiteY8" fmla="*/ 595862 h 93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818" h="933894">
                  <a:moveTo>
                    <a:pt x="507476" y="595992"/>
                  </a:moveTo>
                  <a:cubicBezTo>
                    <a:pt x="489966" y="568813"/>
                    <a:pt x="463375" y="528894"/>
                    <a:pt x="463375" y="528894"/>
                  </a:cubicBezTo>
                  <a:lnTo>
                    <a:pt x="535897" y="552806"/>
                  </a:lnTo>
                  <a:cubicBezTo>
                    <a:pt x="572876" y="491490"/>
                    <a:pt x="600121" y="424789"/>
                    <a:pt x="616650" y="355103"/>
                  </a:cubicBezTo>
                  <a:cubicBezTo>
                    <a:pt x="578887" y="342951"/>
                    <a:pt x="536550" y="327990"/>
                    <a:pt x="536550" y="327990"/>
                  </a:cubicBezTo>
                  <a:lnTo>
                    <a:pt x="628607" y="293819"/>
                  </a:lnTo>
                  <a:cubicBezTo>
                    <a:pt x="653695" y="127869"/>
                    <a:pt x="616193" y="-187"/>
                    <a:pt x="616193" y="-187"/>
                  </a:cubicBezTo>
                  <a:cubicBezTo>
                    <a:pt x="278412" y="318973"/>
                    <a:pt x="-567" y="933708"/>
                    <a:pt x="-567" y="933708"/>
                  </a:cubicBezTo>
                  <a:cubicBezTo>
                    <a:pt x="257767" y="851125"/>
                    <a:pt x="414243" y="726924"/>
                    <a:pt x="507476" y="595862"/>
                  </a:cubicBezTo>
                  <a:close/>
                </a:path>
              </a:pathLst>
            </a:custGeom>
            <a:solidFill>
              <a:srgbClr val="4FA77B"/>
            </a:solidFill>
            <a:ln w="6531" cap="flat">
              <a:noFill/>
              <a:prstDash val="solid"/>
              <a:miter/>
            </a:ln>
          </p:spPr>
          <p:txBody>
            <a:bodyPr rtlCol="0" anchor="ctr"/>
            <a:lstStyle/>
            <a:p>
              <a:endParaRPr lang="zh-CN" altLang="en-US" sz="1300">
                <a:cs typeface="+mn-ea"/>
                <a:sym typeface="+mn-lt"/>
              </a:endParaRPr>
            </a:p>
          </p:txBody>
        </p:sp>
        <p:sp>
          <p:nvSpPr>
            <p:cNvPr id="37" name="任意多边形 11">
              <a:extLst>
                <a:ext uri="{FF2B5EF4-FFF2-40B4-BE49-F238E27FC236}">
                  <a16:creationId xmlns:a16="http://schemas.microsoft.com/office/drawing/2014/main" id="{F691963E-A835-9B28-1550-1AF2C98A464F}"/>
                </a:ext>
              </a:extLst>
            </p:cNvPr>
            <p:cNvSpPr/>
            <p:nvPr/>
          </p:nvSpPr>
          <p:spPr>
            <a:xfrm>
              <a:off x="7299923" y="5034529"/>
              <a:ext cx="894955" cy="412976"/>
            </a:xfrm>
            <a:custGeom>
              <a:avLst/>
              <a:gdLst>
                <a:gd name="connsiteX0" fmla="*/ 894388 w 894955"/>
                <a:gd name="connsiteY0" fmla="*/ 36146 h 412976"/>
                <a:gd name="connsiteX1" fmla="*/ 576600 w 894955"/>
                <a:gd name="connsiteY1" fmla="*/ 2760 h 412976"/>
                <a:gd name="connsiteX2" fmla="*/ 575098 w 894955"/>
                <a:gd name="connsiteY2" fmla="*/ 61561 h 412976"/>
                <a:gd name="connsiteX3" fmla="*/ 511788 w 894955"/>
                <a:gd name="connsiteY3" fmla="*/ 20204 h 412976"/>
                <a:gd name="connsiteX4" fmla="*/ -567 w 894955"/>
                <a:gd name="connsiteY4" fmla="*/ 352823 h 412976"/>
                <a:gd name="connsiteX5" fmla="*/ 516100 w 894955"/>
                <a:gd name="connsiteY5" fmla="*/ 383792 h 412976"/>
                <a:gd name="connsiteX6" fmla="*/ 520543 w 894955"/>
                <a:gd name="connsiteY6" fmla="*/ 315844 h 412976"/>
                <a:gd name="connsiteX7" fmla="*/ 557392 w 894955"/>
                <a:gd name="connsiteY7" fmla="*/ 369092 h 412976"/>
                <a:gd name="connsiteX8" fmla="*/ 713150 w 894955"/>
                <a:gd name="connsiteY8" fmla="*/ 276577 h 412976"/>
                <a:gd name="connsiteX9" fmla="*/ 672773 w 894955"/>
                <a:gd name="connsiteY9" fmla="*/ 217188 h 412976"/>
                <a:gd name="connsiteX10" fmla="*/ 752547 w 894955"/>
                <a:gd name="connsiteY10" fmla="*/ 241166 h 412976"/>
                <a:gd name="connsiteX11" fmla="*/ 894388 w 894955"/>
                <a:gd name="connsiteY11" fmla="*/ 36146 h 41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955" h="412976">
                  <a:moveTo>
                    <a:pt x="894388" y="36146"/>
                  </a:moveTo>
                  <a:cubicBezTo>
                    <a:pt x="794753" y="2890"/>
                    <a:pt x="664540" y="-5473"/>
                    <a:pt x="576600" y="2760"/>
                  </a:cubicBezTo>
                  <a:cubicBezTo>
                    <a:pt x="558633" y="39609"/>
                    <a:pt x="575098" y="61561"/>
                    <a:pt x="575098" y="61561"/>
                  </a:cubicBezTo>
                  <a:lnTo>
                    <a:pt x="511788" y="20204"/>
                  </a:lnTo>
                  <a:cubicBezTo>
                    <a:pt x="180737" y="80377"/>
                    <a:pt x="-567" y="352823"/>
                    <a:pt x="-567" y="352823"/>
                  </a:cubicBezTo>
                  <a:cubicBezTo>
                    <a:pt x="216540" y="429003"/>
                    <a:pt x="385954" y="424692"/>
                    <a:pt x="516100" y="383792"/>
                  </a:cubicBezTo>
                  <a:cubicBezTo>
                    <a:pt x="518126" y="356482"/>
                    <a:pt x="520543" y="315844"/>
                    <a:pt x="520543" y="315844"/>
                  </a:cubicBezTo>
                  <a:lnTo>
                    <a:pt x="557392" y="369092"/>
                  </a:lnTo>
                  <a:cubicBezTo>
                    <a:pt x="613776" y="346492"/>
                    <a:pt x="666305" y="315282"/>
                    <a:pt x="713150" y="276577"/>
                  </a:cubicBezTo>
                  <a:cubicBezTo>
                    <a:pt x="693549" y="249006"/>
                    <a:pt x="672773" y="217188"/>
                    <a:pt x="672773" y="217188"/>
                  </a:cubicBezTo>
                  <a:lnTo>
                    <a:pt x="752547" y="241166"/>
                  </a:lnTo>
                  <a:cubicBezTo>
                    <a:pt x="812916" y="182848"/>
                    <a:pt x="861068" y="113176"/>
                    <a:pt x="894388" y="36146"/>
                  </a:cubicBezTo>
                  <a:close/>
                </a:path>
              </a:pathLst>
            </a:custGeom>
            <a:solidFill>
              <a:srgbClr val="62CC95"/>
            </a:solidFill>
            <a:ln w="6531" cap="flat">
              <a:noFill/>
              <a:prstDash val="solid"/>
              <a:miter/>
            </a:ln>
          </p:spPr>
          <p:txBody>
            <a:bodyPr rtlCol="0" anchor="ctr"/>
            <a:lstStyle/>
            <a:p>
              <a:endParaRPr lang="zh-CN" altLang="en-US" sz="1300">
                <a:cs typeface="+mn-ea"/>
                <a:sym typeface="+mn-lt"/>
              </a:endParaRPr>
            </a:p>
          </p:txBody>
        </p:sp>
        <p:sp>
          <p:nvSpPr>
            <p:cNvPr id="38" name="任意多边形 12">
              <a:extLst>
                <a:ext uri="{FF2B5EF4-FFF2-40B4-BE49-F238E27FC236}">
                  <a16:creationId xmlns:a16="http://schemas.microsoft.com/office/drawing/2014/main" id="{513AD2B2-8CE9-21E8-BD88-6B681A962CFD}"/>
                </a:ext>
              </a:extLst>
            </p:cNvPr>
            <p:cNvSpPr/>
            <p:nvPr/>
          </p:nvSpPr>
          <p:spPr>
            <a:xfrm>
              <a:off x="7299792" y="5070862"/>
              <a:ext cx="895085" cy="376916"/>
            </a:xfrm>
            <a:custGeom>
              <a:avLst/>
              <a:gdLst>
                <a:gd name="connsiteX0" fmla="*/ 515970 w 895085"/>
                <a:gd name="connsiteY0" fmla="*/ 347786 h 376916"/>
                <a:gd name="connsiteX1" fmla="*/ 520412 w 895085"/>
                <a:gd name="connsiteY1" fmla="*/ 279773 h 376916"/>
                <a:gd name="connsiteX2" fmla="*/ 557196 w 895085"/>
                <a:gd name="connsiteY2" fmla="*/ 333020 h 376916"/>
                <a:gd name="connsiteX3" fmla="*/ 712954 w 895085"/>
                <a:gd name="connsiteY3" fmla="*/ 240506 h 376916"/>
                <a:gd name="connsiteX4" fmla="*/ 672643 w 895085"/>
                <a:gd name="connsiteY4" fmla="*/ 181117 h 376916"/>
                <a:gd name="connsiteX5" fmla="*/ 752416 w 895085"/>
                <a:gd name="connsiteY5" fmla="*/ 205095 h 376916"/>
                <a:gd name="connsiteX6" fmla="*/ 894519 w 895085"/>
                <a:gd name="connsiteY6" fmla="*/ -187 h 376916"/>
                <a:gd name="connsiteX7" fmla="*/ -567 w 895085"/>
                <a:gd name="connsiteY7" fmla="*/ 316752 h 376916"/>
                <a:gd name="connsiteX8" fmla="*/ 516100 w 895085"/>
                <a:gd name="connsiteY8" fmla="*/ 347786 h 37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85" h="376916">
                  <a:moveTo>
                    <a:pt x="515970" y="347786"/>
                  </a:moveTo>
                  <a:cubicBezTo>
                    <a:pt x="517995" y="320411"/>
                    <a:pt x="520412" y="279773"/>
                    <a:pt x="520412" y="279773"/>
                  </a:cubicBezTo>
                  <a:lnTo>
                    <a:pt x="557196" y="333020"/>
                  </a:lnTo>
                  <a:cubicBezTo>
                    <a:pt x="613580" y="310434"/>
                    <a:pt x="666109" y="279223"/>
                    <a:pt x="712954" y="240506"/>
                  </a:cubicBezTo>
                  <a:cubicBezTo>
                    <a:pt x="693353" y="212935"/>
                    <a:pt x="672643" y="181117"/>
                    <a:pt x="672643" y="181117"/>
                  </a:cubicBezTo>
                  <a:lnTo>
                    <a:pt x="752416" y="205095"/>
                  </a:lnTo>
                  <a:cubicBezTo>
                    <a:pt x="812851" y="146725"/>
                    <a:pt x="861199" y="76954"/>
                    <a:pt x="894519" y="-187"/>
                  </a:cubicBezTo>
                  <a:cubicBezTo>
                    <a:pt x="502511" y="43195"/>
                    <a:pt x="-567" y="316752"/>
                    <a:pt x="-567" y="316752"/>
                  </a:cubicBezTo>
                  <a:cubicBezTo>
                    <a:pt x="216540" y="392932"/>
                    <a:pt x="385954" y="388620"/>
                    <a:pt x="516100" y="347786"/>
                  </a:cubicBezTo>
                  <a:close/>
                </a:path>
              </a:pathLst>
            </a:custGeom>
            <a:solidFill>
              <a:srgbClr val="4FA77B"/>
            </a:solidFill>
            <a:ln w="6531" cap="flat">
              <a:noFill/>
              <a:prstDash val="solid"/>
              <a:miter/>
            </a:ln>
          </p:spPr>
          <p:txBody>
            <a:bodyPr rtlCol="0" anchor="ctr"/>
            <a:lstStyle/>
            <a:p>
              <a:endParaRPr lang="zh-CN" altLang="en-US" sz="1300">
                <a:cs typeface="+mn-ea"/>
                <a:sym typeface="+mn-lt"/>
              </a:endParaRPr>
            </a:p>
          </p:txBody>
        </p:sp>
        <p:sp>
          <p:nvSpPr>
            <p:cNvPr id="39" name="任意多边形 13">
              <a:extLst>
                <a:ext uri="{FF2B5EF4-FFF2-40B4-BE49-F238E27FC236}">
                  <a16:creationId xmlns:a16="http://schemas.microsoft.com/office/drawing/2014/main" id="{3953859B-BD78-952C-555F-8AF48DCC79EE}"/>
                </a:ext>
              </a:extLst>
            </p:cNvPr>
            <p:cNvSpPr/>
            <p:nvPr/>
          </p:nvSpPr>
          <p:spPr>
            <a:xfrm>
              <a:off x="5812403" y="1090017"/>
              <a:ext cx="2531960" cy="4381739"/>
            </a:xfrm>
            <a:custGeom>
              <a:avLst/>
              <a:gdLst>
                <a:gd name="connsiteX0" fmla="*/ 460675 w 2531960"/>
                <a:gd name="connsiteY0" fmla="*/ 1425417 h 4381739"/>
                <a:gd name="connsiteX1" fmla="*/ 106365 w 2531960"/>
                <a:gd name="connsiteY1" fmla="*/ 1359102 h 4381739"/>
                <a:gd name="connsiteX2" fmla="*/ 1110 w 2531960"/>
                <a:gd name="connsiteY2" fmla="*/ 1215366 h 4381739"/>
                <a:gd name="connsiteX3" fmla="*/ 1296699 w 2531960"/>
                <a:gd name="connsiteY3" fmla="*/ -187 h 4381739"/>
                <a:gd name="connsiteX4" fmla="*/ 2199167 w 2531960"/>
                <a:gd name="connsiteY4" fmla="*/ 320280 h 4381739"/>
                <a:gd name="connsiteX5" fmla="*/ 2531394 w 2531960"/>
                <a:gd name="connsiteY5" fmla="*/ 1187794 h 4381739"/>
                <a:gd name="connsiteX6" fmla="*/ 2415098 w 2531960"/>
                <a:gd name="connsiteY6" fmla="*/ 1729289 h 4381739"/>
                <a:gd name="connsiteX7" fmla="*/ 1883600 w 2531960"/>
                <a:gd name="connsiteY7" fmla="*/ 2342652 h 4381739"/>
                <a:gd name="connsiteX8" fmla="*/ 1534778 w 2531960"/>
                <a:gd name="connsiteY8" fmla="*/ 2707285 h 4381739"/>
                <a:gd name="connsiteX9" fmla="*/ 1473886 w 2531960"/>
                <a:gd name="connsiteY9" fmla="*/ 3060942 h 4381739"/>
                <a:gd name="connsiteX10" fmla="*/ 1473886 w 2531960"/>
                <a:gd name="connsiteY10" fmla="*/ 3099620 h 4381739"/>
                <a:gd name="connsiteX11" fmla="*/ 1340996 w 2531960"/>
                <a:gd name="connsiteY11" fmla="*/ 3232249 h 4381739"/>
                <a:gd name="connsiteX12" fmla="*/ 1008833 w 2531960"/>
                <a:gd name="connsiteY12" fmla="*/ 3232249 h 4381739"/>
                <a:gd name="connsiteX13" fmla="*/ 881431 w 2531960"/>
                <a:gd name="connsiteY13" fmla="*/ 3099620 h 4381739"/>
                <a:gd name="connsiteX14" fmla="*/ 881431 w 2531960"/>
                <a:gd name="connsiteY14" fmla="*/ 3099620 h 4381739"/>
                <a:gd name="connsiteX15" fmla="*/ 953299 w 2531960"/>
                <a:gd name="connsiteY15" fmla="*/ 2452806 h 4381739"/>
                <a:gd name="connsiteX16" fmla="*/ 1313163 w 2531960"/>
                <a:gd name="connsiteY16" fmla="*/ 2027346 h 4381739"/>
                <a:gd name="connsiteX17" fmla="*/ 1700728 w 2531960"/>
                <a:gd name="connsiteY17" fmla="*/ 1612928 h 4381739"/>
                <a:gd name="connsiteX18" fmla="*/ 1811797 w 2531960"/>
                <a:gd name="connsiteY18" fmla="*/ 1176426 h 4381739"/>
                <a:gd name="connsiteX19" fmla="*/ 1662312 w 2531960"/>
                <a:gd name="connsiteY19" fmla="*/ 717777 h 4381739"/>
                <a:gd name="connsiteX20" fmla="*/ 1252598 w 2531960"/>
                <a:gd name="connsiteY20" fmla="*/ 563064 h 4381739"/>
                <a:gd name="connsiteX21" fmla="*/ 610357 w 2531960"/>
                <a:gd name="connsiteY21" fmla="*/ 1314413 h 4381739"/>
                <a:gd name="connsiteX22" fmla="*/ 460871 w 2531960"/>
                <a:gd name="connsiteY22" fmla="*/ 1424960 h 4381739"/>
                <a:gd name="connsiteX23" fmla="*/ 953430 w 2531960"/>
                <a:gd name="connsiteY23" fmla="*/ 3602436 h 4381739"/>
                <a:gd name="connsiteX24" fmla="*/ 1396334 w 2531960"/>
                <a:gd name="connsiteY24" fmla="*/ 3602436 h 4381739"/>
                <a:gd name="connsiteX25" fmla="*/ 1529225 w 2531960"/>
                <a:gd name="connsiteY25" fmla="*/ 3735065 h 4381739"/>
                <a:gd name="connsiteX26" fmla="*/ 1529225 w 2531960"/>
                <a:gd name="connsiteY26" fmla="*/ 4248923 h 4381739"/>
                <a:gd name="connsiteX27" fmla="*/ 1396334 w 2531960"/>
                <a:gd name="connsiteY27" fmla="*/ 4381552 h 4381739"/>
                <a:gd name="connsiteX28" fmla="*/ 953430 w 2531960"/>
                <a:gd name="connsiteY28" fmla="*/ 4381552 h 4381739"/>
                <a:gd name="connsiteX29" fmla="*/ 826092 w 2531960"/>
                <a:gd name="connsiteY29" fmla="*/ 4248923 h 4381739"/>
                <a:gd name="connsiteX30" fmla="*/ 826092 w 2531960"/>
                <a:gd name="connsiteY30" fmla="*/ 3735065 h 4381739"/>
                <a:gd name="connsiteX31" fmla="*/ 953430 w 2531960"/>
                <a:gd name="connsiteY31" fmla="*/ 3602436 h 438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1960" h="4381739">
                  <a:moveTo>
                    <a:pt x="460675" y="1425417"/>
                  </a:moveTo>
                  <a:lnTo>
                    <a:pt x="106365" y="1359102"/>
                  </a:lnTo>
                  <a:cubicBezTo>
                    <a:pt x="34497" y="1342507"/>
                    <a:pt x="-9931" y="1281746"/>
                    <a:pt x="1110" y="1215366"/>
                  </a:cubicBezTo>
                  <a:cubicBezTo>
                    <a:pt x="106365" y="403190"/>
                    <a:pt x="538162" y="-187"/>
                    <a:pt x="1296699" y="-187"/>
                  </a:cubicBezTo>
                  <a:cubicBezTo>
                    <a:pt x="1673223" y="-187"/>
                    <a:pt x="1977682" y="104806"/>
                    <a:pt x="2199167" y="320280"/>
                  </a:cubicBezTo>
                  <a:cubicBezTo>
                    <a:pt x="2420652" y="535754"/>
                    <a:pt x="2531394" y="823357"/>
                    <a:pt x="2531394" y="1187794"/>
                  </a:cubicBezTo>
                  <a:cubicBezTo>
                    <a:pt x="2531394" y="1364590"/>
                    <a:pt x="2492650" y="1547135"/>
                    <a:pt x="2415098" y="1729289"/>
                  </a:cubicBezTo>
                  <a:cubicBezTo>
                    <a:pt x="2337611" y="1906085"/>
                    <a:pt x="2160424" y="2110537"/>
                    <a:pt x="1883600" y="2342652"/>
                  </a:cubicBezTo>
                  <a:cubicBezTo>
                    <a:pt x="1689817" y="2497364"/>
                    <a:pt x="1573522" y="2618906"/>
                    <a:pt x="1534778" y="2707285"/>
                  </a:cubicBezTo>
                  <a:cubicBezTo>
                    <a:pt x="1490482" y="2795748"/>
                    <a:pt x="1473886" y="2917270"/>
                    <a:pt x="1473886" y="3060942"/>
                  </a:cubicBezTo>
                  <a:lnTo>
                    <a:pt x="1473886" y="3099620"/>
                  </a:lnTo>
                  <a:cubicBezTo>
                    <a:pt x="1472841" y="3172527"/>
                    <a:pt x="1413909" y="3231334"/>
                    <a:pt x="1340996" y="3232249"/>
                  </a:cubicBezTo>
                  <a:lnTo>
                    <a:pt x="1008833" y="3232249"/>
                  </a:lnTo>
                  <a:cubicBezTo>
                    <a:pt x="936965" y="3232249"/>
                    <a:pt x="881431" y="3171488"/>
                    <a:pt x="881431" y="3099620"/>
                  </a:cubicBezTo>
                  <a:lnTo>
                    <a:pt x="881431" y="3099620"/>
                  </a:lnTo>
                  <a:cubicBezTo>
                    <a:pt x="881431" y="2790194"/>
                    <a:pt x="903579" y="2574720"/>
                    <a:pt x="953299" y="2452806"/>
                  </a:cubicBezTo>
                  <a:cubicBezTo>
                    <a:pt x="1003018" y="2330891"/>
                    <a:pt x="1119380" y="2187612"/>
                    <a:pt x="1313163" y="2027346"/>
                  </a:cubicBezTo>
                  <a:cubicBezTo>
                    <a:pt x="1501457" y="1861592"/>
                    <a:pt x="1628795" y="1723474"/>
                    <a:pt x="1700728" y="1612928"/>
                  </a:cubicBezTo>
                  <a:cubicBezTo>
                    <a:pt x="1772597" y="1496893"/>
                    <a:pt x="1811797" y="1347734"/>
                    <a:pt x="1811797" y="1176426"/>
                  </a:cubicBezTo>
                  <a:cubicBezTo>
                    <a:pt x="1811797" y="971994"/>
                    <a:pt x="1762012" y="817085"/>
                    <a:pt x="1662312" y="717777"/>
                  </a:cubicBezTo>
                  <a:cubicBezTo>
                    <a:pt x="1562676" y="612849"/>
                    <a:pt x="1424232" y="563064"/>
                    <a:pt x="1252598" y="563064"/>
                  </a:cubicBezTo>
                  <a:cubicBezTo>
                    <a:pt x="881627" y="563064"/>
                    <a:pt x="671118" y="811728"/>
                    <a:pt x="610357" y="1314413"/>
                  </a:cubicBezTo>
                  <a:cubicBezTo>
                    <a:pt x="604804" y="1386281"/>
                    <a:pt x="532870" y="1441489"/>
                    <a:pt x="460871" y="1424960"/>
                  </a:cubicBezTo>
                  <a:close/>
                  <a:moveTo>
                    <a:pt x="953430" y="3602436"/>
                  </a:moveTo>
                  <a:lnTo>
                    <a:pt x="1396334" y="3602436"/>
                  </a:lnTo>
                  <a:cubicBezTo>
                    <a:pt x="1469248" y="3603350"/>
                    <a:pt x="1528179" y="3662158"/>
                    <a:pt x="1529225" y="3735065"/>
                  </a:cubicBezTo>
                  <a:lnTo>
                    <a:pt x="1529225" y="4248923"/>
                  </a:lnTo>
                  <a:cubicBezTo>
                    <a:pt x="1528179" y="4321830"/>
                    <a:pt x="1469248" y="4380638"/>
                    <a:pt x="1396334" y="4381552"/>
                  </a:cubicBezTo>
                  <a:lnTo>
                    <a:pt x="953430" y="4381552"/>
                  </a:lnTo>
                  <a:cubicBezTo>
                    <a:pt x="881561" y="4381552"/>
                    <a:pt x="826092" y="4320791"/>
                    <a:pt x="826092" y="4248923"/>
                  </a:cubicBezTo>
                  <a:lnTo>
                    <a:pt x="826092" y="3735065"/>
                  </a:lnTo>
                  <a:cubicBezTo>
                    <a:pt x="826092" y="3663197"/>
                    <a:pt x="881431" y="3602436"/>
                    <a:pt x="953430" y="3602436"/>
                  </a:cubicBezTo>
                  <a:close/>
                </a:path>
              </a:pathLst>
            </a:custGeom>
            <a:solidFill>
              <a:srgbClr val="B2BFD8"/>
            </a:solidFill>
            <a:ln w="6531" cap="flat">
              <a:noFill/>
              <a:prstDash val="solid"/>
              <a:miter/>
            </a:ln>
          </p:spPr>
          <p:txBody>
            <a:bodyPr rtlCol="0" anchor="ctr"/>
            <a:lstStyle/>
            <a:p>
              <a:endParaRPr lang="zh-CN" altLang="en-US" sz="1300">
                <a:cs typeface="+mn-ea"/>
                <a:sym typeface="+mn-lt"/>
              </a:endParaRPr>
            </a:p>
          </p:txBody>
        </p:sp>
        <p:sp>
          <p:nvSpPr>
            <p:cNvPr id="40" name="任意多边形 14">
              <a:extLst>
                <a:ext uri="{FF2B5EF4-FFF2-40B4-BE49-F238E27FC236}">
                  <a16:creationId xmlns:a16="http://schemas.microsoft.com/office/drawing/2014/main" id="{63FACB87-FC8F-CFEF-F003-68580CBD6722}"/>
                </a:ext>
              </a:extLst>
            </p:cNvPr>
            <p:cNvSpPr/>
            <p:nvPr/>
          </p:nvSpPr>
          <p:spPr>
            <a:xfrm>
              <a:off x="5369598" y="2535638"/>
              <a:ext cx="1126576" cy="566623"/>
            </a:xfrm>
            <a:custGeom>
              <a:avLst/>
              <a:gdLst>
                <a:gd name="connsiteX0" fmla="*/ 1126010 w 1126576"/>
                <a:gd name="connsiteY0" fmla="*/ 403165 h 566623"/>
                <a:gd name="connsiteX1" fmla="*/ 845071 w 1126576"/>
                <a:gd name="connsiteY1" fmla="*/ 233294 h 566623"/>
                <a:gd name="connsiteX2" fmla="*/ 508989 w 1126576"/>
                <a:gd name="connsiteY2" fmla="*/ 167960 h 566623"/>
                <a:gd name="connsiteX3" fmla="*/ 365644 w 1126576"/>
                <a:gd name="connsiteY3" fmla="*/ 143916 h 566623"/>
                <a:gd name="connsiteX4" fmla="*/ 220667 w 1126576"/>
                <a:gd name="connsiteY4" fmla="*/ 39381 h 566623"/>
                <a:gd name="connsiteX5" fmla="*/ 210409 w 1126576"/>
                <a:gd name="connsiteY5" fmla="*/ 19323 h 566623"/>
                <a:gd name="connsiteX6" fmla="*/ 205901 w 1126576"/>
                <a:gd name="connsiteY6" fmla="*/ 18604 h 566623"/>
                <a:gd name="connsiteX7" fmla="*/ 97903 w 1126576"/>
                <a:gd name="connsiteY7" fmla="*/ 3512 h 566623"/>
                <a:gd name="connsiteX8" fmla="*/ 47595 w 1126576"/>
                <a:gd name="connsiteY8" fmla="*/ 94001 h 566623"/>
                <a:gd name="connsiteX9" fmla="*/ 11334 w 1126576"/>
                <a:gd name="connsiteY9" fmla="*/ 56499 h 566623"/>
                <a:gd name="connsiteX10" fmla="*/ 2841 w 1126576"/>
                <a:gd name="connsiteY10" fmla="*/ 177956 h 566623"/>
                <a:gd name="connsiteX11" fmla="*/ 103652 w 1126576"/>
                <a:gd name="connsiteY11" fmla="*/ 237410 h 566623"/>
                <a:gd name="connsiteX12" fmla="*/ 313834 w 1126576"/>
                <a:gd name="connsiteY12" fmla="*/ 275174 h 566623"/>
                <a:gd name="connsiteX13" fmla="*/ 721653 w 1126576"/>
                <a:gd name="connsiteY13" fmla="*/ 472354 h 566623"/>
                <a:gd name="connsiteX14" fmla="*/ 997627 w 1126576"/>
                <a:gd name="connsiteY14" fmla="*/ 566436 h 56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6576" h="566623">
                  <a:moveTo>
                    <a:pt x="1126010" y="403165"/>
                  </a:moveTo>
                  <a:cubicBezTo>
                    <a:pt x="1093343" y="318229"/>
                    <a:pt x="912104" y="252568"/>
                    <a:pt x="845071" y="233294"/>
                  </a:cubicBezTo>
                  <a:cubicBezTo>
                    <a:pt x="731519" y="200627"/>
                    <a:pt x="599216" y="171292"/>
                    <a:pt x="508989" y="167960"/>
                  </a:cubicBezTo>
                  <a:cubicBezTo>
                    <a:pt x="460269" y="167241"/>
                    <a:pt x="411934" y="159133"/>
                    <a:pt x="365644" y="143916"/>
                  </a:cubicBezTo>
                  <a:cubicBezTo>
                    <a:pt x="337616" y="78582"/>
                    <a:pt x="220667" y="39381"/>
                    <a:pt x="220667" y="39381"/>
                  </a:cubicBezTo>
                  <a:cubicBezTo>
                    <a:pt x="223365" y="31011"/>
                    <a:pt x="218778" y="22034"/>
                    <a:pt x="210409" y="19323"/>
                  </a:cubicBezTo>
                  <a:cubicBezTo>
                    <a:pt x="208952" y="18853"/>
                    <a:pt x="207430" y="18611"/>
                    <a:pt x="205901" y="18604"/>
                  </a:cubicBezTo>
                  <a:cubicBezTo>
                    <a:pt x="185909" y="16252"/>
                    <a:pt x="128479" y="-9620"/>
                    <a:pt x="97903" y="3512"/>
                  </a:cubicBezTo>
                  <a:cubicBezTo>
                    <a:pt x="67326" y="16644"/>
                    <a:pt x="47595" y="94001"/>
                    <a:pt x="47595" y="94001"/>
                  </a:cubicBezTo>
                  <a:cubicBezTo>
                    <a:pt x="37076" y="48266"/>
                    <a:pt x="11334" y="56499"/>
                    <a:pt x="11334" y="56499"/>
                  </a:cubicBezTo>
                  <a:cubicBezTo>
                    <a:pt x="11334" y="56499"/>
                    <a:pt x="-8266" y="153586"/>
                    <a:pt x="2841" y="177956"/>
                  </a:cubicBezTo>
                  <a:cubicBezTo>
                    <a:pt x="7153" y="187495"/>
                    <a:pt x="51777" y="215262"/>
                    <a:pt x="103652" y="237410"/>
                  </a:cubicBezTo>
                  <a:cubicBezTo>
                    <a:pt x="158076" y="260474"/>
                    <a:pt x="313834" y="275174"/>
                    <a:pt x="313834" y="275174"/>
                  </a:cubicBezTo>
                  <a:cubicBezTo>
                    <a:pt x="313834" y="275174"/>
                    <a:pt x="638940" y="432827"/>
                    <a:pt x="721653" y="472354"/>
                  </a:cubicBezTo>
                  <a:cubicBezTo>
                    <a:pt x="830893" y="524622"/>
                    <a:pt x="997627" y="566436"/>
                    <a:pt x="997627" y="566436"/>
                  </a:cubicBezTo>
                </a:path>
              </a:pathLst>
            </a:custGeom>
            <a:solidFill>
              <a:srgbClr val="FCB9AE"/>
            </a:solidFill>
            <a:ln w="6531" cap="flat">
              <a:noFill/>
              <a:prstDash val="solid"/>
              <a:miter/>
            </a:ln>
          </p:spPr>
          <p:txBody>
            <a:bodyPr rtlCol="0" anchor="ctr"/>
            <a:lstStyle/>
            <a:p>
              <a:endParaRPr lang="zh-CN" altLang="en-US" sz="1300">
                <a:cs typeface="+mn-ea"/>
                <a:sym typeface="+mn-lt"/>
              </a:endParaRPr>
            </a:p>
          </p:txBody>
        </p:sp>
        <p:sp>
          <p:nvSpPr>
            <p:cNvPr id="41" name="任意多边形 15">
              <a:extLst>
                <a:ext uri="{FF2B5EF4-FFF2-40B4-BE49-F238E27FC236}">
                  <a16:creationId xmlns:a16="http://schemas.microsoft.com/office/drawing/2014/main" id="{8FC3A5BD-A984-B1D8-C422-4821A9E1A216}"/>
                </a:ext>
              </a:extLst>
            </p:cNvPr>
            <p:cNvSpPr/>
            <p:nvPr/>
          </p:nvSpPr>
          <p:spPr>
            <a:xfrm>
              <a:off x="5517330" y="2575728"/>
              <a:ext cx="81668" cy="94212"/>
            </a:xfrm>
            <a:custGeom>
              <a:avLst/>
              <a:gdLst>
                <a:gd name="connsiteX0" fmla="*/ 81102 w 81668"/>
                <a:gd name="connsiteY0" fmla="*/ -187 h 94212"/>
                <a:gd name="connsiteX1" fmla="*/ 57843 w 81668"/>
                <a:gd name="connsiteY1" fmla="*/ 17192 h 94212"/>
                <a:gd name="connsiteX2" fmla="*/ 42162 w 81668"/>
                <a:gd name="connsiteY2" fmla="*/ 54237 h 94212"/>
                <a:gd name="connsiteX3" fmla="*/ -567 w 81668"/>
                <a:gd name="connsiteY3" fmla="*/ 94026 h 94212"/>
              </a:gdLst>
              <a:ahLst/>
              <a:cxnLst>
                <a:cxn ang="0">
                  <a:pos x="connsiteX0" y="connsiteY0"/>
                </a:cxn>
                <a:cxn ang="0">
                  <a:pos x="connsiteX1" y="connsiteY1"/>
                </a:cxn>
                <a:cxn ang="0">
                  <a:pos x="connsiteX2" y="connsiteY2"/>
                </a:cxn>
                <a:cxn ang="0">
                  <a:pos x="connsiteX3" y="connsiteY3"/>
                </a:cxn>
              </a:cxnLst>
              <a:rect l="l" t="t" r="r" b="b"/>
              <a:pathLst>
                <a:path w="81668" h="94212">
                  <a:moveTo>
                    <a:pt x="81102" y="-187"/>
                  </a:moveTo>
                  <a:cubicBezTo>
                    <a:pt x="75489" y="8026"/>
                    <a:pt x="67309" y="14134"/>
                    <a:pt x="57843" y="17192"/>
                  </a:cubicBezTo>
                  <a:cubicBezTo>
                    <a:pt x="57843" y="17192"/>
                    <a:pt x="66467" y="44829"/>
                    <a:pt x="42162" y="54237"/>
                  </a:cubicBezTo>
                  <a:cubicBezTo>
                    <a:pt x="42162" y="54237"/>
                    <a:pt x="57451" y="93960"/>
                    <a:pt x="-567" y="94026"/>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42" name="任意多边形 16">
              <a:extLst>
                <a:ext uri="{FF2B5EF4-FFF2-40B4-BE49-F238E27FC236}">
                  <a16:creationId xmlns:a16="http://schemas.microsoft.com/office/drawing/2014/main" id="{B843C0B5-895A-0B44-BB51-A7F7FAFBDE2B}"/>
                </a:ext>
              </a:extLst>
            </p:cNvPr>
            <p:cNvSpPr/>
            <p:nvPr/>
          </p:nvSpPr>
          <p:spPr>
            <a:xfrm>
              <a:off x="5471465" y="2602909"/>
              <a:ext cx="84935" cy="26067"/>
            </a:xfrm>
            <a:custGeom>
              <a:avLst/>
              <a:gdLst>
                <a:gd name="connsiteX0" fmla="*/ 84368 w 84935"/>
                <a:gd name="connsiteY0" fmla="*/ 25880 h 26067"/>
                <a:gd name="connsiteX1" fmla="*/ -567 w 84935"/>
                <a:gd name="connsiteY1" fmla="*/ 138 h 26067"/>
              </a:gdLst>
              <a:ahLst/>
              <a:cxnLst>
                <a:cxn ang="0">
                  <a:pos x="connsiteX0" y="connsiteY0"/>
                </a:cxn>
                <a:cxn ang="0">
                  <a:pos x="connsiteX1" y="connsiteY1"/>
                </a:cxn>
              </a:cxnLst>
              <a:rect l="l" t="t" r="r" b="b"/>
              <a:pathLst>
                <a:path w="84935" h="26067">
                  <a:moveTo>
                    <a:pt x="84368" y="25880"/>
                  </a:moveTo>
                  <a:cubicBezTo>
                    <a:pt x="84368" y="25880"/>
                    <a:pt x="19818" y="-3586"/>
                    <a:pt x="-567" y="138"/>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43" name="任意多边形 17">
              <a:extLst>
                <a:ext uri="{FF2B5EF4-FFF2-40B4-BE49-F238E27FC236}">
                  <a16:creationId xmlns:a16="http://schemas.microsoft.com/office/drawing/2014/main" id="{0A79A960-4953-3598-6926-0463805DDD85}"/>
                </a:ext>
              </a:extLst>
            </p:cNvPr>
            <p:cNvSpPr/>
            <p:nvPr/>
          </p:nvSpPr>
          <p:spPr>
            <a:xfrm>
              <a:off x="5490412" y="2561598"/>
              <a:ext cx="77029" cy="31117"/>
            </a:xfrm>
            <a:custGeom>
              <a:avLst/>
              <a:gdLst>
                <a:gd name="connsiteX0" fmla="*/ 76463 w 77029"/>
                <a:gd name="connsiteY0" fmla="*/ 30931 h 31117"/>
                <a:gd name="connsiteX1" fmla="*/ -567 w 77029"/>
                <a:gd name="connsiteY1" fmla="*/ 1008 h 31117"/>
              </a:gdLst>
              <a:ahLst/>
              <a:cxnLst>
                <a:cxn ang="0">
                  <a:pos x="connsiteX0" y="connsiteY0"/>
                </a:cxn>
                <a:cxn ang="0">
                  <a:pos x="connsiteX1" y="connsiteY1"/>
                </a:cxn>
              </a:cxnLst>
              <a:rect l="l" t="t" r="r" b="b"/>
              <a:pathLst>
                <a:path w="77029" h="31117">
                  <a:moveTo>
                    <a:pt x="76463" y="30931"/>
                  </a:moveTo>
                  <a:cubicBezTo>
                    <a:pt x="76463" y="30931"/>
                    <a:pt x="17661" y="-7355"/>
                    <a:pt x="-567" y="1008"/>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44" name="任意多边形 18">
              <a:extLst>
                <a:ext uri="{FF2B5EF4-FFF2-40B4-BE49-F238E27FC236}">
                  <a16:creationId xmlns:a16="http://schemas.microsoft.com/office/drawing/2014/main" id="{4906F364-0C9B-FD73-4CA9-3909EC0B06AC}"/>
                </a:ext>
              </a:extLst>
            </p:cNvPr>
            <p:cNvSpPr/>
            <p:nvPr/>
          </p:nvSpPr>
          <p:spPr>
            <a:xfrm>
              <a:off x="5409920" y="2628715"/>
              <a:ext cx="16236" cy="68536"/>
            </a:xfrm>
            <a:custGeom>
              <a:avLst/>
              <a:gdLst>
                <a:gd name="connsiteX0" fmla="*/ -567 w 16236"/>
                <a:gd name="connsiteY0" fmla="*/ 68349 h 68536"/>
                <a:gd name="connsiteX1" fmla="*/ 13611 w 16236"/>
                <a:gd name="connsiteY1" fmla="*/ -187 h 68536"/>
              </a:gdLst>
              <a:ahLst/>
              <a:cxnLst>
                <a:cxn ang="0">
                  <a:pos x="connsiteX0" y="connsiteY0"/>
                </a:cxn>
                <a:cxn ang="0">
                  <a:pos x="connsiteX1" y="connsiteY1"/>
                </a:cxn>
              </a:cxnLst>
              <a:rect l="l" t="t" r="r" b="b"/>
              <a:pathLst>
                <a:path w="16236" h="68536">
                  <a:moveTo>
                    <a:pt x="-567" y="68349"/>
                  </a:moveTo>
                  <a:cubicBezTo>
                    <a:pt x="-567" y="68349"/>
                    <a:pt x="22562" y="33068"/>
                    <a:pt x="13611" y="-187"/>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45" name="任意多边形 19">
              <a:extLst>
                <a:ext uri="{FF2B5EF4-FFF2-40B4-BE49-F238E27FC236}">
                  <a16:creationId xmlns:a16="http://schemas.microsoft.com/office/drawing/2014/main" id="{F1D3D778-6E0C-ED9A-5860-1128A62402BE}"/>
                </a:ext>
              </a:extLst>
            </p:cNvPr>
            <p:cNvSpPr/>
            <p:nvPr/>
          </p:nvSpPr>
          <p:spPr>
            <a:xfrm>
              <a:off x="5413579" y="2685033"/>
              <a:ext cx="36391" cy="11041"/>
            </a:xfrm>
            <a:custGeom>
              <a:avLst/>
              <a:gdLst>
                <a:gd name="connsiteX0" fmla="*/ -567 w 36391"/>
                <a:gd name="connsiteY0" fmla="*/ -187 h 11041"/>
                <a:gd name="connsiteX1" fmla="*/ 35825 w 36391"/>
                <a:gd name="connsiteY1" fmla="*/ 10855 h 11041"/>
              </a:gdLst>
              <a:ahLst/>
              <a:cxnLst>
                <a:cxn ang="0">
                  <a:pos x="connsiteX0" y="connsiteY0"/>
                </a:cxn>
                <a:cxn ang="0">
                  <a:pos x="connsiteX1" y="connsiteY1"/>
                </a:cxn>
              </a:cxnLst>
              <a:rect l="l" t="t" r="r" b="b"/>
              <a:pathLst>
                <a:path w="36391" h="11041">
                  <a:moveTo>
                    <a:pt x="-567" y="-187"/>
                  </a:moveTo>
                  <a:cubicBezTo>
                    <a:pt x="11122" y="4824"/>
                    <a:pt x="23326" y="8529"/>
                    <a:pt x="35825" y="10855"/>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46" name="任意多边形 20">
              <a:extLst>
                <a:ext uri="{FF2B5EF4-FFF2-40B4-BE49-F238E27FC236}">
                  <a16:creationId xmlns:a16="http://schemas.microsoft.com/office/drawing/2014/main" id="{5DDEC461-2542-E52E-9AF8-B1B57B5FEB02}"/>
                </a:ext>
              </a:extLst>
            </p:cNvPr>
            <p:cNvSpPr/>
            <p:nvPr/>
          </p:nvSpPr>
          <p:spPr>
            <a:xfrm>
              <a:off x="5426450" y="2602858"/>
              <a:ext cx="281396" cy="184554"/>
            </a:xfrm>
            <a:custGeom>
              <a:avLst/>
              <a:gdLst>
                <a:gd name="connsiteX0" fmla="*/ 280830 w 281396"/>
                <a:gd name="connsiteY0" fmla="*/ 119229 h 184554"/>
                <a:gd name="connsiteX1" fmla="*/ 139446 w 281396"/>
                <a:gd name="connsiteY1" fmla="*/ 62322 h 184554"/>
                <a:gd name="connsiteX2" fmla="*/ 84368 w 281396"/>
                <a:gd name="connsiteY2" fmla="*/ 65524 h 184554"/>
                <a:gd name="connsiteX3" fmla="*/ -567 w 281396"/>
                <a:gd name="connsiteY3" fmla="*/ 4371 h 184554"/>
                <a:gd name="connsiteX4" fmla="*/ 51701 w 281396"/>
                <a:gd name="connsiteY4" fmla="*/ 128180 h 184554"/>
                <a:gd name="connsiteX5" fmla="*/ 194000 w 281396"/>
                <a:gd name="connsiteY5" fmla="*/ 184368 h 18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96" h="184554">
                  <a:moveTo>
                    <a:pt x="280830" y="119229"/>
                  </a:moveTo>
                  <a:cubicBezTo>
                    <a:pt x="280830" y="119229"/>
                    <a:pt x="206740" y="36776"/>
                    <a:pt x="139446" y="62322"/>
                  </a:cubicBezTo>
                  <a:cubicBezTo>
                    <a:pt x="121511" y="67229"/>
                    <a:pt x="102747" y="68320"/>
                    <a:pt x="84368" y="65524"/>
                  </a:cubicBezTo>
                  <a:cubicBezTo>
                    <a:pt x="84368" y="65524"/>
                    <a:pt x="32688" y="-20653"/>
                    <a:pt x="-567" y="4371"/>
                  </a:cubicBezTo>
                  <a:lnTo>
                    <a:pt x="51701" y="128180"/>
                  </a:lnTo>
                  <a:cubicBezTo>
                    <a:pt x="91503" y="162311"/>
                    <a:pt x="141614" y="182101"/>
                    <a:pt x="194000" y="184368"/>
                  </a:cubicBezTo>
                </a:path>
              </a:pathLst>
            </a:custGeom>
            <a:solidFill>
              <a:srgbClr val="FCB9AE"/>
            </a:solidFill>
            <a:ln w="6531" cap="flat">
              <a:noFill/>
              <a:prstDash val="solid"/>
              <a:miter/>
            </a:ln>
          </p:spPr>
          <p:txBody>
            <a:bodyPr rtlCol="0" anchor="ctr"/>
            <a:lstStyle/>
            <a:p>
              <a:endParaRPr lang="zh-CN" altLang="en-US" sz="1300">
                <a:cs typeface="+mn-ea"/>
                <a:sym typeface="+mn-lt"/>
              </a:endParaRPr>
            </a:p>
          </p:txBody>
        </p:sp>
        <p:sp>
          <p:nvSpPr>
            <p:cNvPr id="47" name="任意多边形 21">
              <a:extLst>
                <a:ext uri="{FF2B5EF4-FFF2-40B4-BE49-F238E27FC236}">
                  <a16:creationId xmlns:a16="http://schemas.microsoft.com/office/drawing/2014/main" id="{460E8946-2625-3924-DC4E-C3420671B9FF}"/>
                </a:ext>
              </a:extLst>
            </p:cNvPr>
            <p:cNvSpPr/>
            <p:nvPr/>
          </p:nvSpPr>
          <p:spPr>
            <a:xfrm>
              <a:off x="5426450" y="2602858"/>
              <a:ext cx="281396" cy="184489"/>
            </a:xfrm>
            <a:custGeom>
              <a:avLst/>
              <a:gdLst>
                <a:gd name="connsiteX0" fmla="*/ 280830 w 281396"/>
                <a:gd name="connsiteY0" fmla="*/ 119229 h 184489"/>
                <a:gd name="connsiteX1" fmla="*/ 139446 w 281396"/>
                <a:gd name="connsiteY1" fmla="*/ 62322 h 184489"/>
                <a:gd name="connsiteX2" fmla="*/ 84368 w 281396"/>
                <a:gd name="connsiteY2" fmla="*/ 65524 h 184489"/>
                <a:gd name="connsiteX3" fmla="*/ -567 w 281396"/>
                <a:gd name="connsiteY3" fmla="*/ 4371 h 184489"/>
                <a:gd name="connsiteX4" fmla="*/ 51701 w 281396"/>
                <a:gd name="connsiteY4" fmla="*/ 128180 h 184489"/>
                <a:gd name="connsiteX5" fmla="*/ 194000 w 281396"/>
                <a:gd name="connsiteY5" fmla="*/ 184302 h 1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96" h="184489">
                  <a:moveTo>
                    <a:pt x="280830" y="119229"/>
                  </a:moveTo>
                  <a:cubicBezTo>
                    <a:pt x="280830" y="119229"/>
                    <a:pt x="206740" y="36776"/>
                    <a:pt x="139446" y="62322"/>
                  </a:cubicBezTo>
                  <a:cubicBezTo>
                    <a:pt x="121511" y="67229"/>
                    <a:pt x="102747" y="68320"/>
                    <a:pt x="84368" y="65524"/>
                  </a:cubicBezTo>
                  <a:cubicBezTo>
                    <a:pt x="84368" y="65524"/>
                    <a:pt x="32688" y="-20653"/>
                    <a:pt x="-567" y="4371"/>
                  </a:cubicBezTo>
                  <a:lnTo>
                    <a:pt x="51701" y="128180"/>
                  </a:lnTo>
                  <a:cubicBezTo>
                    <a:pt x="91496" y="162324"/>
                    <a:pt x="141614" y="182087"/>
                    <a:pt x="194000" y="184302"/>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48" name="任意多边形 22">
              <a:extLst>
                <a:ext uri="{FF2B5EF4-FFF2-40B4-BE49-F238E27FC236}">
                  <a16:creationId xmlns:a16="http://schemas.microsoft.com/office/drawing/2014/main" id="{AF1ED793-18E6-9846-D19E-14EF62810065}"/>
                </a:ext>
              </a:extLst>
            </p:cNvPr>
            <p:cNvSpPr/>
            <p:nvPr/>
          </p:nvSpPr>
          <p:spPr>
            <a:xfrm>
              <a:off x="5831329" y="2914263"/>
              <a:ext cx="673276" cy="646908"/>
            </a:xfrm>
            <a:custGeom>
              <a:avLst/>
              <a:gdLst>
                <a:gd name="connsiteX0" fmla="*/ 602473 w 673276"/>
                <a:gd name="connsiteY0" fmla="*/ 1933 h 646908"/>
                <a:gd name="connsiteX1" fmla="*/ 670617 w 673276"/>
                <a:gd name="connsiteY1" fmla="*/ 39873 h 646908"/>
                <a:gd name="connsiteX2" fmla="*/ 671466 w 673276"/>
                <a:gd name="connsiteY2" fmla="*/ 66615 h 646908"/>
                <a:gd name="connsiteX3" fmla="*/ 532173 w 673276"/>
                <a:gd name="connsiteY3" fmla="*/ 350298 h 646908"/>
                <a:gd name="connsiteX4" fmla="*/ 144215 w 673276"/>
                <a:gd name="connsiteY4" fmla="*/ 646722 h 646908"/>
                <a:gd name="connsiteX5" fmla="*/ -567 w 673276"/>
                <a:gd name="connsiteY5" fmla="*/ 303911 h 646908"/>
                <a:gd name="connsiteX6" fmla="*/ 494409 w 673276"/>
                <a:gd name="connsiteY6" fmla="*/ 32641 h 64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276" h="646908">
                  <a:moveTo>
                    <a:pt x="602473" y="1933"/>
                  </a:moveTo>
                  <a:cubicBezTo>
                    <a:pt x="631743" y="-6403"/>
                    <a:pt x="662254" y="10584"/>
                    <a:pt x="670617" y="39873"/>
                  </a:cubicBezTo>
                  <a:cubicBezTo>
                    <a:pt x="673100" y="48582"/>
                    <a:pt x="673361" y="57768"/>
                    <a:pt x="671466" y="66615"/>
                  </a:cubicBezTo>
                  <a:cubicBezTo>
                    <a:pt x="655198" y="142403"/>
                    <a:pt x="617827" y="254452"/>
                    <a:pt x="532173" y="350298"/>
                  </a:cubicBezTo>
                  <a:cubicBezTo>
                    <a:pt x="450831" y="441309"/>
                    <a:pt x="144215" y="646722"/>
                    <a:pt x="144215" y="646722"/>
                  </a:cubicBezTo>
                  <a:lnTo>
                    <a:pt x="-567" y="303911"/>
                  </a:lnTo>
                  <a:cubicBezTo>
                    <a:pt x="106452" y="207476"/>
                    <a:pt x="494409" y="32641"/>
                    <a:pt x="494409" y="32641"/>
                  </a:cubicBezTo>
                  <a:close/>
                </a:path>
              </a:pathLst>
            </a:custGeom>
            <a:solidFill>
              <a:srgbClr val="FCB9AE"/>
            </a:solidFill>
            <a:ln w="6531" cap="flat">
              <a:noFill/>
              <a:prstDash val="solid"/>
              <a:miter/>
            </a:ln>
          </p:spPr>
          <p:txBody>
            <a:bodyPr rtlCol="0" anchor="ctr"/>
            <a:lstStyle/>
            <a:p>
              <a:endParaRPr lang="zh-CN" altLang="en-US" sz="1300">
                <a:cs typeface="+mn-ea"/>
                <a:sym typeface="+mn-lt"/>
              </a:endParaRPr>
            </a:p>
          </p:txBody>
        </p:sp>
        <p:sp>
          <p:nvSpPr>
            <p:cNvPr id="49" name="任意多边形 23">
              <a:extLst>
                <a:ext uri="{FF2B5EF4-FFF2-40B4-BE49-F238E27FC236}">
                  <a16:creationId xmlns:a16="http://schemas.microsoft.com/office/drawing/2014/main" id="{F3951605-4619-DB1C-0EC7-0315202D3122}"/>
                </a:ext>
              </a:extLst>
            </p:cNvPr>
            <p:cNvSpPr/>
            <p:nvPr/>
          </p:nvSpPr>
          <p:spPr>
            <a:xfrm>
              <a:off x="4872620" y="3229729"/>
              <a:ext cx="1227561" cy="1800960"/>
            </a:xfrm>
            <a:custGeom>
              <a:avLst/>
              <a:gdLst>
                <a:gd name="connsiteX0" fmla="*/ 27384 w 1227561"/>
                <a:gd name="connsiteY0" fmla="*/ 261152 h 1800960"/>
                <a:gd name="connsiteX1" fmla="*/ 494919 w 1227561"/>
                <a:gd name="connsiteY1" fmla="*/ 104349 h 1800960"/>
                <a:gd name="connsiteX2" fmla="*/ 1110960 w 1227561"/>
                <a:gd name="connsiteY2" fmla="*/ -187 h 1800960"/>
                <a:gd name="connsiteX3" fmla="*/ 1033865 w 1227561"/>
                <a:gd name="connsiteY3" fmla="*/ 1137618 h 1800960"/>
                <a:gd name="connsiteX4" fmla="*/ 1226995 w 1227561"/>
                <a:gd name="connsiteY4" fmla="*/ 1419014 h 1800960"/>
                <a:gd name="connsiteX5" fmla="*/ 175105 w 1227561"/>
                <a:gd name="connsiteY5" fmla="*/ 1799589 h 1800960"/>
                <a:gd name="connsiteX6" fmla="*/ 100363 w 1227561"/>
                <a:gd name="connsiteY6" fmla="*/ 1285143 h 1800960"/>
                <a:gd name="connsiteX7" fmla="*/ 27384 w 1227561"/>
                <a:gd name="connsiteY7" fmla="*/ 261152 h 18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561" h="1800960">
                  <a:moveTo>
                    <a:pt x="27384" y="261152"/>
                  </a:moveTo>
                  <a:cubicBezTo>
                    <a:pt x="178908" y="196791"/>
                    <a:pt x="335228" y="144360"/>
                    <a:pt x="494919" y="104349"/>
                  </a:cubicBezTo>
                  <a:cubicBezTo>
                    <a:pt x="730124" y="49075"/>
                    <a:pt x="1110960" y="-187"/>
                    <a:pt x="1110960" y="-187"/>
                  </a:cubicBezTo>
                  <a:cubicBezTo>
                    <a:pt x="1110960" y="-187"/>
                    <a:pt x="1006425" y="1073067"/>
                    <a:pt x="1033865" y="1137618"/>
                  </a:cubicBezTo>
                  <a:cubicBezTo>
                    <a:pt x="1061306" y="1202168"/>
                    <a:pt x="1226995" y="1419014"/>
                    <a:pt x="1226995" y="1419014"/>
                  </a:cubicBezTo>
                  <a:cubicBezTo>
                    <a:pt x="1226995" y="1419014"/>
                    <a:pt x="331125" y="1769731"/>
                    <a:pt x="175105" y="1799589"/>
                  </a:cubicBezTo>
                  <a:cubicBezTo>
                    <a:pt x="19086" y="1829447"/>
                    <a:pt x="100363" y="1285143"/>
                    <a:pt x="100363" y="1285143"/>
                  </a:cubicBezTo>
                  <a:cubicBezTo>
                    <a:pt x="100363" y="1285143"/>
                    <a:pt x="-64738" y="593249"/>
                    <a:pt x="27384" y="261152"/>
                  </a:cubicBezTo>
                  <a:close/>
                </a:path>
              </a:pathLst>
            </a:custGeom>
            <a:solidFill>
              <a:srgbClr val="2BD3F4"/>
            </a:solidFill>
            <a:ln w="6531" cap="flat">
              <a:noFill/>
              <a:prstDash val="solid"/>
              <a:miter/>
            </a:ln>
          </p:spPr>
          <p:txBody>
            <a:bodyPr rtlCol="0" anchor="ctr"/>
            <a:lstStyle/>
            <a:p>
              <a:endParaRPr lang="zh-CN" altLang="en-US" sz="1300" dirty="0">
                <a:cs typeface="+mn-ea"/>
                <a:sym typeface="+mn-lt"/>
              </a:endParaRPr>
            </a:p>
          </p:txBody>
        </p:sp>
        <p:sp>
          <p:nvSpPr>
            <p:cNvPr id="50" name="任意多边形 24">
              <a:extLst>
                <a:ext uri="{FF2B5EF4-FFF2-40B4-BE49-F238E27FC236}">
                  <a16:creationId xmlns:a16="http://schemas.microsoft.com/office/drawing/2014/main" id="{3F1FCF02-B871-52A2-09D0-E203B19C6260}"/>
                </a:ext>
              </a:extLst>
            </p:cNvPr>
            <p:cNvSpPr/>
            <p:nvPr/>
          </p:nvSpPr>
          <p:spPr>
            <a:xfrm>
              <a:off x="5194903" y="3066484"/>
              <a:ext cx="348009" cy="396345"/>
            </a:xfrm>
            <a:custGeom>
              <a:avLst/>
              <a:gdLst>
                <a:gd name="connsiteX0" fmla="*/ 26678 w 348009"/>
                <a:gd name="connsiteY0" fmla="*/ 310062 h 396345"/>
                <a:gd name="connsiteX1" fmla="*/ 61501 w 348009"/>
                <a:gd name="connsiteY1" fmla="*/ 372260 h 396345"/>
                <a:gd name="connsiteX2" fmla="*/ 346230 w 348009"/>
                <a:gd name="connsiteY2" fmla="*/ 320972 h 396345"/>
                <a:gd name="connsiteX3" fmla="*/ 301149 w 348009"/>
                <a:gd name="connsiteY3" fmla="*/ 236037 h 396345"/>
                <a:gd name="connsiteX4" fmla="*/ 333816 w 348009"/>
                <a:gd name="connsiteY4" fmla="*/ 138035 h 396345"/>
                <a:gd name="connsiteX5" fmla="*/ 309316 w 348009"/>
                <a:gd name="connsiteY5" fmla="*/ 40033 h 396345"/>
                <a:gd name="connsiteX6" fmla="*/ -567 w 348009"/>
                <a:gd name="connsiteY6" fmla="*/ 77797 h 396345"/>
                <a:gd name="connsiteX7" fmla="*/ 26678 w 348009"/>
                <a:gd name="connsiteY7" fmla="*/ 310062 h 39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009" h="396345">
                  <a:moveTo>
                    <a:pt x="26678" y="310062"/>
                  </a:moveTo>
                  <a:cubicBezTo>
                    <a:pt x="26678" y="310062"/>
                    <a:pt x="5248" y="350896"/>
                    <a:pt x="61501" y="372260"/>
                  </a:cubicBezTo>
                  <a:cubicBezTo>
                    <a:pt x="207393" y="426749"/>
                    <a:pt x="362760" y="378794"/>
                    <a:pt x="346230" y="320972"/>
                  </a:cubicBezTo>
                  <a:cubicBezTo>
                    <a:pt x="339696" y="298955"/>
                    <a:pt x="306702" y="317248"/>
                    <a:pt x="301149" y="236037"/>
                  </a:cubicBezTo>
                  <a:cubicBezTo>
                    <a:pt x="296445" y="167109"/>
                    <a:pt x="319508" y="157636"/>
                    <a:pt x="333816" y="138035"/>
                  </a:cubicBezTo>
                  <a:cubicBezTo>
                    <a:pt x="349366" y="116148"/>
                    <a:pt x="291610" y="60091"/>
                    <a:pt x="309316" y="40033"/>
                  </a:cubicBezTo>
                  <a:cubicBezTo>
                    <a:pt x="309316" y="40033"/>
                    <a:pt x="171133" y="-71951"/>
                    <a:pt x="-567" y="77797"/>
                  </a:cubicBezTo>
                  <a:cubicBezTo>
                    <a:pt x="-44" y="76490"/>
                    <a:pt x="63788" y="109157"/>
                    <a:pt x="26678" y="310062"/>
                  </a:cubicBezTo>
                  <a:close/>
                </a:path>
              </a:pathLst>
            </a:custGeom>
            <a:solidFill>
              <a:srgbClr val="FCB9AE"/>
            </a:solidFill>
            <a:ln w="6531" cap="flat">
              <a:noFill/>
              <a:prstDash val="solid"/>
              <a:miter/>
            </a:ln>
          </p:spPr>
          <p:txBody>
            <a:bodyPr rtlCol="0" anchor="ctr"/>
            <a:lstStyle/>
            <a:p>
              <a:endParaRPr lang="zh-CN" altLang="en-US" sz="1300">
                <a:cs typeface="+mn-ea"/>
                <a:sym typeface="+mn-lt"/>
              </a:endParaRPr>
            </a:p>
          </p:txBody>
        </p:sp>
        <p:sp>
          <p:nvSpPr>
            <p:cNvPr id="51" name="任意多边形 25">
              <a:extLst>
                <a:ext uri="{FF2B5EF4-FFF2-40B4-BE49-F238E27FC236}">
                  <a16:creationId xmlns:a16="http://schemas.microsoft.com/office/drawing/2014/main" id="{21062DF0-43C9-9768-EC7F-40A450199686}"/>
                </a:ext>
              </a:extLst>
            </p:cNvPr>
            <p:cNvSpPr/>
            <p:nvPr/>
          </p:nvSpPr>
          <p:spPr>
            <a:xfrm>
              <a:off x="4899511" y="4609513"/>
              <a:ext cx="1944319" cy="887040"/>
            </a:xfrm>
            <a:custGeom>
              <a:avLst/>
              <a:gdLst>
                <a:gd name="connsiteX0" fmla="*/ 35773 w 1944319"/>
                <a:gd name="connsiteY0" fmla="*/ 675852 h 887040"/>
                <a:gd name="connsiteX1" fmla="*/ 840044 w 1944319"/>
                <a:gd name="connsiteY1" fmla="*/ 886426 h 887040"/>
                <a:gd name="connsiteX2" fmla="*/ 1865799 w 1944319"/>
                <a:gd name="connsiteY2" fmla="*/ 465343 h 887040"/>
                <a:gd name="connsiteX3" fmla="*/ 1850772 w 1944319"/>
                <a:gd name="connsiteY3" fmla="*/ 42301 h 887040"/>
                <a:gd name="connsiteX4" fmla="*/ 1804319 w 1944319"/>
                <a:gd name="connsiteY4" fmla="*/ 12312 h 887040"/>
                <a:gd name="connsiteX5" fmla="*/ 900870 w 1944319"/>
                <a:gd name="connsiteY5" fmla="*/ 149515 h 887040"/>
                <a:gd name="connsiteX6" fmla="*/ 834359 w 1944319"/>
                <a:gd name="connsiteY6" fmla="*/ 121160 h 887040"/>
                <a:gd name="connsiteX7" fmla="*/ 629600 w 1944319"/>
                <a:gd name="connsiteY7" fmla="*/ 203808 h 887040"/>
                <a:gd name="connsiteX8" fmla="*/ 205382 w 1944319"/>
                <a:gd name="connsiteY8" fmla="*/ 213935 h 887040"/>
                <a:gd name="connsiteX9" fmla="*/ 164221 w 1944319"/>
                <a:gd name="connsiteY9" fmla="*/ 243728 h 887040"/>
                <a:gd name="connsiteX10" fmla="*/ 35773 w 1944319"/>
                <a:gd name="connsiteY10" fmla="*/ 675852 h 88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319" h="887040">
                  <a:moveTo>
                    <a:pt x="35773" y="675852"/>
                  </a:moveTo>
                  <a:cubicBezTo>
                    <a:pt x="126719" y="823247"/>
                    <a:pt x="588178" y="893025"/>
                    <a:pt x="840044" y="886426"/>
                  </a:cubicBezTo>
                  <a:cubicBezTo>
                    <a:pt x="1091909" y="879827"/>
                    <a:pt x="1816733" y="538192"/>
                    <a:pt x="1865799" y="465343"/>
                  </a:cubicBezTo>
                  <a:cubicBezTo>
                    <a:pt x="1911533" y="398375"/>
                    <a:pt x="2023256" y="176368"/>
                    <a:pt x="1850772" y="42301"/>
                  </a:cubicBezTo>
                  <a:cubicBezTo>
                    <a:pt x="1836137" y="31050"/>
                    <a:pt x="1820587" y="21021"/>
                    <a:pt x="1804319" y="12312"/>
                  </a:cubicBezTo>
                  <a:cubicBezTo>
                    <a:pt x="1686194" y="-51454"/>
                    <a:pt x="900870" y="149515"/>
                    <a:pt x="900870" y="149515"/>
                  </a:cubicBezTo>
                  <a:cubicBezTo>
                    <a:pt x="900870" y="149515"/>
                    <a:pt x="852196" y="118873"/>
                    <a:pt x="834359" y="121160"/>
                  </a:cubicBezTo>
                  <a:cubicBezTo>
                    <a:pt x="779544" y="128085"/>
                    <a:pt x="740277" y="172317"/>
                    <a:pt x="629600" y="203808"/>
                  </a:cubicBezTo>
                  <a:cubicBezTo>
                    <a:pt x="552114" y="225891"/>
                    <a:pt x="340494" y="140956"/>
                    <a:pt x="205382" y="213935"/>
                  </a:cubicBezTo>
                  <a:cubicBezTo>
                    <a:pt x="190368" y="221945"/>
                    <a:pt x="176524" y="231967"/>
                    <a:pt x="164221" y="243728"/>
                  </a:cubicBezTo>
                  <a:cubicBezTo>
                    <a:pt x="38060" y="364074"/>
                    <a:pt x="-55042" y="528130"/>
                    <a:pt x="35773" y="675852"/>
                  </a:cubicBezTo>
                  <a:close/>
                </a:path>
              </a:pathLst>
            </a:custGeom>
            <a:solidFill>
              <a:srgbClr val="557FF6"/>
            </a:solidFill>
            <a:ln w="6531" cap="flat">
              <a:noFill/>
              <a:prstDash val="solid"/>
              <a:miter/>
            </a:ln>
          </p:spPr>
          <p:txBody>
            <a:bodyPr rtlCol="0" anchor="ctr"/>
            <a:lstStyle/>
            <a:p>
              <a:endParaRPr lang="zh-CN" altLang="en-US" sz="1300">
                <a:cs typeface="+mn-ea"/>
                <a:sym typeface="+mn-lt"/>
              </a:endParaRPr>
            </a:p>
          </p:txBody>
        </p:sp>
        <p:sp>
          <p:nvSpPr>
            <p:cNvPr id="52" name="任意多边形 26">
              <a:extLst>
                <a:ext uri="{FF2B5EF4-FFF2-40B4-BE49-F238E27FC236}">
                  <a16:creationId xmlns:a16="http://schemas.microsoft.com/office/drawing/2014/main" id="{77BFFEBC-07DE-6759-BE4F-B74D93F8D5FE}"/>
                </a:ext>
              </a:extLst>
            </p:cNvPr>
            <p:cNvSpPr/>
            <p:nvPr/>
          </p:nvSpPr>
          <p:spPr>
            <a:xfrm>
              <a:off x="5101082" y="4613977"/>
              <a:ext cx="1648657" cy="573637"/>
            </a:xfrm>
            <a:custGeom>
              <a:avLst/>
              <a:gdLst>
                <a:gd name="connsiteX0" fmla="*/ -567 w 1648657"/>
                <a:gd name="connsiteY0" fmla="*/ 212999 h 573637"/>
                <a:gd name="connsiteX1" fmla="*/ 348321 w 1648657"/>
                <a:gd name="connsiteY1" fmla="*/ 283038 h 573637"/>
                <a:gd name="connsiteX2" fmla="*/ 934569 w 1648657"/>
                <a:gd name="connsiteY2" fmla="*/ 573451 h 573637"/>
                <a:gd name="connsiteX3" fmla="*/ 906541 w 1648657"/>
                <a:gd name="connsiteY3" fmla="*/ 498773 h 573637"/>
                <a:gd name="connsiteX4" fmla="*/ 1071054 w 1648657"/>
                <a:gd name="connsiteY4" fmla="*/ 427559 h 573637"/>
                <a:gd name="connsiteX5" fmla="*/ 1648091 w 1648657"/>
                <a:gd name="connsiteY5" fmla="*/ 42084 h 573637"/>
                <a:gd name="connsiteX6" fmla="*/ 1601571 w 1648657"/>
                <a:gd name="connsiteY6" fmla="*/ 12226 h 573637"/>
                <a:gd name="connsiteX7" fmla="*/ 696294 w 1648657"/>
                <a:gd name="connsiteY7" fmla="*/ 148775 h 573637"/>
                <a:gd name="connsiteX8" fmla="*/ 629652 w 1648657"/>
                <a:gd name="connsiteY8" fmla="*/ 120485 h 573637"/>
                <a:gd name="connsiteX9" fmla="*/ 424566 w 1648657"/>
                <a:gd name="connsiteY9" fmla="*/ 202676 h 573637"/>
                <a:gd name="connsiteX10" fmla="*/ -567 w 1648657"/>
                <a:gd name="connsiteY10" fmla="*/ 212999 h 57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657" h="573637">
                  <a:moveTo>
                    <a:pt x="-567" y="212999"/>
                  </a:moveTo>
                  <a:cubicBezTo>
                    <a:pt x="138205" y="203787"/>
                    <a:pt x="261949" y="232600"/>
                    <a:pt x="348321" y="283038"/>
                  </a:cubicBezTo>
                  <a:cubicBezTo>
                    <a:pt x="450766" y="342950"/>
                    <a:pt x="934569" y="573451"/>
                    <a:pt x="934569" y="573451"/>
                  </a:cubicBezTo>
                  <a:cubicBezTo>
                    <a:pt x="933459" y="548689"/>
                    <a:pt x="906541" y="498773"/>
                    <a:pt x="906541" y="498773"/>
                  </a:cubicBezTo>
                  <a:cubicBezTo>
                    <a:pt x="952275" y="458854"/>
                    <a:pt x="1071054" y="427559"/>
                    <a:pt x="1071054" y="427559"/>
                  </a:cubicBezTo>
                  <a:cubicBezTo>
                    <a:pt x="1163241" y="349614"/>
                    <a:pt x="1528397" y="117219"/>
                    <a:pt x="1648091" y="42084"/>
                  </a:cubicBezTo>
                  <a:cubicBezTo>
                    <a:pt x="1633455" y="30859"/>
                    <a:pt x="1617905" y="20876"/>
                    <a:pt x="1601571" y="12226"/>
                  </a:cubicBezTo>
                  <a:cubicBezTo>
                    <a:pt x="1483251" y="-51149"/>
                    <a:pt x="696294" y="148775"/>
                    <a:pt x="696294" y="148775"/>
                  </a:cubicBezTo>
                  <a:cubicBezTo>
                    <a:pt x="696294" y="148775"/>
                    <a:pt x="647554" y="118264"/>
                    <a:pt x="629652" y="120485"/>
                  </a:cubicBezTo>
                  <a:cubicBezTo>
                    <a:pt x="574771" y="127411"/>
                    <a:pt x="535440" y="171381"/>
                    <a:pt x="424566" y="202676"/>
                  </a:cubicBezTo>
                  <a:cubicBezTo>
                    <a:pt x="346492" y="224629"/>
                    <a:pt x="134872" y="140216"/>
                    <a:pt x="-567" y="212999"/>
                  </a:cubicBezTo>
                  <a:close/>
                </a:path>
              </a:pathLst>
            </a:custGeom>
            <a:solidFill>
              <a:srgbClr val="445FA3"/>
            </a:solidFill>
            <a:ln w="6531" cap="flat">
              <a:noFill/>
              <a:prstDash val="solid"/>
              <a:miter/>
            </a:ln>
          </p:spPr>
          <p:txBody>
            <a:bodyPr rtlCol="0" anchor="ctr"/>
            <a:lstStyle/>
            <a:p>
              <a:endParaRPr lang="zh-CN" altLang="en-US" sz="1300">
                <a:cs typeface="+mn-ea"/>
                <a:sym typeface="+mn-lt"/>
              </a:endParaRPr>
            </a:p>
          </p:txBody>
        </p:sp>
        <p:sp>
          <p:nvSpPr>
            <p:cNvPr id="53" name="任意多边形 27">
              <a:extLst>
                <a:ext uri="{FF2B5EF4-FFF2-40B4-BE49-F238E27FC236}">
                  <a16:creationId xmlns:a16="http://schemas.microsoft.com/office/drawing/2014/main" id="{8AF7BBD4-7469-BE9B-8F60-57E9CC1A118A}"/>
                </a:ext>
              </a:extLst>
            </p:cNvPr>
            <p:cNvSpPr/>
            <p:nvPr/>
          </p:nvSpPr>
          <p:spPr>
            <a:xfrm>
              <a:off x="5101082" y="4613977"/>
              <a:ext cx="1648657" cy="573637"/>
            </a:xfrm>
            <a:custGeom>
              <a:avLst/>
              <a:gdLst>
                <a:gd name="connsiteX0" fmla="*/ -567 w 1648657"/>
                <a:gd name="connsiteY0" fmla="*/ 212999 h 573637"/>
                <a:gd name="connsiteX1" fmla="*/ 348321 w 1648657"/>
                <a:gd name="connsiteY1" fmla="*/ 283038 h 573637"/>
                <a:gd name="connsiteX2" fmla="*/ 934569 w 1648657"/>
                <a:gd name="connsiteY2" fmla="*/ 573451 h 573637"/>
                <a:gd name="connsiteX3" fmla="*/ 906541 w 1648657"/>
                <a:gd name="connsiteY3" fmla="*/ 498773 h 573637"/>
                <a:gd name="connsiteX4" fmla="*/ 1071054 w 1648657"/>
                <a:gd name="connsiteY4" fmla="*/ 427559 h 573637"/>
                <a:gd name="connsiteX5" fmla="*/ 1648091 w 1648657"/>
                <a:gd name="connsiteY5" fmla="*/ 42084 h 573637"/>
                <a:gd name="connsiteX6" fmla="*/ 1601571 w 1648657"/>
                <a:gd name="connsiteY6" fmla="*/ 12226 h 573637"/>
                <a:gd name="connsiteX7" fmla="*/ 696294 w 1648657"/>
                <a:gd name="connsiteY7" fmla="*/ 148775 h 573637"/>
                <a:gd name="connsiteX8" fmla="*/ 629652 w 1648657"/>
                <a:gd name="connsiteY8" fmla="*/ 120485 h 573637"/>
                <a:gd name="connsiteX9" fmla="*/ 424566 w 1648657"/>
                <a:gd name="connsiteY9" fmla="*/ 202676 h 573637"/>
                <a:gd name="connsiteX10" fmla="*/ -567 w 1648657"/>
                <a:gd name="connsiteY10" fmla="*/ 212999 h 57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657" h="573637">
                  <a:moveTo>
                    <a:pt x="-567" y="212999"/>
                  </a:moveTo>
                  <a:cubicBezTo>
                    <a:pt x="138205" y="203787"/>
                    <a:pt x="261949" y="232600"/>
                    <a:pt x="348321" y="283038"/>
                  </a:cubicBezTo>
                  <a:cubicBezTo>
                    <a:pt x="450766" y="342950"/>
                    <a:pt x="934569" y="573451"/>
                    <a:pt x="934569" y="573451"/>
                  </a:cubicBezTo>
                  <a:cubicBezTo>
                    <a:pt x="933459" y="548689"/>
                    <a:pt x="906541" y="498773"/>
                    <a:pt x="906541" y="498773"/>
                  </a:cubicBezTo>
                  <a:cubicBezTo>
                    <a:pt x="952275" y="458854"/>
                    <a:pt x="1071054" y="427559"/>
                    <a:pt x="1071054" y="427559"/>
                  </a:cubicBezTo>
                  <a:cubicBezTo>
                    <a:pt x="1163241" y="349614"/>
                    <a:pt x="1528397" y="117219"/>
                    <a:pt x="1648091" y="42084"/>
                  </a:cubicBezTo>
                  <a:cubicBezTo>
                    <a:pt x="1633455" y="30859"/>
                    <a:pt x="1617905" y="20876"/>
                    <a:pt x="1601571" y="12226"/>
                  </a:cubicBezTo>
                  <a:cubicBezTo>
                    <a:pt x="1483251" y="-51149"/>
                    <a:pt x="696294" y="148775"/>
                    <a:pt x="696294" y="148775"/>
                  </a:cubicBezTo>
                  <a:cubicBezTo>
                    <a:pt x="696294" y="148775"/>
                    <a:pt x="647554" y="118264"/>
                    <a:pt x="629652" y="120485"/>
                  </a:cubicBezTo>
                  <a:cubicBezTo>
                    <a:pt x="574771" y="127411"/>
                    <a:pt x="535440" y="171381"/>
                    <a:pt x="424566" y="202676"/>
                  </a:cubicBezTo>
                  <a:cubicBezTo>
                    <a:pt x="346492" y="224629"/>
                    <a:pt x="134872" y="140216"/>
                    <a:pt x="-567" y="212999"/>
                  </a:cubicBezTo>
                  <a:close/>
                </a:path>
              </a:pathLst>
            </a:custGeom>
            <a:noFill/>
            <a:ln w="1633" cap="flat">
              <a:solidFill>
                <a:srgbClr val="000000"/>
              </a:solidFill>
              <a:prstDash val="solid"/>
              <a:miter/>
            </a:ln>
          </p:spPr>
          <p:txBody>
            <a:bodyPr rtlCol="0" anchor="ctr"/>
            <a:lstStyle/>
            <a:p>
              <a:endParaRPr lang="zh-CN" altLang="en-US" sz="1300">
                <a:cs typeface="+mn-ea"/>
                <a:sym typeface="+mn-lt"/>
              </a:endParaRPr>
            </a:p>
          </p:txBody>
        </p:sp>
        <p:sp>
          <p:nvSpPr>
            <p:cNvPr id="54" name="任意多边形 28">
              <a:extLst>
                <a:ext uri="{FF2B5EF4-FFF2-40B4-BE49-F238E27FC236}">
                  <a16:creationId xmlns:a16="http://schemas.microsoft.com/office/drawing/2014/main" id="{CAE8BA43-6B1A-BF10-21A5-BC360139514A}"/>
                </a:ext>
              </a:extLst>
            </p:cNvPr>
            <p:cNvSpPr/>
            <p:nvPr/>
          </p:nvSpPr>
          <p:spPr>
            <a:xfrm>
              <a:off x="4895005" y="4613976"/>
              <a:ext cx="1944369" cy="887077"/>
            </a:xfrm>
            <a:custGeom>
              <a:avLst/>
              <a:gdLst>
                <a:gd name="connsiteX0" fmla="*/ 35771 w 1944369"/>
                <a:gd name="connsiteY0" fmla="*/ 675897 h 887077"/>
                <a:gd name="connsiteX1" fmla="*/ 840107 w 1944369"/>
                <a:gd name="connsiteY1" fmla="*/ 886471 h 887077"/>
                <a:gd name="connsiteX2" fmla="*/ 1865863 w 1944369"/>
                <a:gd name="connsiteY2" fmla="*/ 465323 h 887077"/>
                <a:gd name="connsiteX3" fmla="*/ 1850771 w 1944369"/>
                <a:gd name="connsiteY3" fmla="*/ 42346 h 887077"/>
                <a:gd name="connsiteX4" fmla="*/ 1804318 w 1944369"/>
                <a:gd name="connsiteY4" fmla="*/ 12292 h 887077"/>
                <a:gd name="connsiteX5" fmla="*/ 900869 w 1944369"/>
                <a:gd name="connsiteY5" fmla="*/ 149495 h 887077"/>
                <a:gd name="connsiteX6" fmla="*/ 834358 w 1944369"/>
                <a:gd name="connsiteY6" fmla="*/ 121074 h 887077"/>
                <a:gd name="connsiteX7" fmla="*/ 629664 w 1944369"/>
                <a:gd name="connsiteY7" fmla="*/ 203723 h 887077"/>
                <a:gd name="connsiteX8" fmla="*/ 205381 w 1944369"/>
                <a:gd name="connsiteY8" fmla="*/ 213915 h 887077"/>
                <a:gd name="connsiteX9" fmla="*/ 164285 w 1944369"/>
                <a:gd name="connsiteY9" fmla="*/ 243642 h 887077"/>
                <a:gd name="connsiteX10" fmla="*/ 35771 w 1944369"/>
                <a:gd name="connsiteY10" fmla="*/ 675897 h 8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369" h="887077">
                  <a:moveTo>
                    <a:pt x="35771" y="675897"/>
                  </a:moveTo>
                  <a:cubicBezTo>
                    <a:pt x="126717" y="823227"/>
                    <a:pt x="587915" y="893004"/>
                    <a:pt x="840107" y="886471"/>
                  </a:cubicBezTo>
                  <a:cubicBezTo>
                    <a:pt x="1092300" y="879937"/>
                    <a:pt x="1816731" y="538171"/>
                    <a:pt x="1865863" y="465323"/>
                  </a:cubicBezTo>
                  <a:cubicBezTo>
                    <a:pt x="1911597" y="398355"/>
                    <a:pt x="2023319" y="176413"/>
                    <a:pt x="1850771" y="42346"/>
                  </a:cubicBezTo>
                  <a:cubicBezTo>
                    <a:pt x="1836136" y="31063"/>
                    <a:pt x="1820586" y="21008"/>
                    <a:pt x="1804318" y="12292"/>
                  </a:cubicBezTo>
                  <a:cubicBezTo>
                    <a:pt x="1686258" y="-51409"/>
                    <a:pt x="900869" y="149495"/>
                    <a:pt x="900869" y="149495"/>
                  </a:cubicBezTo>
                  <a:cubicBezTo>
                    <a:pt x="900869" y="149495"/>
                    <a:pt x="852260" y="118788"/>
                    <a:pt x="834358" y="121074"/>
                  </a:cubicBezTo>
                  <a:cubicBezTo>
                    <a:pt x="779542" y="128065"/>
                    <a:pt x="740341" y="172231"/>
                    <a:pt x="629664" y="203723"/>
                  </a:cubicBezTo>
                  <a:cubicBezTo>
                    <a:pt x="552112" y="225871"/>
                    <a:pt x="340558" y="140936"/>
                    <a:pt x="205381" y="213915"/>
                  </a:cubicBezTo>
                  <a:cubicBezTo>
                    <a:pt x="190399" y="221918"/>
                    <a:pt x="176575" y="231921"/>
                    <a:pt x="164285" y="243642"/>
                  </a:cubicBezTo>
                  <a:cubicBezTo>
                    <a:pt x="38058" y="364054"/>
                    <a:pt x="-55044" y="528175"/>
                    <a:pt x="35771" y="675897"/>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55" name="任意多边形 29">
              <a:extLst>
                <a:ext uri="{FF2B5EF4-FFF2-40B4-BE49-F238E27FC236}">
                  <a16:creationId xmlns:a16="http://schemas.microsoft.com/office/drawing/2014/main" id="{CB29EF64-9D71-33F6-33CE-209C77BE6541}"/>
                </a:ext>
              </a:extLst>
            </p:cNvPr>
            <p:cNvSpPr/>
            <p:nvPr/>
          </p:nvSpPr>
          <p:spPr>
            <a:xfrm>
              <a:off x="5065345" y="5420403"/>
              <a:ext cx="564492" cy="206092"/>
            </a:xfrm>
            <a:custGeom>
              <a:avLst/>
              <a:gdLst>
                <a:gd name="connsiteX0" fmla="*/ 10867 w 564492"/>
                <a:gd name="connsiteY0" fmla="*/ -187 h 206092"/>
                <a:gd name="connsiteX1" fmla="*/ -567 w 564492"/>
                <a:gd name="connsiteY1" fmla="*/ 51362 h 206092"/>
                <a:gd name="connsiteX2" fmla="*/ 165776 w 564492"/>
                <a:gd name="connsiteY2" fmla="*/ 155114 h 206092"/>
                <a:gd name="connsiteX3" fmla="*/ 447368 w 564492"/>
                <a:gd name="connsiteY3" fmla="*/ 204180 h 206092"/>
                <a:gd name="connsiteX4" fmla="*/ 550467 w 564492"/>
                <a:gd name="connsiteY4" fmla="*/ 202547 h 206092"/>
                <a:gd name="connsiteX5" fmla="*/ 563926 w 564492"/>
                <a:gd name="connsiteY5" fmla="*/ 182293 h 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92" h="206092">
                  <a:moveTo>
                    <a:pt x="10867" y="-187"/>
                  </a:moveTo>
                  <a:lnTo>
                    <a:pt x="-567" y="51362"/>
                  </a:lnTo>
                  <a:cubicBezTo>
                    <a:pt x="-567" y="51362"/>
                    <a:pt x="30271" y="140479"/>
                    <a:pt x="165776" y="155114"/>
                  </a:cubicBezTo>
                  <a:cubicBezTo>
                    <a:pt x="301280" y="169749"/>
                    <a:pt x="381380" y="200195"/>
                    <a:pt x="447368" y="204180"/>
                  </a:cubicBezTo>
                  <a:cubicBezTo>
                    <a:pt x="481708" y="206937"/>
                    <a:pt x="516231" y="206389"/>
                    <a:pt x="550467" y="202547"/>
                  </a:cubicBezTo>
                  <a:lnTo>
                    <a:pt x="563926" y="182293"/>
                  </a:ln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56" name="任意多边形 30">
              <a:extLst>
                <a:ext uri="{FF2B5EF4-FFF2-40B4-BE49-F238E27FC236}">
                  <a16:creationId xmlns:a16="http://schemas.microsoft.com/office/drawing/2014/main" id="{28631E78-A957-E43F-80D4-0E9D99BD6C49}"/>
                </a:ext>
              </a:extLst>
            </p:cNvPr>
            <p:cNvSpPr/>
            <p:nvPr/>
          </p:nvSpPr>
          <p:spPr>
            <a:xfrm>
              <a:off x="5065345" y="5420403"/>
              <a:ext cx="564492" cy="206092"/>
            </a:xfrm>
            <a:custGeom>
              <a:avLst/>
              <a:gdLst>
                <a:gd name="connsiteX0" fmla="*/ 10867 w 564492"/>
                <a:gd name="connsiteY0" fmla="*/ -187 h 206092"/>
                <a:gd name="connsiteX1" fmla="*/ -567 w 564492"/>
                <a:gd name="connsiteY1" fmla="*/ 51362 h 206092"/>
                <a:gd name="connsiteX2" fmla="*/ 165776 w 564492"/>
                <a:gd name="connsiteY2" fmla="*/ 155114 h 206092"/>
                <a:gd name="connsiteX3" fmla="*/ 447368 w 564492"/>
                <a:gd name="connsiteY3" fmla="*/ 204180 h 206092"/>
                <a:gd name="connsiteX4" fmla="*/ 550467 w 564492"/>
                <a:gd name="connsiteY4" fmla="*/ 202547 h 206092"/>
                <a:gd name="connsiteX5" fmla="*/ 563926 w 564492"/>
                <a:gd name="connsiteY5" fmla="*/ 182293 h 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92" h="206092">
                  <a:moveTo>
                    <a:pt x="10867" y="-187"/>
                  </a:moveTo>
                  <a:lnTo>
                    <a:pt x="-567" y="51362"/>
                  </a:lnTo>
                  <a:cubicBezTo>
                    <a:pt x="-567" y="51362"/>
                    <a:pt x="30271" y="140479"/>
                    <a:pt x="165776" y="155114"/>
                  </a:cubicBezTo>
                  <a:cubicBezTo>
                    <a:pt x="301280" y="169749"/>
                    <a:pt x="381380" y="200195"/>
                    <a:pt x="447368" y="204180"/>
                  </a:cubicBezTo>
                  <a:cubicBezTo>
                    <a:pt x="481708" y="206937"/>
                    <a:pt x="516231" y="206389"/>
                    <a:pt x="550467" y="202547"/>
                  </a:cubicBezTo>
                  <a:lnTo>
                    <a:pt x="563926" y="182293"/>
                  </a:ln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57" name="任意多边形 31">
              <a:extLst>
                <a:ext uri="{FF2B5EF4-FFF2-40B4-BE49-F238E27FC236}">
                  <a16:creationId xmlns:a16="http://schemas.microsoft.com/office/drawing/2014/main" id="{CEF2413B-96AA-F59E-A3BC-D59BDA3BA861}"/>
                </a:ext>
              </a:extLst>
            </p:cNvPr>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solidFill>
              <a:srgbClr val="263238"/>
            </a:solidFill>
            <a:ln w="6531" cap="flat">
              <a:noFill/>
              <a:prstDash val="solid"/>
              <a:miter/>
            </a:ln>
          </p:spPr>
          <p:txBody>
            <a:bodyPr rtlCol="0" anchor="ctr"/>
            <a:lstStyle/>
            <a:p>
              <a:endParaRPr lang="zh-CN" altLang="en-US" sz="1300">
                <a:cs typeface="+mn-ea"/>
                <a:sym typeface="+mn-lt"/>
              </a:endParaRPr>
            </a:p>
          </p:txBody>
        </p:sp>
        <p:sp>
          <p:nvSpPr>
            <p:cNvPr id="58" name="任意多边形 32">
              <a:extLst>
                <a:ext uri="{FF2B5EF4-FFF2-40B4-BE49-F238E27FC236}">
                  <a16:creationId xmlns:a16="http://schemas.microsoft.com/office/drawing/2014/main" id="{6F3E42A2-094D-DD70-003B-69E9F4F74B22}"/>
                </a:ext>
              </a:extLst>
            </p:cNvPr>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noFill/>
            <a:ln w="1633" cap="flat">
              <a:solidFill>
                <a:srgbClr val="000000"/>
              </a:solidFill>
              <a:prstDash val="solid"/>
              <a:miter/>
            </a:ln>
          </p:spPr>
          <p:txBody>
            <a:bodyPr rtlCol="0" anchor="ctr"/>
            <a:lstStyle/>
            <a:p>
              <a:endParaRPr lang="zh-CN" altLang="en-US" sz="1300">
                <a:cs typeface="+mn-ea"/>
                <a:sym typeface="+mn-lt"/>
              </a:endParaRPr>
            </a:p>
          </p:txBody>
        </p:sp>
        <p:sp>
          <p:nvSpPr>
            <p:cNvPr id="59" name="任意多边形 33">
              <a:extLst>
                <a:ext uri="{FF2B5EF4-FFF2-40B4-BE49-F238E27FC236}">
                  <a16:creationId xmlns:a16="http://schemas.microsoft.com/office/drawing/2014/main" id="{E9E0959D-66A3-5250-61F8-4EE56BD38A2D}"/>
                </a:ext>
              </a:extLst>
            </p:cNvPr>
            <p:cNvSpPr/>
            <p:nvPr/>
          </p:nvSpPr>
          <p:spPr>
            <a:xfrm>
              <a:off x="5078678" y="5272158"/>
              <a:ext cx="788258" cy="277787"/>
            </a:xfrm>
            <a:custGeom>
              <a:avLst/>
              <a:gdLst>
                <a:gd name="connsiteX0" fmla="*/ -180 w 788258"/>
                <a:gd name="connsiteY0" fmla="*/ 162431 h 277787"/>
                <a:gd name="connsiteX1" fmla="*/ 130490 w 788258"/>
                <a:gd name="connsiteY1" fmla="*/ 227766 h 277787"/>
                <a:gd name="connsiteX2" fmla="*/ 685835 w 788258"/>
                <a:gd name="connsiteY2" fmla="*/ 224303 h 277787"/>
                <a:gd name="connsiteX3" fmla="*/ 787692 w 788258"/>
                <a:gd name="connsiteY3" fmla="*/ 142962 h 277787"/>
                <a:gd name="connsiteX4" fmla="*/ 584828 w 788258"/>
                <a:gd name="connsiteY4" fmla="*/ -187 h 277787"/>
                <a:gd name="connsiteX5" fmla="*/ 228492 w 788258"/>
                <a:gd name="connsiteY5" fmla="*/ 70963 h 277787"/>
                <a:gd name="connsiteX6" fmla="*/ 172435 w 788258"/>
                <a:gd name="connsiteY6" fmla="*/ 67173 h 277787"/>
                <a:gd name="connsiteX7" fmla="*/ -180 w 788258"/>
                <a:gd name="connsiteY7" fmla="*/ 162431 h 27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8258" h="277787">
                  <a:moveTo>
                    <a:pt x="-180" y="162431"/>
                  </a:moveTo>
                  <a:cubicBezTo>
                    <a:pt x="45490" y="179699"/>
                    <a:pt x="89277" y="201586"/>
                    <a:pt x="130490" y="227766"/>
                  </a:cubicBezTo>
                  <a:cubicBezTo>
                    <a:pt x="130490" y="227766"/>
                    <a:pt x="349361" y="342167"/>
                    <a:pt x="685835" y="224303"/>
                  </a:cubicBezTo>
                  <a:lnTo>
                    <a:pt x="787692" y="142962"/>
                  </a:lnTo>
                  <a:lnTo>
                    <a:pt x="584828" y="-187"/>
                  </a:lnTo>
                  <a:cubicBezTo>
                    <a:pt x="584828" y="-187"/>
                    <a:pt x="385622" y="88407"/>
                    <a:pt x="228492" y="70963"/>
                  </a:cubicBezTo>
                  <a:cubicBezTo>
                    <a:pt x="209545" y="68937"/>
                    <a:pt x="190729" y="67565"/>
                    <a:pt x="172435" y="67173"/>
                  </a:cubicBezTo>
                  <a:cubicBezTo>
                    <a:pt x="75021" y="64429"/>
                    <a:pt x="-6909" y="85402"/>
                    <a:pt x="-180" y="162431"/>
                  </a:cubicBezTo>
                  <a:close/>
                </a:path>
              </a:pathLst>
            </a:custGeom>
            <a:solidFill>
              <a:srgbClr val="000000">
                <a:alpha val="70000"/>
              </a:srgbClr>
            </a:solidFill>
            <a:ln w="6531" cap="flat">
              <a:noFill/>
              <a:prstDash val="solid"/>
              <a:miter/>
            </a:ln>
          </p:spPr>
          <p:txBody>
            <a:bodyPr rtlCol="0" anchor="ctr"/>
            <a:lstStyle/>
            <a:p>
              <a:endParaRPr lang="zh-CN" altLang="en-US" sz="1300">
                <a:cs typeface="+mn-ea"/>
                <a:sym typeface="+mn-lt"/>
              </a:endParaRPr>
            </a:p>
          </p:txBody>
        </p:sp>
        <p:sp>
          <p:nvSpPr>
            <p:cNvPr id="60" name="任意多边形 34">
              <a:extLst>
                <a:ext uri="{FF2B5EF4-FFF2-40B4-BE49-F238E27FC236}">
                  <a16:creationId xmlns:a16="http://schemas.microsoft.com/office/drawing/2014/main" id="{6AAB44D9-C444-606C-AB28-0653CC961CE2}"/>
                </a:ext>
              </a:extLst>
            </p:cNvPr>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61" name="任意多边形 35">
              <a:extLst>
                <a:ext uri="{FF2B5EF4-FFF2-40B4-BE49-F238E27FC236}">
                  <a16:creationId xmlns:a16="http://schemas.microsoft.com/office/drawing/2014/main" id="{5B65A925-9D0D-9329-3CB6-A39797ED79C4}"/>
                </a:ext>
              </a:extLst>
            </p:cNvPr>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62" name="任意多边形 36">
              <a:extLst>
                <a:ext uri="{FF2B5EF4-FFF2-40B4-BE49-F238E27FC236}">
                  <a16:creationId xmlns:a16="http://schemas.microsoft.com/office/drawing/2014/main" id="{881E5470-BE90-0288-4313-2473327B0AF8}"/>
                </a:ext>
              </a:extLst>
            </p:cNvPr>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noFill/>
            <a:ln w="1633" cap="flat">
              <a:solidFill>
                <a:srgbClr val="000000"/>
              </a:solidFill>
              <a:prstDash val="solid"/>
              <a:miter/>
            </a:ln>
          </p:spPr>
          <p:txBody>
            <a:bodyPr rtlCol="0" anchor="ctr"/>
            <a:lstStyle/>
            <a:p>
              <a:endParaRPr lang="zh-CN" altLang="en-US" sz="1300">
                <a:cs typeface="+mn-ea"/>
                <a:sym typeface="+mn-lt"/>
              </a:endParaRPr>
            </a:p>
          </p:txBody>
        </p:sp>
        <p:sp>
          <p:nvSpPr>
            <p:cNvPr id="63" name="任意多边形 37">
              <a:extLst>
                <a:ext uri="{FF2B5EF4-FFF2-40B4-BE49-F238E27FC236}">
                  <a16:creationId xmlns:a16="http://schemas.microsoft.com/office/drawing/2014/main" id="{D9644EAB-1731-B063-8E77-90C90EF5CEAE}"/>
                </a:ext>
              </a:extLst>
            </p:cNvPr>
            <p:cNvSpPr/>
            <p:nvPr/>
          </p:nvSpPr>
          <p:spPr>
            <a:xfrm>
              <a:off x="5558041" y="5492128"/>
              <a:ext cx="98738" cy="53717"/>
            </a:xfrm>
            <a:custGeom>
              <a:avLst/>
              <a:gdLst>
                <a:gd name="connsiteX0" fmla="*/ 2039 w 98738"/>
                <a:gd name="connsiteY0" fmla="*/ 53530 h 53717"/>
                <a:gd name="connsiteX1" fmla="*/ 93508 w 98738"/>
                <a:gd name="connsiteY1" fmla="*/ 37654 h 53717"/>
                <a:gd name="connsiteX2" fmla="*/ 81747 w 98738"/>
                <a:gd name="connsiteY2" fmla="*/ 479 h 53717"/>
                <a:gd name="connsiteX3" fmla="*/ 2039 w 98738"/>
                <a:gd name="connsiteY3" fmla="*/ 53530 h 53717"/>
              </a:gdLst>
              <a:ahLst/>
              <a:cxnLst>
                <a:cxn ang="0">
                  <a:pos x="connsiteX0" y="connsiteY0"/>
                </a:cxn>
                <a:cxn ang="0">
                  <a:pos x="connsiteX1" y="connsiteY1"/>
                </a:cxn>
                <a:cxn ang="0">
                  <a:pos x="connsiteX2" y="connsiteY2"/>
                </a:cxn>
                <a:cxn ang="0">
                  <a:pos x="connsiteX3" y="connsiteY3"/>
                </a:cxn>
              </a:cxnLst>
              <a:rect l="l" t="t" r="r" b="b"/>
              <a:pathLst>
                <a:path w="98738" h="53717">
                  <a:moveTo>
                    <a:pt x="2039" y="53530"/>
                  </a:moveTo>
                  <a:cubicBezTo>
                    <a:pt x="32785" y="49819"/>
                    <a:pt x="63310" y="44520"/>
                    <a:pt x="93508" y="37654"/>
                  </a:cubicBezTo>
                  <a:cubicBezTo>
                    <a:pt x="101609" y="20667"/>
                    <a:pt x="100041" y="3288"/>
                    <a:pt x="81747" y="479"/>
                  </a:cubicBezTo>
                  <a:cubicBezTo>
                    <a:pt x="46075" y="-5271"/>
                    <a:pt x="-13772" y="27396"/>
                    <a:pt x="2039" y="53530"/>
                  </a:cubicBezTo>
                  <a:close/>
                </a:path>
              </a:pathLst>
            </a:custGeom>
            <a:solidFill>
              <a:srgbClr val="000000">
                <a:alpha val="70000"/>
              </a:srgbClr>
            </a:solidFill>
            <a:ln w="6531" cap="flat">
              <a:noFill/>
              <a:prstDash val="solid"/>
              <a:miter/>
            </a:ln>
          </p:spPr>
          <p:txBody>
            <a:bodyPr rtlCol="0" anchor="ctr"/>
            <a:lstStyle/>
            <a:p>
              <a:endParaRPr lang="zh-CN" altLang="en-US" sz="1300">
                <a:cs typeface="+mn-ea"/>
                <a:sym typeface="+mn-lt"/>
              </a:endParaRPr>
            </a:p>
          </p:txBody>
        </p:sp>
        <p:sp>
          <p:nvSpPr>
            <p:cNvPr id="64" name="任意多边形 38">
              <a:extLst>
                <a:ext uri="{FF2B5EF4-FFF2-40B4-BE49-F238E27FC236}">
                  <a16:creationId xmlns:a16="http://schemas.microsoft.com/office/drawing/2014/main" id="{81954D56-3DFB-084E-6617-ED2DF40207FE}"/>
                </a:ext>
              </a:extLst>
            </p:cNvPr>
            <p:cNvSpPr/>
            <p:nvPr/>
          </p:nvSpPr>
          <p:spPr>
            <a:xfrm>
              <a:off x="5558041" y="5492128"/>
              <a:ext cx="98738" cy="53717"/>
            </a:xfrm>
            <a:custGeom>
              <a:avLst/>
              <a:gdLst>
                <a:gd name="connsiteX0" fmla="*/ 2039 w 98738"/>
                <a:gd name="connsiteY0" fmla="*/ 53530 h 53717"/>
                <a:gd name="connsiteX1" fmla="*/ 93508 w 98738"/>
                <a:gd name="connsiteY1" fmla="*/ 37654 h 53717"/>
                <a:gd name="connsiteX2" fmla="*/ 81747 w 98738"/>
                <a:gd name="connsiteY2" fmla="*/ 479 h 53717"/>
                <a:gd name="connsiteX3" fmla="*/ 2039 w 98738"/>
                <a:gd name="connsiteY3" fmla="*/ 53530 h 53717"/>
              </a:gdLst>
              <a:ahLst/>
              <a:cxnLst>
                <a:cxn ang="0">
                  <a:pos x="connsiteX0" y="connsiteY0"/>
                </a:cxn>
                <a:cxn ang="0">
                  <a:pos x="connsiteX1" y="connsiteY1"/>
                </a:cxn>
                <a:cxn ang="0">
                  <a:pos x="connsiteX2" y="connsiteY2"/>
                </a:cxn>
                <a:cxn ang="0">
                  <a:pos x="connsiteX3" y="connsiteY3"/>
                </a:cxn>
              </a:cxnLst>
              <a:rect l="l" t="t" r="r" b="b"/>
              <a:pathLst>
                <a:path w="98738" h="53717">
                  <a:moveTo>
                    <a:pt x="2039" y="53530"/>
                  </a:moveTo>
                  <a:cubicBezTo>
                    <a:pt x="32785" y="49819"/>
                    <a:pt x="63310" y="44520"/>
                    <a:pt x="93508" y="37654"/>
                  </a:cubicBezTo>
                  <a:cubicBezTo>
                    <a:pt x="101609" y="20667"/>
                    <a:pt x="100041" y="3288"/>
                    <a:pt x="81747" y="479"/>
                  </a:cubicBezTo>
                  <a:cubicBezTo>
                    <a:pt x="46075" y="-5271"/>
                    <a:pt x="-13772" y="27396"/>
                    <a:pt x="2039" y="53530"/>
                  </a:cubicBezTo>
                  <a:close/>
                </a:path>
              </a:pathLst>
            </a:custGeom>
            <a:noFill/>
            <a:ln w="1633" cap="flat">
              <a:solidFill>
                <a:srgbClr val="000000"/>
              </a:solidFill>
              <a:prstDash val="solid"/>
              <a:miter/>
            </a:ln>
          </p:spPr>
          <p:txBody>
            <a:bodyPr rtlCol="0" anchor="ctr"/>
            <a:lstStyle/>
            <a:p>
              <a:endParaRPr lang="zh-CN" altLang="en-US" sz="1300">
                <a:cs typeface="+mn-ea"/>
                <a:sym typeface="+mn-lt"/>
              </a:endParaRPr>
            </a:p>
          </p:txBody>
        </p:sp>
        <p:sp>
          <p:nvSpPr>
            <p:cNvPr id="65" name="任意多边形 39">
              <a:extLst>
                <a:ext uri="{FF2B5EF4-FFF2-40B4-BE49-F238E27FC236}">
                  <a16:creationId xmlns:a16="http://schemas.microsoft.com/office/drawing/2014/main" id="{8A93B21F-AE3F-746F-9EF4-26AAE4B52C17}"/>
                </a:ext>
              </a:extLst>
            </p:cNvPr>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66" name="任意多边形 40">
              <a:extLst>
                <a:ext uri="{FF2B5EF4-FFF2-40B4-BE49-F238E27FC236}">
                  <a16:creationId xmlns:a16="http://schemas.microsoft.com/office/drawing/2014/main" id="{FC702522-52C4-ABC3-42BD-2AE0DB66F14C}"/>
                </a:ext>
              </a:extLst>
            </p:cNvPr>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67" name="任意多边形 41">
              <a:extLst>
                <a:ext uri="{FF2B5EF4-FFF2-40B4-BE49-F238E27FC236}">
                  <a16:creationId xmlns:a16="http://schemas.microsoft.com/office/drawing/2014/main" id="{FA267ADE-1855-F66D-BA07-89A4480CE2DD}"/>
                </a:ext>
              </a:extLst>
            </p:cNvPr>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noFill/>
            <a:ln w="1633" cap="flat">
              <a:solidFill>
                <a:srgbClr val="000000"/>
              </a:solidFill>
              <a:prstDash val="solid"/>
              <a:miter/>
            </a:ln>
          </p:spPr>
          <p:txBody>
            <a:bodyPr rtlCol="0" anchor="ctr"/>
            <a:lstStyle/>
            <a:p>
              <a:endParaRPr lang="zh-CN" altLang="en-US" sz="1300">
                <a:cs typeface="+mn-ea"/>
                <a:sym typeface="+mn-lt"/>
              </a:endParaRPr>
            </a:p>
          </p:txBody>
        </p:sp>
        <p:sp>
          <p:nvSpPr>
            <p:cNvPr id="68" name="任意多边形 42">
              <a:extLst>
                <a:ext uri="{FF2B5EF4-FFF2-40B4-BE49-F238E27FC236}">
                  <a16:creationId xmlns:a16="http://schemas.microsoft.com/office/drawing/2014/main" id="{1D58396D-0207-80B2-1144-D5B0152F0AF7}"/>
                </a:ext>
              </a:extLst>
            </p:cNvPr>
            <p:cNvSpPr/>
            <p:nvPr/>
          </p:nvSpPr>
          <p:spPr>
            <a:xfrm>
              <a:off x="5074234" y="5348723"/>
              <a:ext cx="232752" cy="188171"/>
            </a:xfrm>
            <a:custGeom>
              <a:avLst/>
              <a:gdLst>
                <a:gd name="connsiteX0" fmla="*/ -179 w 232752"/>
                <a:gd name="connsiteY0" fmla="*/ 93183 h 188171"/>
                <a:gd name="connsiteX1" fmla="*/ 130490 w 232752"/>
                <a:gd name="connsiteY1" fmla="*/ 157342 h 188171"/>
                <a:gd name="connsiteX2" fmla="*/ 222547 w 232752"/>
                <a:gd name="connsiteY2" fmla="*/ 187984 h 188171"/>
                <a:gd name="connsiteX3" fmla="*/ 171978 w 232752"/>
                <a:gd name="connsiteY3" fmla="*/ 81 h 188171"/>
                <a:gd name="connsiteX4" fmla="*/ -179 w 232752"/>
                <a:gd name="connsiteY4" fmla="*/ 93183 h 18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52" h="188171">
                  <a:moveTo>
                    <a:pt x="-179" y="93183"/>
                  </a:moveTo>
                  <a:cubicBezTo>
                    <a:pt x="45425" y="110118"/>
                    <a:pt x="89206" y="131613"/>
                    <a:pt x="130490" y="157342"/>
                  </a:cubicBezTo>
                  <a:cubicBezTo>
                    <a:pt x="159950" y="170925"/>
                    <a:pt x="190821" y="181202"/>
                    <a:pt x="222547" y="187984"/>
                  </a:cubicBezTo>
                  <a:cubicBezTo>
                    <a:pt x="260115" y="85017"/>
                    <a:pt x="176029" y="3936"/>
                    <a:pt x="171978" y="81"/>
                  </a:cubicBezTo>
                  <a:cubicBezTo>
                    <a:pt x="74891" y="-2859"/>
                    <a:pt x="-6908" y="17722"/>
                    <a:pt x="-179" y="93183"/>
                  </a:cubicBezTo>
                  <a:close/>
                </a:path>
              </a:pathLst>
            </a:custGeom>
            <a:solidFill>
              <a:srgbClr val="000000">
                <a:alpha val="70000"/>
              </a:srgbClr>
            </a:solidFill>
            <a:ln w="6531" cap="flat">
              <a:noFill/>
              <a:prstDash val="solid"/>
              <a:miter/>
            </a:ln>
          </p:spPr>
          <p:txBody>
            <a:bodyPr rtlCol="0" anchor="ctr"/>
            <a:lstStyle/>
            <a:p>
              <a:endParaRPr lang="zh-CN" altLang="en-US" sz="1300">
                <a:cs typeface="+mn-ea"/>
                <a:sym typeface="+mn-lt"/>
              </a:endParaRPr>
            </a:p>
          </p:txBody>
        </p:sp>
        <p:sp>
          <p:nvSpPr>
            <p:cNvPr id="69" name="任意多边形 43">
              <a:extLst>
                <a:ext uri="{FF2B5EF4-FFF2-40B4-BE49-F238E27FC236}">
                  <a16:creationId xmlns:a16="http://schemas.microsoft.com/office/drawing/2014/main" id="{181F79FB-7607-326E-10A0-4A7D63BE1C21}"/>
                </a:ext>
              </a:extLst>
            </p:cNvPr>
            <p:cNvSpPr/>
            <p:nvPr/>
          </p:nvSpPr>
          <p:spPr>
            <a:xfrm>
              <a:off x="5074234" y="5348723"/>
              <a:ext cx="232752" cy="188171"/>
            </a:xfrm>
            <a:custGeom>
              <a:avLst/>
              <a:gdLst>
                <a:gd name="connsiteX0" fmla="*/ -179 w 232752"/>
                <a:gd name="connsiteY0" fmla="*/ 93183 h 188171"/>
                <a:gd name="connsiteX1" fmla="*/ 130490 w 232752"/>
                <a:gd name="connsiteY1" fmla="*/ 157342 h 188171"/>
                <a:gd name="connsiteX2" fmla="*/ 222547 w 232752"/>
                <a:gd name="connsiteY2" fmla="*/ 187984 h 188171"/>
                <a:gd name="connsiteX3" fmla="*/ 171978 w 232752"/>
                <a:gd name="connsiteY3" fmla="*/ 81 h 188171"/>
                <a:gd name="connsiteX4" fmla="*/ -179 w 232752"/>
                <a:gd name="connsiteY4" fmla="*/ 93183 h 18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52" h="188171">
                  <a:moveTo>
                    <a:pt x="-179" y="93183"/>
                  </a:moveTo>
                  <a:cubicBezTo>
                    <a:pt x="45425" y="110118"/>
                    <a:pt x="89206" y="131613"/>
                    <a:pt x="130490" y="157342"/>
                  </a:cubicBezTo>
                  <a:cubicBezTo>
                    <a:pt x="159950" y="170925"/>
                    <a:pt x="190821" y="181202"/>
                    <a:pt x="222547" y="187984"/>
                  </a:cubicBezTo>
                  <a:cubicBezTo>
                    <a:pt x="260115" y="85017"/>
                    <a:pt x="176029" y="3936"/>
                    <a:pt x="171978" y="81"/>
                  </a:cubicBezTo>
                  <a:cubicBezTo>
                    <a:pt x="74891" y="-2859"/>
                    <a:pt x="-6908" y="17722"/>
                    <a:pt x="-179" y="93183"/>
                  </a:cubicBezTo>
                  <a:close/>
                </a:path>
              </a:pathLst>
            </a:custGeom>
            <a:noFill/>
            <a:ln w="1633" cap="flat">
              <a:solidFill>
                <a:srgbClr val="000000"/>
              </a:solidFill>
              <a:prstDash val="solid"/>
              <a:miter/>
            </a:ln>
          </p:spPr>
          <p:txBody>
            <a:bodyPr rtlCol="0" anchor="ctr"/>
            <a:lstStyle/>
            <a:p>
              <a:endParaRPr lang="zh-CN" altLang="en-US" sz="1300">
                <a:cs typeface="+mn-ea"/>
                <a:sym typeface="+mn-lt"/>
              </a:endParaRPr>
            </a:p>
          </p:txBody>
        </p:sp>
        <p:sp>
          <p:nvSpPr>
            <p:cNvPr id="70" name="任意多边形 44">
              <a:extLst>
                <a:ext uri="{FF2B5EF4-FFF2-40B4-BE49-F238E27FC236}">
                  <a16:creationId xmlns:a16="http://schemas.microsoft.com/office/drawing/2014/main" id="{C46095DB-66A5-EA82-EC03-922EED727A8E}"/>
                </a:ext>
              </a:extLst>
            </p:cNvPr>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71" name="任意多边形 45">
              <a:extLst>
                <a:ext uri="{FF2B5EF4-FFF2-40B4-BE49-F238E27FC236}">
                  <a16:creationId xmlns:a16="http://schemas.microsoft.com/office/drawing/2014/main" id="{293794F8-076D-DFDD-5EA2-CE9E074FE35A}"/>
                </a:ext>
              </a:extLst>
            </p:cNvPr>
            <p:cNvSpPr/>
            <p:nvPr/>
          </p:nvSpPr>
          <p:spPr>
            <a:xfrm>
              <a:off x="5307216" y="5339949"/>
              <a:ext cx="71612" cy="116367"/>
            </a:xfrm>
            <a:custGeom>
              <a:avLst/>
              <a:gdLst>
                <a:gd name="connsiteX0" fmla="*/ 60323 w 71612"/>
                <a:gd name="connsiteY0" fmla="*/ 116135 h 116367"/>
                <a:gd name="connsiteX1" fmla="*/ 59604 w 71612"/>
                <a:gd name="connsiteY1" fmla="*/ 116135 h 116367"/>
                <a:gd name="connsiteX2" fmla="*/ 46537 w 71612"/>
                <a:gd name="connsiteY2" fmla="*/ 105355 h 116367"/>
                <a:gd name="connsiteX3" fmla="*/ 46537 w 71612"/>
                <a:gd name="connsiteY3" fmla="*/ 105355 h 116367"/>
                <a:gd name="connsiteX4" fmla="*/ 3089 w 71612"/>
                <a:gd name="connsiteY4" fmla="*/ 19048 h 116367"/>
                <a:gd name="connsiteX5" fmla="*/ 1985 w 71612"/>
                <a:gd name="connsiteY5" fmla="*/ 4210 h 116367"/>
                <a:gd name="connsiteX6" fmla="*/ 3089 w 71612"/>
                <a:gd name="connsiteY6" fmla="*/ 3106 h 116367"/>
                <a:gd name="connsiteX7" fmla="*/ 3089 w 71612"/>
                <a:gd name="connsiteY7" fmla="*/ 3106 h 116367"/>
                <a:gd name="connsiteX8" fmla="*/ 20730 w 71612"/>
                <a:gd name="connsiteY8" fmla="*/ 3106 h 116367"/>
                <a:gd name="connsiteX9" fmla="*/ 71037 w 71612"/>
                <a:gd name="connsiteY9" fmla="*/ 104114 h 116367"/>
                <a:gd name="connsiteX10" fmla="*/ 60323 w 71612"/>
                <a:gd name="connsiteY10" fmla="*/ 116135 h 1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12" h="116367">
                  <a:moveTo>
                    <a:pt x="60323" y="116135"/>
                  </a:moveTo>
                  <a:lnTo>
                    <a:pt x="59604" y="116135"/>
                  </a:lnTo>
                  <a:cubicBezTo>
                    <a:pt x="53038" y="116704"/>
                    <a:pt x="47223" y="111908"/>
                    <a:pt x="46537" y="105355"/>
                  </a:cubicBezTo>
                  <a:lnTo>
                    <a:pt x="46537" y="105355"/>
                  </a:lnTo>
                  <a:cubicBezTo>
                    <a:pt x="42107" y="72537"/>
                    <a:pt x="26806" y="42156"/>
                    <a:pt x="3089" y="19048"/>
                  </a:cubicBezTo>
                  <a:cubicBezTo>
                    <a:pt x="-1314" y="15258"/>
                    <a:pt x="-1811" y="8614"/>
                    <a:pt x="1985" y="4210"/>
                  </a:cubicBezTo>
                  <a:cubicBezTo>
                    <a:pt x="2325" y="3818"/>
                    <a:pt x="2691" y="3446"/>
                    <a:pt x="3089" y="3106"/>
                  </a:cubicBezTo>
                  <a:lnTo>
                    <a:pt x="3089" y="3106"/>
                  </a:lnTo>
                  <a:cubicBezTo>
                    <a:pt x="8153" y="-1285"/>
                    <a:pt x="15666" y="-1285"/>
                    <a:pt x="20730" y="3106"/>
                  </a:cubicBezTo>
                  <a:cubicBezTo>
                    <a:pt x="48654" y="29958"/>
                    <a:pt x="66425" y="65644"/>
                    <a:pt x="71037" y="104114"/>
                  </a:cubicBezTo>
                  <a:cubicBezTo>
                    <a:pt x="71266" y="110346"/>
                    <a:pt x="66542" y="115652"/>
                    <a:pt x="60323" y="116135"/>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72" name="任意多边形 46">
              <a:extLst>
                <a:ext uri="{FF2B5EF4-FFF2-40B4-BE49-F238E27FC236}">
                  <a16:creationId xmlns:a16="http://schemas.microsoft.com/office/drawing/2014/main" id="{91426F38-0F2D-B0E8-1DBF-8122C0207973}"/>
                </a:ext>
              </a:extLst>
            </p:cNvPr>
            <p:cNvSpPr/>
            <p:nvPr/>
          </p:nvSpPr>
          <p:spPr>
            <a:xfrm>
              <a:off x="5307216" y="5339949"/>
              <a:ext cx="71612" cy="116367"/>
            </a:xfrm>
            <a:custGeom>
              <a:avLst/>
              <a:gdLst>
                <a:gd name="connsiteX0" fmla="*/ 60323 w 71612"/>
                <a:gd name="connsiteY0" fmla="*/ 116135 h 116367"/>
                <a:gd name="connsiteX1" fmla="*/ 59604 w 71612"/>
                <a:gd name="connsiteY1" fmla="*/ 116135 h 116367"/>
                <a:gd name="connsiteX2" fmla="*/ 46537 w 71612"/>
                <a:gd name="connsiteY2" fmla="*/ 105355 h 116367"/>
                <a:gd name="connsiteX3" fmla="*/ 46537 w 71612"/>
                <a:gd name="connsiteY3" fmla="*/ 105355 h 116367"/>
                <a:gd name="connsiteX4" fmla="*/ 3089 w 71612"/>
                <a:gd name="connsiteY4" fmla="*/ 19048 h 116367"/>
                <a:gd name="connsiteX5" fmla="*/ 1985 w 71612"/>
                <a:gd name="connsiteY5" fmla="*/ 4210 h 116367"/>
                <a:gd name="connsiteX6" fmla="*/ 3089 w 71612"/>
                <a:gd name="connsiteY6" fmla="*/ 3106 h 116367"/>
                <a:gd name="connsiteX7" fmla="*/ 3089 w 71612"/>
                <a:gd name="connsiteY7" fmla="*/ 3106 h 116367"/>
                <a:gd name="connsiteX8" fmla="*/ 20730 w 71612"/>
                <a:gd name="connsiteY8" fmla="*/ 3106 h 116367"/>
                <a:gd name="connsiteX9" fmla="*/ 71037 w 71612"/>
                <a:gd name="connsiteY9" fmla="*/ 104114 h 116367"/>
                <a:gd name="connsiteX10" fmla="*/ 60323 w 71612"/>
                <a:gd name="connsiteY10" fmla="*/ 116135 h 1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12" h="116367">
                  <a:moveTo>
                    <a:pt x="60323" y="116135"/>
                  </a:moveTo>
                  <a:lnTo>
                    <a:pt x="59604" y="116135"/>
                  </a:lnTo>
                  <a:cubicBezTo>
                    <a:pt x="53038" y="116704"/>
                    <a:pt x="47223" y="111908"/>
                    <a:pt x="46537" y="105355"/>
                  </a:cubicBezTo>
                  <a:lnTo>
                    <a:pt x="46537" y="105355"/>
                  </a:lnTo>
                  <a:cubicBezTo>
                    <a:pt x="42107" y="72537"/>
                    <a:pt x="26806" y="42156"/>
                    <a:pt x="3089" y="19048"/>
                  </a:cubicBezTo>
                  <a:cubicBezTo>
                    <a:pt x="-1314" y="15258"/>
                    <a:pt x="-1811" y="8614"/>
                    <a:pt x="1985" y="4210"/>
                  </a:cubicBezTo>
                  <a:cubicBezTo>
                    <a:pt x="2325" y="3818"/>
                    <a:pt x="2691" y="3446"/>
                    <a:pt x="3089" y="3106"/>
                  </a:cubicBezTo>
                  <a:lnTo>
                    <a:pt x="3089" y="3106"/>
                  </a:lnTo>
                  <a:cubicBezTo>
                    <a:pt x="8153" y="-1285"/>
                    <a:pt x="15666" y="-1285"/>
                    <a:pt x="20730" y="3106"/>
                  </a:cubicBezTo>
                  <a:cubicBezTo>
                    <a:pt x="48654" y="29958"/>
                    <a:pt x="66425" y="65644"/>
                    <a:pt x="71037" y="104114"/>
                  </a:cubicBezTo>
                  <a:cubicBezTo>
                    <a:pt x="71266" y="110346"/>
                    <a:pt x="66542" y="115652"/>
                    <a:pt x="60323" y="116135"/>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73" name="任意多边形 47">
              <a:extLst>
                <a:ext uri="{FF2B5EF4-FFF2-40B4-BE49-F238E27FC236}">
                  <a16:creationId xmlns:a16="http://schemas.microsoft.com/office/drawing/2014/main" id="{73D5105A-569A-9925-321F-F86F8A64973C}"/>
                </a:ext>
              </a:extLst>
            </p:cNvPr>
            <p:cNvSpPr/>
            <p:nvPr/>
          </p:nvSpPr>
          <p:spPr>
            <a:xfrm>
              <a:off x="5360806" y="5339800"/>
              <a:ext cx="62588" cy="125424"/>
            </a:xfrm>
            <a:custGeom>
              <a:avLst/>
              <a:gdLst>
                <a:gd name="connsiteX0" fmla="*/ 51748 w 62588"/>
                <a:gd name="connsiteY0" fmla="*/ 125236 h 125424"/>
                <a:gd name="connsiteX1" fmla="*/ 50769 w 62588"/>
                <a:gd name="connsiteY1" fmla="*/ 125236 h 125424"/>
                <a:gd name="connsiteX2" fmla="*/ 38878 w 62588"/>
                <a:gd name="connsiteY2" fmla="*/ 113737 h 125424"/>
                <a:gd name="connsiteX3" fmla="*/ 38878 w 62588"/>
                <a:gd name="connsiteY3" fmla="*/ 113737 h 125424"/>
                <a:gd name="connsiteX4" fmla="*/ 38878 w 62588"/>
                <a:gd name="connsiteY4" fmla="*/ 113737 h 125424"/>
                <a:gd name="connsiteX5" fmla="*/ 2878 w 62588"/>
                <a:gd name="connsiteY5" fmla="*/ 20112 h 125424"/>
                <a:gd name="connsiteX6" fmla="*/ 2878 w 62588"/>
                <a:gd name="connsiteY6" fmla="*/ 3321 h 125424"/>
                <a:gd name="connsiteX7" fmla="*/ 19231 w 62588"/>
                <a:gd name="connsiteY7" fmla="*/ 3079 h 125424"/>
                <a:gd name="connsiteX8" fmla="*/ 19473 w 62588"/>
                <a:gd name="connsiteY8" fmla="*/ 3321 h 125424"/>
                <a:gd name="connsiteX9" fmla="*/ 20780 w 62588"/>
                <a:gd name="connsiteY9" fmla="*/ 4889 h 125424"/>
                <a:gd name="connsiteX10" fmla="*/ 62006 w 62588"/>
                <a:gd name="connsiteY10" fmla="*/ 113018 h 125424"/>
                <a:gd name="connsiteX11" fmla="*/ 51748 w 62588"/>
                <a:gd name="connsiteY11" fmla="*/ 125236 h 12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588" h="125424">
                  <a:moveTo>
                    <a:pt x="51748" y="125236"/>
                  </a:moveTo>
                  <a:lnTo>
                    <a:pt x="50769" y="125236"/>
                  </a:lnTo>
                  <a:cubicBezTo>
                    <a:pt x="44313" y="125347"/>
                    <a:pt x="38988" y="120198"/>
                    <a:pt x="38878" y="113737"/>
                  </a:cubicBezTo>
                  <a:cubicBezTo>
                    <a:pt x="38878" y="113737"/>
                    <a:pt x="38878" y="113737"/>
                    <a:pt x="38878" y="113737"/>
                  </a:cubicBezTo>
                  <a:lnTo>
                    <a:pt x="38878" y="113737"/>
                  </a:lnTo>
                  <a:cubicBezTo>
                    <a:pt x="36238" y="79691"/>
                    <a:pt x="23726" y="47154"/>
                    <a:pt x="2878" y="20112"/>
                  </a:cubicBezTo>
                  <a:cubicBezTo>
                    <a:pt x="-1715" y="15454"/>
                    <a:pt x="-1715" y="7980"/>
                    <a:pt x="2878" y="3321"/>
                  </a:cubicBezTo>
                  <a:cubicBezTo>
                    <a:pt x="7328" y="-1259"/>
                    <a:pt x="14645" y="-1370"/>
                    <a:pt x="19231" y="3079"/>
                  </a:cubicBezTo>
                  <a:cubicBezTo>
                    <a:pt x="19310" y="3158"/>
                    <a:pt x="19395" y="3236"/>
                    <a:pt x="19473" y="3321"/>
                  </a:cubicBezTo>
                  <a:cubicBezTo>
                    <a:pt x="19957" y="3798"/>
                    <a:pt x="20394" y="4327"/>
                    <a:pt x="20780" y="4889"/>
                  </a:cubicBezTo>
                  <a:cubicBezTo>
                    <a:pt x="44934" y="36047"/>
                    <a:pt x="59288" y="73687"/>
                    <a:pt x="62006" y="113018"/>
                  </a:cubicBezTo>
                  <a:cubicBezTo>
                    <a:pt x="62326" y="119153"/>
                    <a:pt x="57844" y="124491"/>
                    <a:pt x="51748" y="125236"/>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74" name="任意多边形 48">
              <a:extLst>
                <a:ext uri="{FF2B5EF4-FFF2-40B4-BE49-F238E27FC236}">
                  <a16:creationId xmlns:a16="http://schemas.microsoft.com/office/drawing/2014/main" id="{2829F494-E96C-FFBB-7BD5-7202C59BA4AD}"/>
                </a:ext>
              </a:extLst>
            </p:cNvPr>
            <p:cNvSpPr/>
            <p:nvPr/>
          </p:nvSpPr>
          <p:spPr>
            <a:xfrm>
              <a:off x="5360806" y="5339800"/>
              <a:ext cx="62588" cy="125424"/>
            </a:xfrm>
            <a:custGeom>
              <a:avLst/>
              <a:gdLst>
                <a:gd name="connsiteX0" fmla="*/ 51748 w 62588"/>
                <a:gd name="connsiteY0" fmla="*/ 125236 h 125424"/>
                <a:gd name="connsiteX1" fmla="*/ 50769 w 62588"/>
                <a:gd name="connsiteY1" fmla="*/ 125236 h 125424"/>
                <a:gd name="connsiteX2" fmla="*/ 38878 w 62588"/>
                <a:gd name="connsiteY2" fmla="*/ 113737 h 125424"/>
                <a:gd name="connsiteX3" fmla="*/ 38878 w 62588"/>
                <a:gd name="connsiteY3" fmla="*/ 113737 h 125424"/>
                <a:gd name="connsiteX4" fmla="*/ 38878 w 62588"/>
                <a:gd name="connsiteY4" fmla="*/ 113737 h 125424"/>
                <a:gd name="connsiteX5" fmla="*/ 2878 w 62588"/>
                <a:gd name="connsiteY5" fmla="*/ 20112 h 125424"/>
                <a:gd name="connsiteX6" fmla="*/ 2878 w 62588"/>
                <a:gd name="connsiteY6" fmla="*/ 3321 h 125424"/>
                <a:gd name="connsiteX7" fmla="*/ 19231 w 62588"/>
                <a:gd name="connsiteY7" fmla="*/ 3079 h 125424"/>
                <a:gd name="connsiteX8" fmla="*/ 19473 w 62588"/>
                <a:gd name="connsiteY8" fmla="*/ 3321 h 125424"/>
                <a:gd name="connsiteX9" fmla="*/ 20780 w 62588"/>
                <a:gd name="connsiteY9" fmla="*/ 4889 h 125424"/>
                <a:gd name="connsiteX10" fmla="*/ 62006 w 62588"/>
                <a:gd name="connsiteY10" fmla="*/ 113018 h 125424"/>
                <a:gd name="connsiteX11" fmla="*/ 51748 w 62588"/>
                <a:gd name="connsiteY11" fmla="*/ 125236 h 12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588" h="125424">
                  <a:moveTo>
                    <a:pt x="51748" y="125236"/>
                  </a:moveTo>
                  <a:lnTo>
                    <a:pt x="50769" y="125236"/>
                  </a:lnTo>
                  <a:cubicBezTo>
                    <a:pt x="44313" y="125347"/>
                    <a:pt x="38988" y="120198"/>
                    <a:pt x="38878" y="113737"/>
                  </a:cubicBezTo>
                  <a:cubicBezTo>
                    <a:pt x="38878" y="113737"/>
                    <a:pt x="38878" y="113737"/>
                    <a:pt x="38878" y="113737"/>
                  </a:cubicBezTo>
                  <a:lnTo>
                    <a:pt x="38878" y="113737"/>
                  </a:lnTo>
                  <a:cubicBezTo>
                    <a:pt x="36238" y="79691"/>
                    <a:pt x="23726" y="47154"/>
                    <a:pt x="2878" y="20112"/>
                  </a:cubicBezTo>
                  <a:cubicBezTo>
                    <a:pt x="-1715" y="15454"/>
                    <a:pt x="-1715" y="7980"/>
                    <a:pt x="2878" y="3321"/>
                  </a:cubicBezTo>
                  <a:cubicBezTo>
                    <a:pt x="7328" y="-1259"/>
                    <a:pt x="14645" y="-1370"/>
                    <a:pt x="19231" y="3079"/>
                  </a:cubicBezTo>
                  <a:cubicBezTo>
                    <a:pt x="19310" y="3158"/>
                    <a:pt x="19395" y="3236"/>
                    <a:pt x="19473" y="3321"/>
                  </a:cubicBezTo>
                  <a:cubicBezTo>
                    <a:pt x="19957" y="3798"/>
                    <a:pt x="20394" y="4327"/>
                    <a:pt x="20780" y="4889"/>
                  </a:cubicBezTo>
                  <a:cubicBezTo>
                    <a:pt x="44934" y="36047"/>
                    <a:pt x="59288" y="73687"/>
                    <a:pt x="62006" y="113018"/>
                  </a:cubicBezTo>
                  <a:cubicBezTo>
                    <a:pt x="62326" y="119153"/>
                    <a:pt x="57844" y="124491"/>
                    <a:pt x="51748" y="125236"/>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75" name="任意多边形 49">
              <a:extLst>
                <a:ext uri="{FF2B5EF4-FFF2-40B4-BE49-F238E27FC236}">
                  <a16:creationId xmlns:a16="http://schemas.microsoft.com/office/drawing/2014/main" id="{46606AC1-DF8C-2D83-9266-64A00CADC14B}"/>
                </a:ext>
              </a:extLst>
            </p:cNvPr>
            <p:cNvSpPr/>
            <p:nvPr/>
          </p:nvSpPr>
          <p:spPr>
            <a:xfrm>
              <a:off x="5414700" y="5330878"/>
              <a:ext cx="62719" cy="125367"/>
            </a:xfrm>
            <a:custGeom>
              <a:avLst/>
              <a:gdLst>
                <a:gd name="connsiteX0" fmla="*/ 51625 w 62719"/>
                <a:gd name="connsiteY0" fmla="*/ 125141 h 125367"/>
                <a:gd name="connsiteX1" fmla="*/ 51625 w 62719"/>
                <a:gd name="connsiteY1" fmla="*/ 125141 h 125367"/>
                <a:gd name="connsiteX2" fmla="*/ 39290 w 62719"/>
                <a:gd name="connsiteY2" fmla="*/ 114688 h 125367"/>
                <a:gd name="connsiteX3" fmla="*/ 39277 w 62719"/>
                <a:gd name="connsiteY3" fmla="*/ 114492 h 125367"/>
                <a:gd name="connsiteX4" fmla="*/ 39277 w 62719"/>
                <a:gd name="connsiteY4" fmla="*/ 114492 h 125367"/>
                <a:gd name="connsiteX5" fmla="*/ 1317 w 62719"/>
                <a:gd name="connsiteY5" fmla="*/ 18384 h 125367"/>
                <a:gd name="connsiteX6" fmla="*/ 4519 w 62719"/>
                <a:gd name="connsiteY6" fmla="*/ 1789 h 125367"/>
                <a:gd name="connsiteX7" fmla="*/ 20062 w 62719"/>
                <a:gd name="connsiteY7" fmla="*/ 4644 h 125367"/>
                <a:gd name="connsiteX8" fmla="*/ 20329 w 62719"/>
                <a:gd name="connsiteY8" fmla="*/ 5056 h 125367"/>
                <a:gd name="connsiteX9" fmla="*/ 62078 w 62719"/>
                <a:gd name="connsiteY9" fmla="*/ 111747 h 125367"/>
                <a:gd name="connsiteX10" fmla="*/ 52147 w 62719"/>
                <a:gd name="connsiteY10" fmla="*/ 124814 h 1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9" h="125367">
                  <a:moveTo>
                    <a:pt x="51625" y="125141"/>
                  </a:moveTo>
                  <a:lnTo>
                    <a:pt x="51625" y="125141"/>
                  </a:lnTo>
                  <a:cubicBezTo>
                    <a:pt x="45333" y="125657"/>
                    <a:pt x="39812" y="120979"/>
                    <a:pt x="39290" y="114688"/>
                  </a:cubicBezTo>
                  <a:cubicBezTo>
                    <a:pt x="39283" y="114622"/>
                    <a:pt x="39283" y="114557"/>
                    <a:pt x="39277" y="114492"/>
                  </a:cubicBezTo>
                  <a:lnTo>
                    <a:pt x="39277" y="114492"/>
                  </a:lnTo>
                  <a:cubicBezTo>
                    <a:pt x="35683" y="73331"/>
                    <a:pt x="1709" y="19364"/>
                    <a:pt x="1317" y="18384"/>
                  </a:cubicBezTo>
                  <a:cubicBezTo>
                    <a:pt x="-2126" y="12870"/>
                    <a:pt x="-728" y="5631"/>
                    <a:pt x="4519" y="1789"/>
                  </a:cubicBezTo>
                  <a:cubicBezTo>
                    <a:pt x="9595" y="-1713"/>
                    <a:pt x="16553" y="-439"/>
                    <a:pt x="20062" y="4644"/>
                  </a:cubicBezTo>
                  <a:cubicBezTo>
                    <a:pt x="20153" y="4781"/>
                    <a:pt x="20245" y="4919"/>
                    <a:pt x="20329" y="5056"/>
                  </a:cubicBezTo>
                  <a:cubicBezTo>
                    <a:pt x="21897" y="7408"/>
                    <a:pt x="57962" y="63857"/>
                    <a:pt x="62078" y="111747"/>
                  </a:cubicBezTo>
                  <a:cubicBezTo>
                    <a:pt x="62784" y="118052"/>
                    <a:pt x="58413" y="123808"/>
                    <a:pt x="52147" y="124814"/>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76" name="任意多边形 50">
              <a:extLst>
                <a:ext uri="{FF2B5EF4-FFF2-40B4-BE49-F238E27FC236}">
                  <a16:creationId xmlns:a16="http://schemas.microsoft.com/office/drawing/2014/main" id="{039E21FF-AAAE-520B-0142-AAA087B8DCEB}"/>
                </a:ext>
              </a:extLst>
            </p:cNvPr>
            <p:cNvSpPr/>
            <p:nvPr/>
          </p:nvSpPr>
          <p:spPr>
            <a:xfrm>
              <a:off x="5414700" y="5330878"/>
              <a:ext cx="62719" cy="125367"/>
            </a:xfrm>
            <a:custGeom>
              <a:avLst/>
              <a:gdLst>
                <a:gd name="connsiteX0" fmla="*/ 51625 w 62719"/>
                <a:gd name="connsiteY0" fmla="*/ 125141 h 125367"/>
                <a:gd name="connsiteX1" fmla="*/ 51625 w 62719"/>
                <a:gd name="connsiteY1" fmla="*/ 125141 h 125367"/>
                <a:gd name="connsiteX2" fmla="*/ 39290 w 62719"/>
                <a:gd name="connsiteY2" fmla="*/ 114688 h 125367"/>
                <a:gd name="connsiteX3" fmla="*/ 39277 w 62719"/>
                <a:gd name="connsiteY3" fmla="*/ 114492 h 125367"/>
                <a:gd name="connsiteX4" fmla="*/ 39277 w 62719"/>
                <a:gd name="connsiteY4" fmla="*/ 114492 h 125367"/>
                <a:gd name="connsiteX5" fmla="*/ 1317 w 62719"/>
                <a:gd name="connsiteY5" fmla="*/ 18384 h 125367"/>
                <a:gd name="connsiteX6" fmla="*/ 4519 w 62719"/>
                <a:gd name="connsiteY6" fmla="*/ 1789 h 125367"/>
                <a:gd name="connsiteX7" fmla="*/ 20062 w 62719"/>
                <a:gd name="connsiteY7" fmla="*/ 4644 h 125367"/>
                <a:gd name="connsiteX8" fmla="*/ 20329 w 62719"/>
                <a:gd name="connsiteY8" fmla="*/ 5056 h 125367"/>
                <a:gd name="connsiteX9" fmla="*/ 62078 w 62719"/>
                <a:gd name="connsiteY9" fmla="*/ 111747 h 125367"/>
                <a:gd name="connsiteX10" fmla="*/ 52147 w 62719"/>
                <a:gd name="connsiteY10" fmla="*/ 124814 h 1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9" h="125367">
                  <a:moveTo>
                    <a:pt x="51625" y="125141"/>
                  </a:moveTo>
                  <a:lnTo>
                    <a:pt x="51625" y="125141"/>
                  </a:lnTo>
                  <a:cubicBezTo>
                    <a:pt x="45333" y="125657"/>
                    <a:pt x="39812" y="120979"/>
                    <a:pt x="39290" y="114688"/>
                  </a:cubicBezTo>
                  <a:cubicBezTo>
                    <a:pt x="39283" y="114622"/>
                    <a:pt x="39283" y="114557"/>
                    <a:pt x="39277" y="114492"/>
                  </a:cubicBezTo>
                  <a:lnTo>
                    <a:pt x="39277" y="114492"/>
                  </a:lnTo>
                  <a:cubicBezTo>
                    <a:pt x="35683" y="73331"/>
                    <a:pt x="1709" y="19364"/>
                    <a:pt x="1317" y="18384"/>
                  </a:cubicBezTo>
                  <a:cubicBezTo>
                    <a:pt x="-2126" y="12870"/>
                    <a:pt x="-728" y="5631"/>
                    <a:pt x="4519" y="1789"/>
                  </a:cubicBezTo>
                  <a:cubicBezTo>
                    <a:pt x="9595" y="-1713"/>
                    <a:pt x="16553" y="-439"/>
                    <a:pt x="20062" y="4644"/>
                  </a:cubicBezTo>
                  <a:cubicBezTo>
                    <a:pt x="20153" y="4781"/>
                    <a:pt x="20245" y="4919"/>
                    <a:pt x="20329" y="5056"/>
                  </a:cubicBezTo>
                  <a:cubicBezTo>
                    <a:pt x="21897" y="7408"/>
                    <a:pt x="57962" y="63857"/>
                    <a:pt x="62078" y="111747"/>
                  </a:cubicBezTo>
                  <a:cubicBezTo>
                    <a:pt x="62784" y="118052"/>
                    <a:pt x="58413" y="123808"/>
                    <a:pt x="52147" y="124814"/>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77" name="任意多边形 51">
              <a:extLst>
                <a:ext uri="{FF2B5EF4-FFF2-40B4-BE49-F238E27FC236}">
                  <a16:creationId xmlns:a16="http://schemas.microsoft.com/office/drawing/2014/main" id="{8601E649-60A2-414A-7792-BAC14534EDF2}"/>
                </a:ext>
              </a:extLst>
            </p:cNvPr>
            <p:cNvSpPr/>
            <p:nvPr/>
          </p:nvSpPr>
          <p:spPr>
            <a:xfrm>
              <a:off x="5468436" y="5322382"/>
              <a:ext cx="62735" cy="124901"/>
            </a:xfrm>
            <a:custGeom>
              <a:avLst/>
              <a:gdLst>
                <a:gd name="connsiteX0" fmla="*/ 51268 w 62735"/>
                <a:gd name="connsiteY0" fmla="*/ 124621 h 124901"/>
                <a:gd name="connsiteX1" fmla="*/ 38821 w 62735"/>
                <a:gd name="connsiteY1" fmla="*/ 115043 h 124901"/>
                <a:gd name="connsiteX2" fmla="*/ 38920 w 62735"/>
                <a:gd name="connsiteY2" fmla="*/ 111554 h 124901"/>
                <a:gd name="connsiteX3" fmla="*/ 38920 w 62735"/>
                <a:gd name="connsiteY3" fmla="*/ 111554 h 124901"/>
                <a:gd name="connsiteX4" fmla="*/ 1548 w 62735"/>
                <a:gd name="connsiteY4" fmla="*/ 18452 h 124901"/>
                <a:gd name="connsiteX5" fmla="*/ 4292 w 62735"/>
                <a:gd name="connsiteY5" fmla="*/ 1988 h 124901"/>
                <a:gd name="connsiteX6" fmla="*/ 16314 w 62735"/>
                <a:gd name="connsiteY6" fmla="*/ 1204 h 124901"/>
                <a:gd name="connsiteX7" fmla="*/ 60872 w 62735"/>
                <a:gd name="connsiteY7" fmla="*/ 115801 h 124901"/>
                <a:gd name="connsiteX8" fmla="*/ 51268 w 62735"/>
                <a:gd name="connsiteY8" fmla="*/ 124621 h 1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35" h="124901">
                  <a:moveTo>
                    <a:pt x="51268" y="124621"/>
                  </a:moveTo>
                  <a:cubicBezTo>
                    <a:pt x="45185" y="125411"/>
                    <a:pt x="39612" y="121125"/>
                    <a:pt x="38821" y="115043"/>
                  </a:cubicBezTo>
                  <a:cubicBezTo>
                    <a:pt x="38671" y="113880"/>
                    <a:pt x="38704" y="112704"/>
                    <a:pt x="38920" y="111554"/>
                  </a:cubicBezTo>
                  <a:lnTo>
                    <a:pt x="38920" y="111554"/>
                  </a:lnTo>
                  <a:cubicBezTo>
                    <a:pt x="46956" y="61638"/>
                    <a:pt x="1940" y="18844"/>
                    <a:pt x="1548" y="18452"/>
                  </a:cubicBezTo>
                  <a:cubicBezTo>
                    <a:pt x="-2117" y="13121"/>
                    <a:pt x="-902" y="5842"/>
                    <a:pt x="4292" y="1988"/>
                  </a:cubicBezTo>
                  <a:cubicBezTo>
                    <a:pt x="7801" y="-600"/>
                    <a:pt x="12498" y="-900"/>
                    <a:pt x="16314" y="1204"/>
                  </a:cubicBezTo>
                  <a:cubicBezTo>
                    <a:pt x="18535" y="3229"/>
                    <a:pt x="70999" y="52949"/>
                    <a:pt x="60872" y="115801"/>
                  </a:cubicBezTo>
                  <a:cubicBezTo>
                    <a:pt x="59742" y="120407"/>
                    <a:pt x="55952" y="123889"/>
                    <a:pt x="51268" y="124621"/>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78" name="任意多边形 52">
              <a:extLst>
                <a:ext uri="{FF2B5EF4-FFF2-40B4-BE49-F238E27FC236}">
                  <a16:creationId xmlns:a16="http://schemas.microsoft.com/office/drawing/2014/main" id="{0A75D3C4-1B35-E937-BC04-9927C0519BCD}"/>
                </a:ext>
              </a:extLst>
            </p:cNvPr>
            <p:cNvSpPr/>
            <p:nvPr/>
          </p:nvSpPr>
          <p:spPr>
            <a:xfrm>
              <a:off x="5468436" y="5322382"/>
              <a:ext cx="62735" cy="124901"/>
            </a:xfrm>
            <a:custGeom>
              <a:avLst/>
              <a:gdLst>
                <a:gd name="connsiteX0" fmla="*/ 51268 w 62735"/>
                <a:gd name="connsiteY0" fmla="*/ 124621 h 124901"/>
                <a:gd name="connsiteX1" fmla="*/ 38821 w 62735"/>
                <a:gd name="connsiteY1" fmla="*/ 115043 h 124901"/>
                <a:gd name="connsiteX2" fmla="*/ 38920 w 62735"/>
                <a:gd name="connsiteY2" fmla="*/ 111554 h 124901"/>
                <a:gd name="connsiteX3" fmla="*/ 38920 w 62735"/>
                <a:gd name="connsiteY3" fmla="*/ 111554 h 124901"/>
                <a:gd name="connsiteX4" fmla="*/ 1548 w 62735"/>
                <a:gd name="connsiteY4" fmla="*/ 18452 h 124901"/>
                <a:gd name="connsiteX5" fmla="*/ 4292 w 62735"/>
                <a:gd name="connsiteY5" fmla="*/ 1988 h 124901"/>
                <a:gd name="connsiteX6" fmla="*/ 16314 w 62735"/>
                <a:gd name="connsiteY6" fmla="*/ 1204 h 124901"/>
                <a:gd name="connsiteX7" fmla="*/ 60872 w 62735"/>
                <a:gd name="connsiteY7" fmla="*/ 115801 h 124901"/>
                <a:gd name="connsiteX8" fmla="*/ 51268 w 62735"/>
                <a:gd name="connsiteY8" fmla="*/ 124621 h 1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35" h="124901">
                  <a:moveTo>
                    <a:pt x="51268" y="124621"/>
                  </a:moveTo>
                  <a:cubicBezTo>
                    <a:pt x="45185" y="125411"/>
                    <a:pt x="39612" y="121125"/>
                    <a:pt x="38821" y="115043"/>
                  </a:cubicBezTo>
                  <a:cubicBezTo>
                    <a:pt x="38671" y="113880"/>
                    <a:pt x="38704" y="112704"/>
                    <a:pt x="38920" y="111554"/>
                  </a:cubicBezTo>
                  <a:lnTo>
                    <a:pt x="38920" y="111554"/>
                  </a:lnTo>
                  <a:cubicBezTo>
                    <a:pt x="46956" y="61638"/>
                    <a:pt x="1940" y="18844"/>
                    <a:pt x="1548" y="18452"/>
                  </a:cubicBezTo>
                  <a:cubicBezTo>
                    <a:pt x="-2117" y="13121"/>
                    <a:pt x="-902" y="5842"/>
                    <a:pt x="4292" y="1988"/>
                  </a:cubicBezTo>
                  <a:cubicBezTo>
                    <a:pt x="7801" y="-600"/>
                    <a:pt x="12498" y="-900"/>
                    <a:pt x="16314" y="1204"/>
                  </a:cubicBezTo>
                  <a:cubicBezTo>
                    <a:pt x="18535" y="3229"/>
                    <a:pt x="70999" y="52949"/>
                    <a:pt x="60872" y="115801"/>
                  </a:cubicBezTo>
                  <a:cubicBezTo>
                    <a:pt x="59742" y="120407"/>
                    <a:pt x="55952" y="123889"/>
                    <a:pt x="51268" y="124621"/>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79" name="任意多边形 53">
              <a:extLst>
                <a:ext uri="{FF2B5EF4-FFF2-40B4-BE49-F238E27FC236}">
                  <a16:creationId xmlns:a16="http://schemas.microsoft.com/office/drawing/2014/main" id="{41712B57-B723-E433-ECB7-52E044E8AE71}"/>
                </a:ext>
              </a:extLst>
            </p:cNvPr>
            <p:cNvSpPr/>
            <p:nvPr/>
          </p:nvSpPr>
          <p:spPr>
            <a:xfrm>
              <a:off x="5531320" y="5313097"/>
              <a:ext cx="62641" cy="125219"/>
            </a:xfrm>
            <a:custGeom>
              <a:avLst/>
              <a:gdLst>
                <a:gd name="connsiteX0" fmla="*/ 49602 w 62641"/>
                <a:gd name="connsiteY0" fmla="*/ 124890 h 125219"/>
                <a:gd name="connsiteX1" fmla="*/ 45748 w 62641"/>
                <a:gd name="connsiteY1" fmla="*/ 124890 h 125219"/>
                <a:gd name="connsiteX2" fmla="*/ 36862 w 62641"/>
                <a:gd name="connsiteY2" fmla="*/ 111823 h 125219"/>
                <a:gd name="connsiteX3" fmla="*/ 2366 w 62641"/>
                <a:gd name="connsiteY3" fmla="*/ 18917 h 125219"/>
                <a:gd name="connsiteX4" fmla="*/ 3143 w 62641"/>
                <a:gd name="connsiteY4" fmla="*/ 2949 h 125219"/>
                <a:gd name="connsiteX5" fmla="*/ 3411 w 62641"/>
                <a:gd name="connsiteY5" fmla="*/ 2714 h 125219"/>
                <a:gd name="connsiteX6" fmla="*/ 20071 w 62641"/>
                <a:gd name="connsiteY6" fmla="*/ 3564 h 125219"/>
                <a:gd name="connsiteX7" fmla="*/ 20071 w 62641"/>
                <a:gd name="connsiteY7" fmla="*/ 3564 h 125219"/>
                <a:gd name="connsiteX8" fmla="*/ 59925 w 62641"/>
                <a:gd name="connsiteY8" fmla="*/ 117246 h 125219"/>
                <a:gd name="connsiteX9" fmla="*/ 49602 w 62641"/>
                <a:gd name="connsiteY9" fmla="*/ 124890 h 12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41" h="125219">
                  <a:moveTo>
                    <a:pt x="49602" y="124890"/>
                  </a:moveTo>
                  <a:cubicBezTo>
                    <a:pt x="48322" y="125080"/>
                    <a:pt x="47028" y="125080"/>
                    <a:pt x="45748" y="124890"/>
                  </a:cubicBezTo>
                  <a:cubicBezTo>
                    <a:pt x="39809" y="123551"/>
                    <a:pt x="35921" y="117840"/>
                    <a:pt x="36862" y="111823"/>
                  </a:cubicBezTo>
                  <a:cubicBezTo>
                    <a:pt x="47120" y="68310"/>
                    <a:pt x="2888" y="18917"/>
                    <a:pt x="2366" y="18917"/>
                  </a:cubicBezTo>
                  <a:cubicBezTo>
                    <a:pt x="-1829" y="14291"/>
                    <a:pt x="-1483" y="7144"/>
                    <a:pt x="3143" y="2949"/>
                  </a:cubicBezTo>
                  <a:cubicBezTo>
                    <a:pt x="3228" y="2871"/>
                    <a:pt x="3319" y="2792"/>
                    <a:pt x="3411" y="2714"/>
                  </a:cubicBezTo>
                  <a:cubicBezTo>
                    <a:pt x="8311" y="-1461"/>
                    <a:pt x="15622" y="-1088"/>
                    <a:pt x="20071" y="3564"/>
                  </a:cubicBezTo>
                  <a:lnTo>
                    <a:pt x="20071" y="3564"/>
                  </a:lnTo>
                  <a:cubicBezTo>
                    <a:pt x="22293" y="5916"/>
                    <a:pt x="72992" y="62038"/>
                    <a:pt x="59925" y="117246"/>
                  </a:cubicBezTo>
                  <a:cubicBezTo>
                    <a:pt x="58331" y="121636"/>
                    <a:pt x="54267" y="124648"/>
                    <a:pt x="49602" y="124890"/>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80" name="任意多边形 54">
              <a:extLst>
                <a:ext uri="{FF2B5EF4-FFF2-40B4-BE49-F238E27FC236}">
                  <a16:creationId xmlns:a16="http://schemas.microsoft.com/office/drawing/2014/main" id="{660CB8A7-0F94-624E-FD29-A2CF0324D240}"/>
                </a:ext>
              </a:extLst>
            </p:cNvPr>
            <p:cNvSpPr/>
            <p:nvPr/>
          </p:nvSpPr>
          <p:spPr>
            <a:xfrm>
              <a:off x="5531320" y="5313097"/>
              <a:ext cx="62641" cy="125219"/>
            </a:xfrm>
            <a:custGeom>
              <a:avLst/>
              <a:gdLst>
                <a:gd name="connsiteX0" fmla="*/ 49602 w 62641"/>
                <a:gd name="connsiteY0" fmla="*/ 124890 h 125219"/>
                <a:gd name="connsiteX1" fmla="*/ 45748 w 62641"/>
                <a:gd name="connsiteY1" fmla="*/ 124890 h 125219"/>
                <a:gd name="connsiteX2" fmla="*/ 36862 w 62641"/>
                <a:gd name="connsiteY2" fmla="*/ 111823 h 125219"/>
                <a:gd name="connsiteX3" fmla="*/ 2366 w 62641"/>
                <a:gd name="connsiteY3" fmla="*/ 18917 h 125219"/>
                <a:gd name="connsiteX4" fmla="*/ 3143 w 62641"/>
                <a:gd name="connsiteY4" fmla="*/ 2949 h 125219"/>
                <a:gd name="connsiteX5" fmla="*/ 3411 w 62641"/>
                <a:gd name="connsiteY5" fmla="*/ 2714 h 125219"/>
                <a:gd name="connsiteX6" fmla="*/ 20071 w 62641"/>
                <a:gd name="connsiteY6" fmla="*/ 3564 h 125219"/>
                <a:gd name="connsiteX7" fmla="*/ 20071 w 62641"/>
                <a:gd name="connsiteY7" fmla="*/ 3564 h 125219"/>
                <a:gd name="connsiteX8" fmla="*/ 59925 w 62641"/>
                <a:gd name="connsiteY8" fmla="*/ 117246 h 125219"/>
                <a:gd name="connsiteX9" fmla="*/ 49602 w 62641"/>
                <a:gd name="connsiteY9" fmla="*/ 124890 h 12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41" h="125219">
                  <a:moveTo>
                    <a:pt x="49602" y="124890"/>
                  </a:moveTo>
                  <a:cubicBezTo>
                    <a:pt x="48322" y="125080"/>
                    <a:pt x="47028" y="125080"/>
                    <a:pt x="45748" y="124890"/>
                  </a:cubicBezTo>
                  <a:cubicBezTo>
                    <a:pt x="39809" y="123551"/>
                    <a:pt x="35921" y="117840"/>
                    <a:pt x="36862" y="111823"/>
                  </a:cubicBezTo>
                  <a:cubicBezTo>
                    <a:pt x="47120" y="68310"/>
                    <a:pt x="2888" y="18917"/>
                    <a:pt x="2366" y="18917"/>
                  </a:cubicBezTo>
                  <a:cubicBezTo>
                    <a:pt x="-1829" y="14291"/>
                    <a:pt x="-1483" y="7144"/>
                    <a:pt x="3143" y="2949"/>
                  </a:cubicBezTo>
                  <a:cubicBezTo>
                    <a:pt x="3228" y="2871"/>
                    <a:pt x="3319" y="2792"/>
                    <a:pt x="3411" y="2714"/>
                  </a:cubicBezTo>
                  <a:cubicBezTo>
                    <a:pt x="8311" y="-1461"/>
                    <a:pt x="15622" y="-1088"/>
                    <a:pt x="20071" y="3564"/>
                  </a:cubicBezTo>
                  <a:lnTo>
                    <a:pt x="20071" y="3564"/>
                  </a:lnTo>
                  <a:cubicBezTo>
                    <a:pt x="22293" y="5916"/>
                    <a:pt x="72992" y="62038"/>
                    <a:pt x="59925" y="117246"/>
                  </a:cubicBezTo>
                  <a:cubicBezTo>
                    <a:pt x="58331" y="121636"/>
                    <a:pt x="54267" y="124648"/>
                    <a:pt x="49602" y="124890"/>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81" name="任意多边形 55">
              <a:extLst>
                <a:ext uri="{FF2B5EF4-FFF2-40B4-BE49-F238E27FC236}">
                  <a16:creationId xmlns:a16="http://schemas.microsoft.com/office/drawing/2014/main" id="{C86B5BB5-1DB8-D244-CD81-A8161CC1271B}"/>
                </a:ext>
              </a:extLst>
            </p:cNvPr>
            <p:cNvSpPr/>
            <p:nvPr/>
          </p:nvSpPr>
          <p:spPr>
            <a:xfrm>
              <a:off x="6256985" y="5348731"/>
              <a:ext cx="546525" cy="250891"/>
            </a:xfrm>
            <a:custGeom>
              <a:avLst/>
              <a:gdLst>
                <a:gd name="connsiteX0" fmla="*/ 529232 w 546525"/>
                <a:gd name="connsiteY0" fmla="*/ -187 h 250891"/>
                <a:gd name="connsiteX1" fmla="*/ 545958 w 546525"/>
                <a:gd name="connsiteY1" fmla="*/ 48226 h 250891"/>
                <a:gd name="connsiteX2" fmla="*/ 391442 w 546525"/>
                <a:gd name="connsiteY2" fmla="*/ 165241 h 250891"/>
                <a:gd name="connsiteX3" fmla="*/ 117428 w 546525"/>
                <a:gd name="connsiteY3" fmla="*/ 241682 h 250891"/>
                <a:gd name="connsiteX4" fmla="*/ 14787 w 546525"/>
                <a:gd name="connsiteY4" fmla="*/ 250698 h 250891"/>
                <a:gd name="connsiteX5" fmla="*/ -567 w 546525"/>
                <a:gd name="connsiteY5" fmla="*/ 232601 h 2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25" h="250891">
                  <a:moveTo>
                    <a:pt x="529232" y="-187"/>
                  </a:moveTo>
                  <a:lnTo>
                    <a:pt x="545958" y="48226"/>
                  </a:lnTo>
                  <a:cubicBezTo>
                    <a:pt x="545958" y="48226"/>
                    <a:pt x="524529" y="137212"/>
                    <a:pt x="391442" y="165241"/>
                  </a:cubicBezTo>
                  <a:cubicBezTo>
                    <a:pt x="258355" y="193269"/>
                    <a:pt x="181717" y="231359"/>
                    <a:pt x="117428" y="241682"/>
                  </a:cubicBezTo>
                  <a:cubicBezTo>
                    <a:pt x="83565" y="247850"/>
                    <a:pt x="49205" y="250868"/>
                    <a:pt x="14787" y="250698"/>
                  </a:cubicBezTo>
                  <a:lnTo>
                    <a:pt x="-567" y="232601"/>
                  </a:ln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82" name="任意多边形 56">
              <a:extLst>
                <a:ext uri="{FF2B5EF4-FFF2-40B4-BE49-F238E27FC236}">
                  <a16:creationId xmlns:a16="http://schemas.microsoft.com/office/drawing/2014/main" id="{2467B76A-5BFC-AFEC-7370-6CC563D51193}"/>
                </a:ext>
              </a:extLst>
            </p:cNvPr>
            <p:cNvSpPr/>
            <p:nvPr/>
          </p:nvSpPr>
          <p:spPr>
            <a:xfrm>
              <a:off x="6256985" y="5348731"/>
              <a:ext cx="546525" cy="250891"/>
            </a:xfrm>
            <a:custGeom>
              <a:avLst/>
              <a:gdLst>
                <a:gd name="connsiteX0" fmla="*/ 529232 w 546525"/>
                <a:gd name="connsiteY0" fmla="*/ -187 h 250891"/>
                <a:gd name="connsiteX1" fmla="*/ 545958 w 546525"/>
                <a:gd name="connsiteY1" fmla="*/ 48226 h 250891"/>
                <a:gd name="connsiteX2" fmla="*/ 391442 w 546525"/>
                <a:gd name="connsiteY2" fmla="*/ 165241 h 250891"/>
                <a:gd name="connsiteX3" fmla="*/ 117428 w 546525"/>
                <a:gd name="connsiteY3" fmla="*/ 241682 h 250891"/>
                <a:gd name="connsiteX4" fmla="*/ 14787 w 546525"/>
                <a:gd name="connsiteY4" fmla="*/ 250698 h 250891"/>
                <a:gd name="connsiteX5" fmla="*/ -567 w 546525"/>
                <a:gd name="connsiteY5" fmla="*/ 232601 h 2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25" h="250891">
                  <a:moveTo>
                    <a:pt x="529232" y="-187"/>
                  </a:moveTo>
                  <a:lnTo>
                    <a:pt x="545958" y="48226"/>
                  </a:lnTo>
                  <a:cubicBezTo>
                    <a:pt x="545958" y="48226"/>
                    <a:pt x="524529" y="137212"/>
                    <a:pt x="391442" y="165241"/>
                  </a:cubicBezTo>
                  <a:cubicBezTo>
                    <a:pt x="258355" y="193269"/>
                    <a:pt x="181717" y="231359"/>
                    <a:pt x="117428" y="241682"/>
                  </a:cubicBezTo>
                  <a:cubicBezTo>
                    <a:pt x="83565" y="247850"/>
                    <a:pt x="49205" y="250868"/>
                    <a:pt x="14787" y="250698"/>
                  </a:cubicBezTo>
                  <a:lnTo>
                    <a:pt x="-567" y="232601"/>
                  </a:ln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83" name="任意多边形 57">
              <a:extLst>
                <a:ext uri="{FF2B5EF4-FFF2-40B4-BE49-F238E27FC236}">
                  <a16:creationId xmlns:a16="http://schemas.microsoft.com/office/drawing/2014/main" id="{2DC1A4BF-044A-CCA6-ADE7-1D01745933B5}"/>
                </a:ext>
              </a:extLst>
            </p:cNvPr>
            <p:cNvSpPr/>
            <p:nvPr/>
          </p:nvSpPr>
          <p:spPr>
            <a:xfrm>
              <a:off x="6010542" y="5263795"/>
              <a:ext cx="788721" cy="313672"/>
            </a:xfrm>
            <a:custGeom>
              <a:avLst/>
              <a:gdLst>
                <a:gd name="connsiteX0" fmla="*/ -567 w 788721"/>
                <a:gd name="connsiteY0" fmla="*/ 157727 h 313672"/>
                <a:gd name="connsiteX1" fmla="*/ 253847 w 788721"/>
                <a:gd name="connsiteY1" fmla="*/ 313485 h 313672"/>
                <a:gd name="connsiteX2" fmla="*/ 585617 w 788721"/>
                <a:gd name="connsiteY2" fmla="*/ 229595 h 313672"/>
                <a:gd name="connsiteX3" fmla="*/ 788154 w 788721"/>
                <a:gd name="connsiteY3" fmla="*/ 96835 h 313672"/>
                <a:gd name="connsiteX4" fmla="*/ 606001 w 788721"/>
                <a:gd name="connsiteY4" fmla="*/ 21700 h 313672"/>
                <a:gd name="connsiteX5" fmla="*/ 550467 w 788721"/>
                <a:gd name="connsiteY5" fmla="*/ 31174 h 313672"/>
                <a:gd name="connsiteX6" fmla="*/ 187532 w 788721"/>
                <a:gd name="connsiteY6" fmla="*/ -187 h 31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721" h="313672">
                  <a:moveTo>
                    <a:pt x="-567" y="157727"/>
                  </a:moveTo>
                  <a:lnTo>
                    <a:pt x="253847" y="313485"/>
                  </a:lnTo>
                  <a:cubicBezTo>
                    <a:pt x="366059" y="292369"/>
                    <a:pt x="476834" y="264353"/>
                    <a:pt x="585617" y="229595"/>
                  </a:cubicBezTo>
                  <a:cubicBezTo>
                    <a:pt x="694203" y="192942"/>
                    <a:pt x="788154" y="146882"/>
                    <a:pt x="788154" y="96835"/>
                  </a:cubicBezTo>
                  <a:cubicBezTo>
                    <a:pt x="788154" y="20785"/>
                    <a:pt x="703545" y="8764"/>
                    <a:pt x="606001" y="21700"/>
                  </a:cubicBezTo>
                  <a:cubicBezTo>
                    <a:pt x="587838" y="24052"/>
                    <a:pt x="569218" y="27319"/>
                    <a:pt x="550467" y="31174"/>
                  </a:cubicBezTo>
                  <a:cubicBezTo>
                    <a:pt x="395689" y="63841"/>
                    <a:pt x="187532" y="-187"/>
                    <a:pt x="187532" y="-187"/>
                  </a:cubicBezTo>
                  <a:close/>
                </a:path>
              </a:pathLst>
            </a:custGeom>
            <a:solidFill>
              <a:srgbClr val="263238"/>
            </a:solidFill>
            <a:ln w="6531" cap="flat">
              <a:noFill/>
              <a:prstDash val="solid"/>
              <a:miter/>
            </a:ln>
          </p:spPr>
          <p:txBody>
            <a:bodyPr rtlCol="0" anchor="ctr"/>
            <a:lstStyle/>
            <a:p>
              <a:endParaRPr lang="zh-CN" altLang="en-US" sz="1300">
                <a:cs typeface="+mn-ea"/>
                <a:sym typeface="+mn-lt"/>
              </a:endParaRPr>
            </a:p>
          </p:txBody>
        </p:sp>
        <p:sp>
          <p:nvSpPr>
            <p:cNvPr id="84" name="任意多边形 58">
              <a:extLst>
                <a:ext uri="{FF2B5EF4-FFF2-40B4-BE49-F238E27FC236}">
                  <a16:creationId xmlns:a16="http://schemas.microsoft.com/office/drawing/2014/main" id="{A75F4CCE-ADED-E691-1F43-2EB85BDEDFDB}"/>
                </a:ext>
              </a:extLst>
            </p:cNvPr>
            <p:cNvSpPr/>
            <p:nvPr/>
          </p:nvSpPr>
          <p:spPr>
            <a:xfrm>
              <a:off x="6006165" y="5268107"/>
              <a:ext cx="448261" cy="250885"/>
            </a:xfrm>
            <a:custGeom>
              <a:avLst/>
              <a:gdLst>
                <a:gd name="connsiteX0" fmla="*/ -567 w 448261"/>
                <a:gd name="connsiteY0" fmla="*/ 158054 h 250885"/>
                <a:gd name="connsiteX1" fmla="*/ 147155 w 448261"/>
                <a:gd name="connsiteY1" fmla="*/ 250699 h 250885"/>
                <a:gd name="connsiteX2" fmla="*/ 447695 w 448261"/>
                <a:gd name="connsiteY2" fmla="*/ 40713 h 250885"/>
                <a:gd name="connsiteX3" fmla="*/ 184853 w 448261"/>
                <a:gd name="connsiteY3" fmla="*/ -187 h 250885"/>
              </a:gdLst>
              <a:ahLst/>
              <a:cxnLst>
                <a:cxn ang="0">
                  <a:pos x="connsiteX0" y="connsiteY0"/>
                </a:cxn>
                <a:cxn ang="0">
                  <a:pos x="connsiteX1" y="connsiteY1"/>
                </a:cxn>
                <a:cxn ang="0">
                  <a:pos x="connsiteX2" y="connsiteY2"/>
                </a:cxn>
                <a:cxn ang="0">
                  <a:pos x="connsiteX3" y="connsiteY3"/>
                </a:cxn>
              </a:cxnLst>
              <a:rect l="l" t="t" r="r" b="b"/>
              <a:pathLst>
                <a:path w="448261" h="250885">
                  <a:moveTo>
                    <a:pt x="-567" y="158054"/>
                  </a:moveTo>
                  <a:lnTo>
                    <a:pt x="147155" y="250699"/>
                  </a:lnTo>
                  <a:cubicBezTo>
                    <a:pt x="266855" y="213915"/>
                    <a:pt x="371985" y="140459"/>
                    <a:pt x="447695" y="40713"/>
                  </a:cubicBezTo>
                  <a:cubicBezTo>
                    <a:pt x="358657" y="38739"/>
                    <a:pt x="270279" y="24987"/>
                    <a:pt x="184853" y="-187"/>
                  </a:cubicBezTo>
                  <a:close/>
                </a:path>
              </a:pathLst>
            </a:custGeom>
            <a:solidFill>
              <a:srgbClr val="000000">
                <a:alpha val="70000"/>
              </a:srgbClr>
            </a:solidFill>
            <a:ln w="6531" cap="flat">
              <a:noFill/>
              <a:prstDash val="solid"/>
              <a:miter/>
            </a:ln>
          </p:spPr>
          <p:txBody>
            <a:bodyPr rtlCol="0" anchor="ctr"/>
            <a:lstStyle/>
            <a:p>
              <a:endParaRPr lang="zh-CN" altLang="en-US" sz="1300">
                <a:cs typeface="+mn-ea"/>
                <a:sym typeface="+mn-lt"/>
              </a:endParaRPr>
            </a:p>
          </p:txBody>
        </p:sp>
        <p:sp>
          <p:nvSpPr>
            <p:cNvPr id="85" name="任意多边形 59">
              <a:extLst>
                <a:ext uri="{FF2B5EF4-FFF2-40B4-BE49-F238E27FC236}">
                  <a16:creationId xmlns:a16="http://schemas.microsoft.com/office/drawing/2014/main" id="{42B66AFD-196C-9623-EC03-74A7A13B5438}"/>
                </a:ext>
              </a:extLst>
            </p:cNvPr>
            <p:cNvSpPr/>
            <p:nvPr/>
          </p:nvSpPr>
          <p:spPr>
            <a:xfrm>
              <a:off x="6006165" y="5268107"/>
              <a:ext cx="448261" cy="250885"/>
            </a:xfrm>
            <a:custGeom>
              <a:avLst/>
              <a:gdLst>
                <a:gd name="connsiteX0" fmla="*/ -567 w 448261"/>
                <a:gd name="connsiteY0" fmla="*/ 158054 h 250885"/>
                <a:gd name="connsiteX1" fmla="*/ 147155 w 448261"/>
                <a:gd name="connsiteY1" fmla="*/ 250699 h 250885"/>
                <a:gd name="connsiteX2" fmla="*/ 447695 w 448261"/>
                <a:gd name="connsiteY2" fmla="*/ 40713 h 250885"/>
                <a:gd name="connsiteX3" fmla="*/ 184853 w 448261"/>
                <a:gd name="connsiteY3" fmla="*/ -187 h 250885"/>
              </a:gdLst>
              <a:ahLst/>
              <a:cxnLst>
                <a:cxn ang="0">
                  <a:pos x="connsiteX0" y="connsiteY0"/>
                </a:cxn>
                <a:cxn ang="0">
                  <a:pos x="connsiteX1" y="connsiteY1"/>
                </a:cxn>
                <a:cxn ang="0">
                  <a:pos x="connsiteX2" y="connsiteY2"/>
                </a:cxn>
                <a:cxn ang="0">
                  <a:pos x="connsiteX3" y="connsiteY3"/>
                </a:cxn>
              </a:cxnLst>
              <a:rect l="l" t="t" r="r" b="b"/>
              <a:pathLst>
                <a:path w="448261" h="250885">
                  <a:moveTo>
                    <a:pt x="-567" y="158054"/>
                  </a:moveTo>
                  <a:lnTo>
                    <a:pt x="147155" y="250699"/>
                  </a:lnTo>
                  <a:cubicBezTo>
                    <a:pt x="266848" y="213896"/>
                    <a:pt x="371972" y="140446"/>
                    <a:pt x="447695" y="40713"/>
                  </a:cubicBezTo>
                  <a:cubicBezTo>
                    <a:pt x="358657" y="38739"/>
                    <a:pt x="270279" y="24987"/>
                    <a:pt x="184853" y="-187"/>
                  </a:cubicBezTo>
                  <a:close/>
                </a:path>
              </a:pathLst>
            </a:custGeom>
            <a:noFill/>
            <a:ln w="1633" cap="flat">
              <a:solidFill>
                <a:srgbClr val="000000"/>
              </a:solidFill>
              <a:prstDash val="solid"/>
              <a:miter/>
            </a:ln>
          </p:spPr>
          <p:txBody>
            <a:bodyPr rtlCol="0" anchor="ctr"/>
            <a:lstStyle/>
            <a:p>
              <a:endParaRPr lang="zh-CN" altLang="en-US" sz="1300">
                <a:cs typeface="+mn-ea"/>
                <a:sym typeface="+mn-lt"/>
              </a:endParaRPr>
            </a:p>
          </p:txBody>
        </p:sp>
        <p:sp>
          <p:nvSpPr>
            <p:cNvPr id="86" name="任意多边形 60">
              <a:extLst>
                <a:ext uri="{FF2B5EF4-FFF2-40B4-BE49-F238E27FC236}">
                  <a16:creationId xmlns:a16="http://schemas.microsoft.com/office/drawing/2014/main" id="{457FD89A-8BBB-AF25-DEE3-500C8F528D22}"/>
                </a:ext>
              </a:extLst>
            </p:cNvPr>
            <p:cNvSpPr/>
            <p:nvPr/>
          </p:nvSpPr>
          <p:spPr>
            <a:xfrm>
              <a:off x="6006165" y="5268107"/>
              <a:ext cx="788655" cy="313606"/>
            </a:xfrm>
            <a:custGeom>
              <a:avLst/>
              <a:gdLst>
                <a:gd name="connsiteX0" fmla="*/ -567 w 788655"/>
                <a:gd name="connsiteY0" fmla="*/ 157662 h 313606"/>
                <a:gd name="connsiteX1" fmla="*/ 253847 w 788655"/>
                <a:gd name="connsiteY1" fmla="*/ 313420 h 313606"/>
                <a:gd name="connsiteX2" fmla="*/ 585551 w 788655"/>
                <a:gd name="connsiteY2" fmla="*/ 229530 h 313606"/>
                <a:gd name="connsiteX3" fmla="*/ 788089 w 788655"/>
                <a:gd name="connsiteY3" fmla="*/ 96835 h 313606"/>
                <a:gd name="connsiteX4" fmla="*/ 606001 w 788655"/>
                <a:gd name="connsiteY4" fmla="*/ 21635 h 313606"/>
                <a:gd name="connsiteX5" fmla="*/ 550401 w 788655"/>
                <a:gd name="connsiteY5" fmla="*/ 31109 h 313606"/>
                <a:gd name="connsiteX6" fmla="*/ 187532 w 788655"/>
                <a:gd name="connsiteY6" fmla="*/ -187 h 3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655" h="313606">
                  <a:moveTo>
                    <a:pt x="-567" y="157662"/>
                  </a:moveTo>
                  <a:lnTo>
                    <a:pt x="253847" y="313420"/>
                  </a:lnTo>
                  <a:cubicBezTo>
                    <a:pt x="366040" y="292330"/>
                    <a:pt x="476834" y="264308"/>
                    <a:pt x="585551" y="229530"/>
                  </a:cubicBezTo>
                  <a:cubicBezTo>
                    <a:pt x="694137" y="192942"/>
                    <a:pt x="788089" y="146882"/>
                    <a:pt x="788089" y="96835"/>
                  </a:cubicBezTo>
                  <a:cubicBezTo>
                    <a:pt x="788089" y="20720"/>
                    <a:pt x="703546" y="8764"/>
                    <a:pt x="606001" y="21635"/>
                  </a:cubicBezTo>
                  <a:cubicBezTo>
                    <a:pt x="587772" y="24052"/>
                    <a:pt x="569152" y="27319"/>
                    <a:pt x="550401" y="31109"/>
                  </a:cubicBezTo>
                  <a:cubicBezTo>
                    <a:pt x="395689" y="63776"/>
                    <a:pt x="187532" y="-187"/>
                    <a:pt x="187532" y="-187"/>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87" name="任意多边形 61">
              <a:extLst>
                <a:ext uri="{FF2B5EF4-FFF2-40B4-BE49-F238E27FC236}">
                  <a16:creationId xmlns:a16="http://schemas.microsoft.com/office/drawing/2014/main" id="{6D008EE7-021F-38B0-0EE0-91EA8A0E1262}"/>
                </a:ext>
              </a:extLst>
            </p:cNvPr>
            <p:cNvSpPr/>
            <p:nvPr/>
          </p:nvSpPr>
          <p:spPr>
            <a:xfrm>
              <a:off x="6561586" y="5286004"/>
              <a:ext cx="232972" cy="215021"/>
            </a:xfrm>
            <a:custGeom>
              <a:avLst/>
              <a:gdLst>
                <a:gd name="connsiteX0" fmla="*/ 26863 w 232972"/>
                <a:gd name="connsiteY0" fmla="*/ 214835 h 215021"/>
                <a:gd name="connsiteX1" fmla="*/ 232406 w 232972"/>
                <a:gd name="connsiteY1" fmla="*/ 80507 h 215021"/>
                <a:gd name="connsiteX2" fmla="*/ 47443 w 232972"/>
                <a:gd name="connsiteY2" fmla="*/ 4326 h 215021"/>
                <a:gd name="connsiteX3" fmla="*/ 26863 w 232972"/>
                <a:gd name="connsiteY3" fmla="*/ 214835 h 215021"/>
              </a:gdLst>
              <a:ahLst/>
              <a:cxnLst>
                <a:cxn ang="0">
                  <a:pos x="connsiteX0" y="connsiteY0"/>
                </a:cxn>
                <a:cxn ang="0">
                  <a:pos x="connsiteX1" y="connsiteY1"/>
                </a:cxn>
                <a:cxn ang="0">
                  <a:pos x="connsiteX2" y="connsiteY2"/>
                </a:cxn>
                <a:cxn ang="0">
                  <a:pos x="connsiteX3" y="connsiteY3"/>
                </a:cxn>
              </a:cxnLst>
              <a:rect l="l" t="t" r="r" b="b"/>
              <a:pathLst>
                <a:path w="232972" h="215021">
                  <a:moveTo>
                    <a:pt x="26863" y="214835"/>
                  </a:moveTo>
                  <a:cubicBezTo>
                    <a:pt x="137213" y="177790"/>
                    <a:pt x="232406" y="131141"/>
                    <a:pt x="232406" y="80507"/>
                  </a:cubicBezTo>
                  <a:cubicBezTo>
                    <a:pt x="232406" y="3412"/>
                    <a:pt x="146491" y="-8675"/>
                    <a:pt x="47443" y="4326"/>
                  </a:cubicBezTo>
                  <a:cubicBezTo>
                    <a:pt x="43066" y="8900"/>
                    <a:pt x="-43437" y="109384"/>
                    <a:pt x="26863" y="214835"/>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88" name="任意多边形 62">
              <a:extLst>
                <a:ext uri="{FF2B5EF4-FFF2-40B4-BE49-F238E27FC236}">
                  <a16:creationId xmlns:a16="http://schemas.microsoft.com/office/drawing/2014/main" id="{5C030274-E591-3B98-6E18-7491F4A93BDD}"/>
                </a:ext>
              </a:extLst>
            </p:cNvPr>
            <p:cNvSpPr/>
            <p:nvPr/>
          </p:nvSpPr>
          <p:spPr>
            <a:xfrm>
              <a:off x="6561586" y="5286004"/>
              <a:ext cx="232972" cy="215021"/>
            </a:xfrm>
            <a:custGeom>
              <a:avLst/>
              <a:gdLst>
                <a:gd name="connsiteX0" fmla="*/ 26863 w 232972"/>
                <a:gd name="connsiteY0" fmla="*/ 214835 h 215021"/>
                <a:gd name="connsiteX1" fmla="*/ 232406 w 232972"/>
                <a:gd name="connsiteY1" fmla="*/ 80507 h 215021"/>
                <a:gd name="connsiteX2" fmla="*/ 47443 w 232972"/>
                <a:gd name="connsiteY2" fmla="*/ 4326 h 215021"/>
                <a:gd name="connsiteX3" fmla="*/ 26863 w 232972"/>
                <a:gd name="connsiteY3" fmla="*/ 214835 h 215021"/>
              </a:gdLst>
              <a:ahLst/>
              <a:cxnLst>
                <a:cxn ang="0">
                  <a:pos x="connsiteX0" y="connsiteY0"/>
                </a:cxn>
                <a:cxn ang="0">
                  <a:pos x="connsiteX1" y="connsiteY1"/>
                </a:cxn>
                <a:cxn ang="0">
                  <a:pos x="connsiteX2" y="connsiteY2"/>
                </a:cxn>
                <a:cxn ang="0">
                  <a:pos x="connsiteX3" y="connsiteY3"/>
                </a:cxn>
              </a:cxnLst>
              <a:rect l="l" t="t" r="r" b="b"/>
              <a:pathLst>
                <a:path w="232972" h="215021">
                  <a:moveTo>
                    <a:pt x="26863" y="214835"/>
                  </a:moveTo>
                  <a:cubicBezTo>
                    <a:pt x="137213" y="177790"/>
                    <a:pt x="232406" y="131141"/>
                    <a:pt x="232406" y="80507"/>
                  </a:cubicBezTo>
                  <a:cubicBezTo>
                    <a:pt x="232406" y="3412"/>
                    <a:pt x="146491" y="-8675"/>
                    <a:pt x="47443" y="4326"/>
                  </a:cubicBezTo>
                  <a:cubicBezTo>
                    <a:pt x="43066" y="8900"/>
                    <a:pt x="-43437" y="109384"/>
                    <a:pt x="26863" y="214835"/>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89" name="任意多边形 63">
              <a:extLst>
                <a:ext uri="{FF2B5EF4-FFF2-40B4-BE49-F238E27FC236}">
                  <a16:creationId xmlns:a16="http://schemas.microsoft.com/office/drawing/2014/main" id="{95E7A8D3-9183-7DF2-8E01-0EF3CAD44C56}"/>
                </a:ext>
              </a:extLst>
            </p:cNvPr>
            <p:cNvSpPr/>
            <p:nvPr/>
          </p:nvSpPr>
          <p:spPr>
            <a:xfrm>
              <a:off x="6490089" y="5285877"/>
              <a:ext cx="53682" cy="125575"/>
            </a:xfrm>
            <a:custGeom>
              <a:avLst/>
              <a:gdLst>
                <a:gd name="connsiteX0" fmla="*/ 10158 w 53682"/>
                <a:gd name="connsiteY0" fmla="*/ 125388 h 125575"/>
                <a:gd name="connsiteX1" fmla="*/ 10812 w 53682"/>
                <a:gd name="connsiteY1" fmla="*/ 125388 h 125575"/>
                <a:gd name="connsiteX2" fmla="*/ 21200 w 53682"/>
                <a:gd name="connsiteY2" fmla="*/ 112909 h 125575"/>
                <a:gd name="connsiteX3" fmla="*/ 49882 w 53682"/>
                <a:gd name="connsiteY3" fmla="*/ 19938 h 125575"/>
                <a:gd name="connsiteX4" fmla="*/ 49882 w 53682"/>
                <a:gd name="connsiteY4" fmla="*/ 3277 h 125575"/>
                <a:gd name="connsiteX5" fmla="*/ 35116 w 53682"/>
                <a:gd name="connsiteY5" fmla="*/ 2493 h 125575"/>
                <a:gd name="connsiteX6" fmla="*/ 34332 w 53682"/>
                <a:gd name="connsiteY6" fmla="*/ 3277 h 125575"/>
                <a:gd name="connsiteX7" fmla="*/ 32895 w 53682"/>
                <a:gd name="connsiteY7" fmla="*/ 5172 h 125575"/>
                <a:gd name="connsiteX8" fmla="*/ -557 w 53682"/>
                <a:gd name="connsiteY8" fmla="*/ 113628 h 125575"/>
                <a:gd name="connsiteX9" fmla="*/ 10158 w 53682"/>
                <a:gd name="connsiteY9" fmla="*/ 125388 h 12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82" h="125575">
                  <a:moveTo>
                    <a:pt x="10158" y="125388"/>
                  </a:moveTo>
                  <a:lnTo>
                    <a:pt x="10812" y="125388"/>
                  </a:lnTo>
                  <a:cubicBezTo>
                    <a:pt x="17084" y="124702"/>
                    <a:pt x="21657" y="119188"/>
                    <a:pt x="21200" y="112909"/>
                  </a:cubicBezTo>
                  <a:cubicBezTo>
                    <a:pt x="21330" y="79758"/>
                    <a:pt x="31327" y="47392"/>
                    <a:pt x="49882" y="19938"/>
                  </a:cubicBezTo>
                  <a:cubicBezTo>
                    <a:pt x="54194" y="15221"/>
                    <a:pt x="54194" y="7995"/>
                    <a:pt x="49882" y="3277"/>
                  </a:cubicBezTo>
                  <a:cubicBezTo>
                    <a:pt x="46027" y="-1015"/>
                    <a:pt x="39428" y="-1368"/>
                    <a:pt x="35116" y="2493"/>
                  </a:cubicBezTo>
                  <a:cubicBezTo>
                    <a:pt x="34855" y="2742"/>
                    <a:pt x="34594" y="3003"/>
                    <a:pt x="34332" y="3277"/>
                  </a:cubicBezTo>
                  <a:cubicBezTo>
                    <a:pt x="33810" y="3846"/>
                    <a:pt x="33287" y="4486"/>
                    <a:pt x="32895" y="5172"/>
                  </a:cubicBezTo>
                  <a:cubicBezTo>
                    <a:pt x="10877" y="37030"/>
                    <a:pt x="-818" y="74898"/>
                    <a:pt x="-557" y="113628"/>
                  </a:cubicBezTo>
                  <a:cubicBezTo>
                    <a:pt x="-818" y="119822"/>
                    <a:pt x="3952" y="125068"/>
                    <a:pt x="10158" y="125388"/>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90" name="任意多边形 64">
              <a:extLst>
                <a:ext uri="{FF2B5EF4-FFF2-40B4-BE49-F238E27FC236}">
                  <a16:creationId xmlns:a16="http://schemas.microsoft.com/office/drawing/2014/main" id="{3CA22A99-546C-E0E0-0641-69A63E6A00C1}"/>
                </a:ext>
              </a:extLst>
            </p:cNvPr>
            <p:cNvSpPr/>
            <p:nvPr/>
          </p:nvSpPr>
          <p:spPr>
            <a:xfrm>
              <a:off x="6490089" y="5285877"/>
              <a:ext cx="53682" cy="125575"/>
            </a:xfrm>
            <a:custGeom>
              <a:avLst/>
              <a:gdLst>
                <a:gd name="connsiteX0" fmla="*/ 10158 w 53682"/>
                <a:gd name="connsiteY0" fmla="*/ 125388 h 125575"/>
                <a:gd name="connsiteX1" fmla="*/ 10812 w 53682"/>
                <a:gd name="connsiteY1" fmla="*/ 125388 h 125575"/>
                <a:gd name="connsiteX2" fmla="*/ 21200 w 53682"/>
                <a:gd name="connsiteY2" fmla="*/ 112909 h 125575"/>
                <a:gd name="connsiteX3" fmla="*/ 49882 w 53682"/>
                <a:gd name="connsiteY3" fmla="*/ 19938 h 125575"/>
                <a:gd name="connsiteX4" fmla="*/ 49882 w 53682"/>
                <a:gd name="connsiteY4" fmla="*/ 3277 h 125575"/>
                <a:gd name="connsiteX5" fmla="*/ 35116 w 53682"/>
                <a:gd name="connsiteY5" fmla="*/ 2493 h 125575"/>
                <a:gd name="connsiteX6" fmla="*/ 34332 w 53682"/>
                <a:gd name="connsiteY6" fmla="*/ 3277 h 125575"/>
                <a:gd name="connsiteX7" fmla="*/ 32895 w 53682"/>
                <a:gd name="connsiteY7" fmla="*/ 5172 h 125575"/>
                <a:gd name="connsiteX8" fmla="*/ -557 w 53682"/>
                <a:gd name="connsiteY8" fmla="*/ 113628 h 125575"/>
                <a:gd name="connsiteX9" fmla="*/ 10158 w 53682"/>
                <a:gd name="connsiteY9" fmla="*/ 125388 h 12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82" h="125575">
                  <a:moveTo>
                    <a:pt x="10158" y="125388"/>
                  </a:moveTo>
                  <a:lnTo>
                    <a:pt x="10812" y="125388"/>
                  </a:lnTo>
                  <a:cubicBezTo>
                    <a:pt x="17084" y="124702"/>
                    <a:pt x="21657" y="119188"/>
                    <a:pt x="21200" y="112909"/>
                  </a:cubicBezTo>
                  <a:cubicBezTo>
                    <a:pt x="21330" y="79758"/>
                    <a:pt x="31327" y="47392"/>
                    <a:pt x="49882" y="19938"/>
                  </a:cubicBezTo>
                  <a:cubicBezTo>
                    <a:pt x="54194" y="15221"/>
                    <a:pt x="54194" y="7995"/>
                    <a:pt x="49882" y="3277"/>
                  </a:cubicBezTo>
                  <a:cubicBezTo>
                    <a:pt x="46027" y="-1015"/>
                    <a:pt x="39428" y="-1368"/>
                    <a:pt x="35116" y="2493"/>
                  </a:cubicBezTo>
                  <a:cubicBezTo>
                    <a:pt x="34855" y="2742"/>
                    <a:pt x="34594" y="3003"/>
                    <a:pt x="34332" y="3277"/>
                  </a:cubicBezTo>
                  <a:cubicBezTo>
                    <a:pt x="33810" y="3846"/>
                    <a:pt x="33287" y="4486"/>
                    <a:pt x="32895" y="5172"/>
                  </a:cubicBezTo>
                  <a:cubicBezTo>
                    <a:pt x="10877" y="37030"/>
                    <a:pt x="-818" y="74898"/>
                    <a:pt x="-557" y="113628"/>
                  </a:cubicBezTo>
                  <a:cubicBezTo>
                    <a:pt x="-818" y="119822"/>
                    <a:pt x="3952" y="125068"/>
                    <a:pt x="10158" y="125388"/>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91" name="任意多边形 65">
              <a:extLst>
                <a:ext uri="{FF2B5EF4-FFF2-40B4-BE49-F238E27FC236}">
                  <a16:creationId xmlns:a16="http://schemas.microsoft.com/office/drawing/2014/main" id="{531B9DA9-DB49-5746-ED6F-F1BB880220FE}"/>
                </a:ext>
              </a:extLst>
            </p:cNvPr>
            <p:cNvSpPr/>
            <p:nvPr/>
          </p:nvSpPr>
          <p:spPr>
            <a:xfrm>
              <a:off x="6445145" y="5295022"/>
              <a:ext cx="53731" cy="125383"/>
            </a:xfrm>
            <a:custGeom>
              <a:avLst/>
              <a:gdLst>
                <a:gd name="connsiteX0" fmla="*/ 11720 w 53731"/>
                <a:gd name="connsiteY0" fmla="*/ 125194 h 125383"/>
                <a:gd name="connsiteX1" fmla="*/ 12831 w 53731"/>
                <a:gd name="connsiteY1" fmla="*/ 125194 h 125383"/>
                <a:gd name="connsiteX2" fmla="*/ 24003 w 53731"/>
                <a:gd name="connsiteY2" fmla="*/ 112754 h 125383"/>
                <a:gd name="connsiteX3" fmla="*/ 24003 w 53731"/>
                <a:gd name="connsiteY3" fmla="*/ 112650 h 125383"/>
                <a:gd name="connsiteX4" fmla="*/ 50987 w 53731"/>
                <a:gd name="connsiteY4" fmla="*/ 18110 h 125383"/>
                <a:gd name="connsiteX5" fmla="*/ 48569 w 53731"/>
                <a:gd name="connsiteY5" fmla="*/ 2312 h 125383"/>
                <a:gd name="connsiteX6" fmla="*/ 47850 w 53731"/>
                <a:gd name="connsiteY6" fmla="*/ 1842 h 125383"/>
                <a:gd name="connsiteX7" fmla="*/ 30602 w 53731"/>
                <a:gd name="connsiteY7" fmla="*/ 4782 h 125383"/>
                <a:gd name="connsiteX8" fmla="*/ -432 w 53731"/>
                <a:gd name="connsiteY8" fmla="*/ 114152 h 125383"/>
                <a:gd name="connsiteX9" fmla="*/ 11720 w 53731"/>
                <a:gd name="connsiteY9" fmla="*/ 125194 h 1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31" h="125383">
                  <a:moveTo>
                    <a:pt x="11720" y="125194"/>
                  </a:moveTo>
                  <a:lnTo>
                    <a:pt x="12831" y="125194"/>
                  </a:lnTo>
                  <a:cubicBezTo>
                    <a:pt x="19365" y="124848"/>
                    <a:pt x="24330" y="119274"/>
                    <a:pt x="24003" y="112754"/>
                  </a:cubicBezTo>
                  <a:cubicBezTo>
                    <a:pt x="24003" y="112721"/>
                    <a:pt x="24003" y="112682"/>
                    <a:pt x="24003" y="112650"/>
                  </a:cubicBezTo>
                  <a:cubicBezTo>
                    <a:pt x="23023" y="79107"/>
                    <a:pt x="32431" y="46087"/>
                    <a:pt x="50987" y="18110"/>
                  </a:cubicBezTo>
                  <a:cubicBezTo>
                    <a:pt x="54645" y="13073"/>
                    <a:pt x="53600" y="6004"/>
                    <a:pt x="48569" y="2312"/>
                  </a:cubicBezTo>
                  <a:cubicBezTo>
                    <a:pt x="48308" y="2149"/>
                    <a:pt x="48112" y="1992"/>
                    <a:pt x="47850" y="1842"/>
                  </a:cubicBezTo>
                  <a:cubicBezTo>
                    <a:pt x="42166" y="-1738"/>
                    <a:pt x="34718" y="-471"/>
                    <a:pt x="30602" y="4782"/>
                  </a:cubicBezTo>
                  <a:cubicBezTo>
                    <a:pt x="8944" y="37038"/>
                    <a:pt x="-1921" y="75331"/>
                    <a:pt x="-432" y="114152"/>
                  </a:cubicBezTo>
                  <a:cubicBezTo>
                    <a:pt x="52" y="120470"/>
                    <a:pt x="5383" y="125318"/>
                    <a:pt x="11720" y="125194"/>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92" name="任意多边形 66">
              <a:extLst>
                <a:ext uri="{FF2B5EF4-FFF2-40B4-BE49-F238E27FC236}">
                  <a16:creationId xmlns:a16="http://schemas.microsoft.com/office/drawing/2014/main" id="{B944A691-C26B-4E98-1143-ED52F80243D8}"/>
                </a:ext>
              </a:extLst>
            </p:cNvPr>
            <p:cNvSpPr/>
            <p:nvPr/>
          </p:nvSpPr>
          <p:spPr>
            <a:xfrm>
              <a:off x="6445145" y="5295022"/>
              <a:ext cx="53731" cy="125383"/>
            </a:xfrm>
            <a:custGeom>
              <a:avLst/>
              <a:gdLst>
                <a:gd name="connsiteX0" fmla="*/ 11720 w 53731"/>
                <a:gd name="connsiteY0" fmla="*/ 125194 h 125383"/>
                <a:gd name="connsiteX1" fmla="*/ 12831 w 53731"/>
                <a:gd name="connsiteY1" fmla="*/ 125194 h 125383"/>
                <a:gd name="connsiteX2" fmla="*/ 24003 w 53731"/>
                <a:gd name="connsiteY2" fmla="*/ 112754 h 125383"/>
                <a:gd name="connsiteX3" fmla="*/ 24003 w 53731"/>
                <a:gd name="connsiteY3" fmla="*/ 112650 h 125383"/>
                <a:gd name="connsiteX4" fmla="*/ 50987 w 53731"/>
                <a:gd name="connsiteY4" fmla="*/ 18110 h 125383"/>
                <a:gd name="connsiteX5" fmla="*/ 48569 w 53731"/>
                <a:gd name="connsiteY5" fmla="*/ 2312 h 125383"/>
                <a:gd name="connsiteX6" fmla="*/ 47850 w 53731"/>
                <a:gd name="connsiteY6" fmla="*/ 1842 h 125383"/>
                <a:gd name="connsiteX7" fmla="*/ 30602 w 53731"/>
                <a:gd name="connsiteY7" fmla="*/ 4782 h 125383"/>
                <a:gd name="connsiteX8" fmla="*/ -432 w 53731"/>
                <a:gd name="connsiteY8" fmla="*/ 114152 h 125383"/>
                <a:gd name="connsiteX9" fmla="*/ 11720 w 53731"/>
                <a:gd name="connsiteY9" fmla="*/ 125194 h 1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31" h="125383">
                  <a:moveTo>
                    <a:pt x="11720" y="125194"/>
                  </a:moveTo>
                  <a:lnTo>
                    <a:pt x="12831" y="125194"/>
                  </a:lnTo>
                  <a:cubicBezTo>
                    <a:pt x="19365" y="124848"/>
                    <a:pt x="24330" y="119274"/>
                    <a:pt x="24003" y="112754"/>
                  </a:cubicBezTo>
                  <a:cubicBezTo>
                    <a:pt x="24003" y="112721"/>
                    <a:pt x="24003" y="112682"/>
                    <a:pt x="24003" y="112650"/>
                  </a:cubicBezTo>
                  <a:cubicBezTo>
                    <a:pt x="23089" y="79113"/>
                    <a:pt x="32497" y="46106"/>
                    <a:pt x="50987" y="18110"/>
                  </a:cubicBezTo>
                  <a:cubicBezTo>
                    <a:pt x="54645" y="13073"/>
                    <a:pt x="53600" y="6004"/>
                    <a:pt x="48569" y="2312"/>
                  </a:cubicBezTo>
                  <a:cubicBezTo>
                    <a:pt x="48308" y="2149"/>
                    <a:pt x="48112" y="1992"/>
                    <a:pt x="47850" y="1842"/>
                  </a:cubicBezTo>
                  <a:cubicBezTo>
                    <a:pt x="42166" y="-1738"/>
                    <a:pt x="34718" y="-471"/>
                    <a:pt x="30602" y="4782"/>
                  </a:cubicBezTo>
                  <a:cubicBezTo>
                    <a:pt x="8944" y="37038"/>
                    <a:pt x="-1921" y="75331"/>
                    <a:pt x="-432" y="114152"/>
                  </a:cubicBezTo>
                  <a:cubicBezTo>
                    <a:pt x="52" y="120470"/>
                    <a:pt x="5383" y="125318"/>
                    <a:pt x="11720" y="125194"/>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93" name="任意多边形 67">
              <a:extLst>
                <a:ext uri="{FF2B5EF4-FFF2-40B4-BE49-F238E27FC236}">
                  <a16:creationId xmlns:a16="http://schemas.microsoft.com/office/drawing/2014/main" id="{E6B7B028-2143-490A-96DE-1C5363CB6FA8}"/>
                </a:ext>
              </a:extLst>
            </p:cNvPr>
            <p:cNvSpPr/>
            <p:nvPr/>
          </p:nvSpPr>
          <p:spPr>
            <a:xfrm>
              <a:off x="6391940" y="5295146"/>
              <a:ext cx="44482" cy="125256"/>
            </a:xfrm>
            <a:custGeom>
              <a:avLst/>
              <a:gdLst>
                <a:gd name="connsiteX0" fmla="*/ 8802 w 44482"/>
                <a:gd name="connsiteY0" fmla="*/ 125070 h 125256"/>
                <a:gd name="connsiteX1" fmla="*/ 8802 w 44482"/>
                <a:gd name="connsiteY1" fmla="*/ 125070 h 125256"/>
                <a:gd name="connsiteX2" fmla="*/ 18733 w 44482"/>
                <a:gd name="connsiteY2" fmla="*/ 113310 h 125256"/>
                <a:gd name="connsiteX3" fmla="*/ 42776 w 44482"/>
                <a:gd name="connsiteY3" fmla="*/ 16745 h 125256"/>
                <a:gd name="connsiteX4" fmla="*/ 38660 w 44482"/>
                <a:gd name="connsiteY4" fmla="*/ 934 h 125256"/>
                <a:gd name="connsiteX5" fmla="*/ 26168 w 44482"/>
                <a:gd name="connsiteY5" fmla="*/ 4625 h 125256"/>
                <a:gd name="connsiteX6" fmla="*/ 25593 w 44482"/>
                <a:gd name="connsiteY6" fmla="*/ 5899 h 125256"/>
                <a:gd name="connsiteX7" fmla="*/ -541 w 44482"/>
                <a:gd name="connsiteY7" fmla="*/ 113702 h 125256"/>
                <a:gd name="connsiteX8" fmla="*/ 8802 w 44482"/>
                <a:gd name="connsiteY8" fmla="*/ 125070 h 12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 h="125256">
                  <a:moveTo>
                    <a:pt x="8802" y="125070"/>
                  </a:moveTo>
                  <a:lnTo>
                    <a:pt x="8802" y="125070"/>
                  </a:lnTo>
                  <a:cubicBezTo>
                    <a:pt x="14767" y="124515"/>
                    <a:pt x="19184" y="119281"/>
                    <a:pt x="18733" y="113310"/>
                  </a:cubicBezTo>
                  <a:cubicBezTo>
                    <a:pt x="18080" y="72476"/>
                    <a:pt x="42450" y="17268"/>
                    <a:pt x="42776" y="16745"/>
                  </a:cubicBezTo>
                  <a:cubicBezTo>
                    <a:pt x="45272" y="11159"/>
                    <a:pt x="43567" y="4593"/>
                    <a:pt x="38660" y="934"/>
                  </a:cubicBezTo>
                  <a:cubicBezTo>
                    <a:pt x="34191" y="-1497"/>
                    <a:pt x="28599" y="157"/>
                    <a:pt x="26168" y="4625"/>
                  </a:cubicBezTo>
                  <a:cubicBezTo>
                    <a:pt x="25946" y="5037"/>
                    <a:pt x="25750" y="5462"/>
                    <a:pt x="25593" y="5899"/>
                  </a:cubicBezTo>
                  <a:cubicBezTo>
                    <a:pt x="24482" y="8317"/>
                    <a:pt x="-1390" y="66857"/>
                    <a:pt x="-541" y="113702"/>
                  </a:cubicBezTo>
                  <a:cubicBezTo>
                    <a:pt x="-933" y="119366"/>
                    <a:pt x="3164" y="124358"/>
                    <a:pt x="8802" y="125070"/>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94" name="任意多边形 68">
              <a:extLst>
                <a:ext uri="{FF2B5EF4-FFF2-40B4-BE49-F238E27FC236}">
                  <a16:creationId xmlns:a16="http://schemas.microsoft.com/office/drawing/2014/main" id="{73852B23-F052-CEFE-833C-520F078C22A9}"/>
                </a:ext>
              </a:extLst>
            </p:cNvPr>
            <p:cNvSpPr/>
            <p:nvPr/>
          </p:nvSpPr>
          <p:spPr>
            <a:xfrm>
              <a:off x="6391940" y="5295146"/>
              <a:ext cx="44482" cy="125256"/>
            </a:xfrm>
            <a:custGeom>
              <a:avLst/>
              <a:gdLst>
                <a:gd name="connsiteX0" fmla="*/ 8802 w 44482"/>
                <a:gd name="connsiteY0" fmla="*/ 125070 h 125256"/>
                <a:gd name="connsiteX1" fmla="*/ 8802 w 44482"/>
                <a:gd name="connsiteY1" fmla="*/ 125070 h 125256"/>
                <a:gd name="connsiteX2" fmla="*/ 18733 w 44482"/>
                <a:gd name="connsiteY2" fmla="*/ 113310 h 125256"/>
                <a:gd name="connsiteX3" fmla="*/ 42776 w 44482"/>
                <a:gd name="connsiteY3" fmla="*/ 16745 h 125256"/>
                <a:gd name="connsiteX4" fmla="*/ 38660 w 44482"/>
                <a:gd name="connsiteY4" fmla="*/ 934 h 125256"/>
                <a:gd name="connsiteX5" fmla="*/ 26168 w 44482"/>
                <a:gd name="connsiteY5" fmla="*/ 4625 h 125256"/>
                <a:gd name="connsiteX6" fmla="*/ 25593 w 44482"/>
                <a:gd name="connsiteY6" fmla="*/ 5899 h 125256"/>
                <a:gd name="connsiteX7" fmla="*/ -541 w 44482"/>
                <a:gd name="connsiteY7" fmla="*/ 113702 h 125256"/>
                <a:gd name="connsiteX8" fmla="*/ 8802 w 44482"/>
                <a:gd name="connsiteY8" fmla="*/ 125070 h 12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 h="125256">
                  <a:moveTo>
                    <a:pt x="8802" y="125070"/>
                  </a:moveTo>
                  <a:lnTo>
                    <a:pt x="8802" y="125070"/>
                  </a:lnTo>
                  <a:cubicBezTo>
                    <a:pt x="14767" y="124515"/>
                    <a:pt x="19184" y="119281"/>
                    <a:pt x="18733" y="113310"/>
                  </a:cubicBezTo>
                  <a:cubicBezTo>
                    <a:pt x="18080" y="72476"/>
                    <a:pt x="42450" y="17268"/>
                    <a:pt x="42776" y="16745"/>
                  </a:cubicBezTo>
                  <a:cubicBezTo>
                    <a:pt x="45272" y="11159"/>
                    <a:pt x="43567" y="4593"/>
                    <a:pt x="38660" y="934"/>
                  </a:cubicBezTo>
                  <a:cubicBezTo>
                    <a:pt x="34191" y="-1497"/>
                    <a:pt x="28599" y="157"/>
                    <a:pt x="26168" y="4625"/>
                  </a:cubicBezTo>
                  <a:cubicBezTo>
                    <a:pt x="25946" y="5037"/>
                    <a:pt x="25750" y="5462"/>
                    <a:pt x="25593" y="5899"/>
                  </a:cubicBezTo>
                  <a:cubicBezTo>
                    <a:pt x="24482" y="8317"/>
                    <a:pt x="-1390" y="66857"/>
                    <a:pt x="-541" y="113702"/>
                  </a:cubicBezTo>
                  <a:cubicBezTo>
                    <a:pt x="-933" y="119366"/>
                    <a:pt x="3164" y="124358"/>
                    <a:pt x="8802" y="125070"/>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95" name="任意多边形 69">
              <a:extLst>
                <a:ext uri="{FF2B5EF4-FFF2-40B4-BE49-F238E27FC236}">
                  <a16:creationId xmlns:a16="http://schemas.microsoft.com/office/drawing/2014/main" id="{22919B67-49C0-7367-0240-3266B0E89F59}"/>
                </a:ext>
              </a:extLst>
            </p:cNvPr>
            <p:cNvSpPr/>
            <p:nvPr/>
          </p:nvSpPr>
          <p:spPr>
            <a:xfrm>
              <a:off x="6328635" y="5285987"/>
              <a:ext cx="62713" cy="134416"/>
            </a:xfrm>
            <a:custGeom>
              <a:avLst/>
              <a:gdLst>
                <a:gd name="connsiteX0" fmla="*/ 15593 w 62713"/>
                <a:gd name="connsiteY0" fmla="*/ 134229 h 134416"/>
                <a:gd name="connsiteX1" fmla="*/ 18925 w 62713"/>
                <a:gd name="connsiteY1" fmla="*/ 134229 h 134416"/>
                <a:gd name="connsiteX2" fmla="*/ 27726 w 62713"/>
                <a:gd name="connsiteY2" fmla="*/ 119575 h 134416"/>
                <a:gd name="connsiteX3" fmla="*/ 27680 w 62713"/>
                <a:gd name="connsiteY3" fmla="*/ 119398 h 134416"/>
                <a:gd name="connsiteX4" fmla="*/ 58256 w 62713"/>
                <a:gd name="connsiteY4" fmla="*/ 20612 h 134416"/>
                <a:gd name="connsiteX5" fmla="*/ 59165 w 62713"/>
                <a:gd name="connsiteY5" fmla="*/ 4096 h 134416"/>
                <a:gd name="connsiteX6" fmla="*/ 58648 w 62713"/>
                <a:gd name="connsiteY6" fmla="*/ 3560 h 134416"/>
                <a:gd name="connsiteX7" fmla="*/ 40747 w 62713"/>
                <a:gd name="connsiteY7" fmla="*/ 3168 h 134416"/>
                <a:gd name="connsiteX8" fmla="*/ 39440 w 62713"/>
                <a:gd name="connsiteY8" fmla="*/ 4540 h 134416"/>
                <a:gd name="connsiteX9" fmla="*/ 3310 w 62713"/>
                <a:gd name="connsiteY9" fmla="*/ 125932 h 134416"/>
                <a:gd name="connsiteX10" fmla="*/ 15593 w 62713"/>
                <a:gd name="connsiteY10" fmla="*/ 134229 h 1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3" h="134416">
                  <a:moveTo>
                    <a:pt x="15593" y="134229"/>
                  </a:moveTo>
                  <a:lnTo>
                    <a:pt x="18925" y="134229"/>
                  </a:lnTo>
                  <a:cubicBezTo>
                    <a:pt x="25400" y="132615"/>
                    <a:pt x="29340" y="126049"/>
                    <a:pt x="27726" y="119575"/>
                  </a:cubicBezTo>
                  <a:cubicBezTo>
                    <a:pt x="27713" y="119516"/>
                    <a:pt x="27693" y="119457"/>
                    <a:pt x="27680" y="119398"/>
                  </a:cubicBezTo>
                  <a:cubicBezTo>
                    <a:pt x="13110" y="69613"/>
                    <a:pt x="57799" y="21396"/>
                    <a:pt x="58256" y="20612"/>
                  </a:cubicBezTo>
                  <a:cubicBezTo>
                    <a:pt x="63065" y="16300"/>
                    <a:pt x="63470" y="8911"/>
                    <a:pt x="59165" y="4096"/>
                  </a:cubicBezTo>
                  <a:cubicBezTo>
                    <a:pt x="58995" y="3913"/>
                    <a:pt x="58825" y="3736"/>
                    <a:pt x="58648" y="3560"/>
                  </a:cubicBezTo>
                  <a:cubicBezTo>
                    <a:pt x="53722" y="-1281"/>
                    <a:pt x="45882" y="-1451"/>
                    <a:pt x="40747" y="3168"/>
                  </a:cubicBezTo>
                  <a:cubicBezTo>
                    <a:pt x="40276" y="3592"/>
                    <a:pt x="39845" y="4050"/>
                    <a:pt x="39440" y="4540"/>
                  </a:cubicBezTo>
                  <a:cubicBezTo>
                    <a:pt x="37284" y="6892"/>
                    <a:pt x="-14984" y="63341"/>
                    <a:pt x="3310" y="125932"/>
                  </a:cubicBezTo>
                  <a:cubicBezTo>
                    <a:pt x="5290" y="130976"/>
                    <a:pt x="10177" y="134275"/>
                    <a:pt x="15593" y="134229"/>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96" name="任意多边形 70">
              <a:extLst>
                <a:ext uri="{FF2B5EF4-FFF2-40B4-BE49-F238E27FC236}">
                  <a16:creationId xmlns:a16="http://schemas.microsoft.com/office/drawing/2014/main" id="{62FB624E-2124-1051-AF69-C74C2567FAC6}"/>
                </a:ext>
              </a:extLst>
            </p:cNvPr>
            <p:cNvSpPr/>
            <p:nvPr/>
          </p:nvSpPr>
          <p:spPr>
            <a:xfrm>
              <a:off x="6328635" y="5285987"/>
              <a:ext cx="62713" cy="134416"/>
            </a:xfrm>
            <a:custGeom>
              <a:avLst/>
              <a:gdLst>
                <a:gd name="connsiteX0" fmla="*/ 15593 w 62713"/>
                <a:gd name="connsiteY0" fmla="*/ 134229 h 134416"/>
                <a:gd name="connsiteX1" fmla="*/ 18925 w 62713"/>
                <a:gd name="connsiteY1" fmla="*/ 134229 h 134416"/>
                <a:gd name="connsiteX2" fmla="*/ 27726 w 62713"/>
                <a:gd name="connsiteY2" fmla="*/ 119575 h 134416"/>
                <a:gd name="connsiteX3" fmla="*/ 27680 w 62713"/>
                <a:gd name="connsiteY3" fmla="*/ 119398 h 134416"/>
                <a:gd name="connsiteX4" fmla="*/ 58256 w 62713"/>
                <a:gd name="connsiteY4" fmla="*/ 20612 h 134416"/>
                <a:gd name="connsiteX5" fmla="*/ 59165 w 62713"/>
                <a:gd name="connsiteY5" fmla="*/ 4096 h 134416"/>
                <a:gd name="connsiteX6" fmla="*/ 58648 w 62713"/>
                <a:gd name="connsiteY6" fmla="*/ 3560 h 134416"/>
                <a:gd name="connsiteX7" fmla="*/ 40747 w 62713"/>
                <a:gd name="connsiteY7" fmla="*/ 3168 h 134416"/>
                <a:gd name="connsiteX8" fmla="*/ 39440 w 62713"/>
                <a:gd name="connsiteY8" fmla="*/ 4540 h 134416"/>
                <a:gd name="connsiteX9" fmla="*/ 3310 w 62713"/>
                <a:gd name="connsiteY9" fmla="*/ 125932 h 134416"/>
                <a:gd name="connsiteX10" fmla="*/ 15593 w 62713"/>
                <a:gd name="connsiteY10" fmla="*/ 134229 h 1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3" h="134416">
                  <a:moveTo>
                    <a:pt x="15593" y="134229"/>
                  </a:moveTo>
                  <a:lnTo>
                    <a:pt x="18925" y="134229"/>
                  </a:lnTo>
                  <a:cubicBezTo>
                    <a:pt x="25400" y="132615"/>
                    <a:pt x="29340" y="126049"/>
                    <a:pt x="27726" y="119575"/>
                  </a:cubicBezTo>
                  <a:cubicBezTo>
                    <a:pt x="27713" y="119516"/>
                    <a:pt x="27693" y="119457"/>
                    <a:pt x="27680" y="119398"/>
                  </a:cubicBezTo>
                  <a:cubicBezTo>
                    <a:pt x="13110" y="69613"/>
                    <a:pt x="57799" y="21396"/>
                    <a:pt x="58256" y="20612"/>
                  </a:cubicBezTo>
                  <a:cubicBezTo>
                    <a:pt x="63065" y="16300"/>
                    <a:pt x="63470" y="8911"/>
                    <a:pt x="59165" y="4096"/>
                  </a:cubicBezTo>
                  <a:cubicBezTo>
                    <a:pt x="58995" y="3913"/>
                    <a:pt x="58825" y="3736"/>
                    <a:pt x="58648" y="3560"/>
                  </a:cubicBezTo>
                  <a:cubicBezTo>
                    <a:pt x="53722" y="-1281"/>
                    <a:pt x="45882" y="-1451"/>
                    <a:pt x="40747" y="3168"/>
                  </a:cubicBezTo>
                  <a:cubicBezTo>
                    <a:pt x="40276" y="3592"/>
                    <a:pt x="39845" y="4050"/>
                    <a:pt x="39440" y="4540"/>
                  </a:cubicBezTo>
                  <a:cubicBezTo>
                    <a:pt x="37284" y="6892"/>
                    <a:pt x="-14984" y="63341"/>
                    <a:pt x="3310" y="125932"/>
                  </a:cubicBezTo>
                  <a:cubicBezTo>
                    <a:pt x="5290" y="130976"/>
                    <a:pt x="10177" y="134275"/>
                    <a:pt x="15593" y="134229"/>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97" name="任意多边形 71">
              <a:extLst>
                <a:ext uri="{FF2B5EF4-FFF2-40B4-BE49-F238E27FC236}">
                  <a16:creationId xmlns:a16="http://schemas.microsoft.com/office/drawing/2014/main" id="{ACB7E00E-C4D0-5AB0-9A14-B577B2782251}"/>
                </a:ext>
              </a:extLst>
            </p:cNvPr>
            <p:cNvSpPr/>
            <p:nvPr/>
          </p:nvSpPr>
          <p:spPr>
            <a:xfrm>
              <a:off x="6274965" y="5277036"/>
              <a:ext cx="53802" cy="134424"/>
            </a:xfrm>
            <a:custGeom>
              <a:avLst/>
              <a:gdLst>
                <a:gd name="connsiteX0" fmla="*/ 15166 w 53802"/>
                <a:gd name="connsiteY0" fmla="*/ 134229 h 134424"/>
                <a:gd name="connsiteX1" fmla="*/ 18955 w 53802"/>
                <a:gd name="connsiteY1" fmla="*/ 133510 h 134424"/>
                <a:gd name="connsiteX2" fmla="*/ 26449 w 53802"/>
                <a:gd name="connsiteY2" fmla="*/ 119078 h 134424"/>
                <a:gd name="connsiteX3" fmla="*/ 26403 w 53802"/>
                <a:gd name="connsiteY3" fmla="*/ 118941 h 134424"/>
                <a:gd name="connsiteX4" fmla="*/ 26403 w 53802"/>
                <a:gd name="connsiteY4" fmla="*/ 118549 h 134424"/>
                <a:gd name="connsiteX5" fmla="*/ 50250 w 53802"/>
                <a:gd name="connsiteY5" fmla="*/ 19632 h 134424"/>
                <a:gd name="connsiteX6" fmla="*/ 49336 w 53802"/>
                <a:gd name="connsiteY6" fmla="*/ 2841 h 134424"/>
                <a:gd name="connsiteX7" fmla="*/ 32727 w 53802"/>
                <a:gd name="connsiteY7" fmla="*/ 3696 h 134424"/>
                <a:gd name="connsiteX8" fmla="*/ 32675 w 53802"/>
                <a:gd name="connsiteY8" fmla="*/ 3755 h 134424"/>
                <a:gd name="connsiteX9" fmla="*/ 31107 w 53802"/>
                <a:gd name="connsiteY9" fmla="*/ 5977 h 134424"/>
                <a:gd name="connsiteX10" fmla="*/ 4059 w 53802"/>
                <a:gd name="connsiteY10" fmla="*/ 126454 h 134424"/>
                <a:gd name="connsiteX11" fmla="*/ 15166 w 53802"/>
                <a:gd name="connsiteY11" fmla="*/ 134229 h 1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02" h="134424">
                  <a:moveTo>
                    <a:pt x="15166" y="134229"/>
                  </a:moveTo>
                  <a:cubicBezTo>
                    <a:pt x="16466" y="134288"/>
                    <a:pt x="17766" y="134039"/>
                    <a:pt x="18955" y="133510"/>
                  </a:cubicBezTo>
                  <a:cubicBezTo>
                    <a:pt x="25012" y="131596"/>
                    <a:pt x="28363" y="125134"/>
                    <a:pt x="26449" y="119078"/>
                  </a:cubicBezTo>
                  <a:cubicBezTo>
                    <a:pt x="26436" y="119032"/>
                    <a:pt x="26416" y="118986"/>
                    <a:pt x="26403" y="118941"/>
                  </a:cubicBezTo>
                  <a:cubicBezTo>
                    <a:pt x="26403" y="118941"/>
                    <a:pt x="26403" y="118941"/>
                    <a:pt x="26403" y="118549"/>
                  </a:cubicBezTo>
                  <a:cubicBezTo>
                    <a:pt x="11638" y="75166"/>
                    <a:pt x="49924" y="20154"/>
                    <a:pt x="50250" y="19632"/>
                  </a:cubicBezTo>
                  <a:cubicBezTo>
                    <a:pt x="54563" y="14719"/>
                    <a:pt x="54157" y="7257"/>
                    <a:pt x="49336" y="2841"/>
                  </a:cubicBezTo>
                  <a:cubicBezTo>
                    <a:pt x="44514" y="-1511"/>
                    <a:pt x="37079" y="-1125"/>
                    <a:pt x="32727" y="3696"/>
                  </a:cubicBezTo>
                  <a:cubicBezTo>
                    <a:pt x="32708" y="3716"/>
                    <a:pt x="32695" y="3736"/>
                    <a:pt x="32675" y="3755"/>
                  </a:cubicBezTo>
                  <a:cubicBezTo>
                    <a:pt x="32081" y="4441"/>
                    <a:pt x="31551" y="5186"/>
                    <a:pt x="31107" y="5977"/>
                  </a:cubicBezTo>
                  <a:cubicBezTo>
                    <a:pt x="29213" y="8590"/>
                    <a:pt x="-14627" y="71311"/>
                    <a:pt x="4059" y="126454"/>
                  </a:cubicBezTo>
                  <a:cubicBezTo>
                    <a:pt x="5790" y="131099"/>
                    <a:pt x="10207" y="134190"/>
                    <a:pt x="15166" y="134229"/>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98" name="任意多边形 72">
              <a:extLst>
                <a:ext uri="{FF2B5EF4-FFF2-40B4-BE49-F238E27FC236}">
                  <a16:creationId xmlns:a16="http://schemas.microsoft.com/office/drawing/2014/main" id="{F0CAA94E-9331-2E2A-47FC-2D69C58F0060}"/>
                </a:ext>
              </a:extLst>
            </p:cNvPr>
            <p:cNvSpPr/>
            <p:nvPr/>
          </p:nvSpPr>
          <p:spPr>
            <a:xfrm>
              <a:off x="6274965" y="5277036"/>
              <a:ext cx="53802" cy="134424"/>
            </a:xfrm>
            <a:custGeom>
              <a:avLst/>
              <a:gdLst>
                <a:gd name="connsiteX0" fmla="*/ 15166 w 53802"/>
                <a:gd name="connsiteY0" fmla="*/ 134229 h 134424"/>
                <a:gd name="connsiteX1" fmla="*/ 18955 w 53802"/>
                <a:gd name="connsiteY1" fmla="*/ 133510 h 134424"/>
                <a:gd name="connsiteX2" fmla="*/ 26449 w 53802"/>
                <a:gd name="connsiteY2" fmla="*/ 119078 h 134424"/>
                <a:gd name="connsiteX3" fmla="*/ 26403 w 53802"/>
                <a:gd name="connsiteY3" fmla="*/ 118941 h 134424"/>
                <a:gd name="connsiteX4" fmla="*/ 26403 w 53802"/>
                <a:gd name="connsiteY4" fmla="*/ 118549 h 134424"/>
                <a:gd name="connsiteX5" fmla="*/ 50250 w 53802"/>
                <a:gd name="connsiteY5" fmla="*/ 19632 h 134424"/>
                <a:gd name="connsiteX6" fmla="*/ 49336 w 53802"/>
                <a:gd name="connsiteY6" fmla="*/ 2841 h 134424"/>
                <a:gd name="connsiteX7" fmla="*/ 32727 w 53802"/>
                <a:gd name="connsiteY7" fmla="*/ 3696 h 134424"/>
                <a:gd name="connsiteX8" fmla="*/ 32675 w 53802"/>
                <a:gd name="connsiteY8" fmla="*/ 3755 h 134424"/>
                <a:gd name="connsiteX9" fmla="*/ 31107 w 53802"/>
                <a:gd name="connsiteY9" fmla="*/ 5977 h 134424"/>
                <a:gd name="connsiteX10" fmla="*/ 4059 w 53802"/>
                <a:gd name="connsiteY10" fmla="*/ 126454 h 134424"/>
                <a:gd name="connsiteX11" fmla="*/ 15166 w 53802"/>
                <a:gd name="connsiteY11" fmla="*/ 134229 h 1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02" h="134424">
                  <a:moveTo>
                    <a:pt x="15166" y="134229"/>
                  </a:moveTo>
                  <a:cubicBezTo>
                    <a:pt x="16466" y="134288"/>
                    <a:pt x="17766" y="134039"/>
                    <a:pt x="18955" y="133510"/>
                  </a:cubicBezTo>
                  <a:cubicBezTo>
                    <a:pt x="25012" y="131596"/>
                    <a:pt x="28363" y="125134"/>
                    <a:pt x="26449" y="119078"/>
                  </a:cubicBezTo>
                  <a:cubicBezTo>
                    <a:pt x="26436" y="119032"/>
                    <a:pt x="26416" y="118986"/>
                    <a:pt x="26403" y="118941"/>
                  </a:cubicBezTo>
                  <a:cubicBezTo>
                    <a:pt x="26403" y="118941"/>
                    <a:pt x="26403" y="118941"/>
                    <a:pt x="26403" y="118549"/>
                  </a:cubicBezTo>
                  <a:cubicBezTo>
                    <a:pt x="11638" y="75166"/>
                    <a:pt x="49924" y="20154"/>
                    <a:pt x="50250" y="19632"/>
                  </a:cubicBezTo>
                  <a:cubicBezTo>
                    <a:pt x="54563" y="14719"/>
                    <a:pt x="54157" y="7257"/>
                    <a:pt x="49336" y="2841"/>
                  </a:cubicBezTo>
                  <a:cubicBezTo>
                    <a:pt x="44514" y="-1511"/>
                    <a:pt x="37079" y="-1125"/>
                    <a:pt x="32727" y="3696"/>
                  </a:cubicBezTo>
                  <a:cubicBezTo>
                    <a:pt x="32708" y="3716"/>
                    <a:pt x="32695" y="3736"/>
                    <a:pt x="32675" y="3755"/>
                  </a:cubicBezTo>
                  <a:cubicBezTo>
                    <a:pt x="32081" y="4441"/>
                    <a:pt x="31551" y="5186"/>
                    <a:pt x="31107" y="5977"/>
                  </a:cubicBezTo>
                  <a:cubicBezTo>
                    <a:pt x="29213" y="8590"/>
                    <a:pt x="-14627" y="71311"/>
                    <a:pt x="4059" y="126454"/>
                  </a:cubicBezTo>
                  <a:cubicBezTo>
                    <a:pt x="5790" y="131099"/>
                    <a:pt x="10207" y="134190"/>
                    <a:pt x="15166" y="134229"/>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99" name="任意多边形 73">
              <a:extLst>
                <a:ext uri="{FF2B5EF4-FFF2-40B4-BE49-F238E27FC236}">
                  <a16:creationId xmlns:a16="http://schemas.microsoft.com/office/drawing/2014/main" id="{5D460B5E-CA5D-75B3-5BD7-9C12FBA55270}"/>
                </a:ext>
              </a:extLst>
            </p:cNvPr>
            <p:cNvSpPr/>
            <p:nvPr/>
          </p:nvSpPr>
          <p:spPr>
            <a:xfrm>
              <a:off x="6221132" y="5474180"/>
              <a:ext cx="98531" cy="71661"/>
            </a:xfrm>
            <a:custGeom>
              <a:avLst/>
              <a:gdLst>
                <a:gd name="connsiteX0" fmla="*/ 13595 w 98531"/>
                <a:gd name="connsiteY0" fmla="*/ 1832 h 71661"/>
                <a:gd name="connsiteX1" fmla="*/ 80106 w 98531"/>
                <a:gd name="connsiteY1" fmla="*/ 63769 h 71661"/>
                <a:gd name="connsiteX2" fmla="*/ 13595 w 98531"/>
                <a:gd name="connsiteY2" fmla="*/ 1832 h 71661"/>
              </a:gdLst>
              <a:ahLst/>
              <a:cxnLst>
                <a:cxn ang="0">
                  <a:pos x="connsiteX0" y="connsiteY0"/>
                </a:cxn>
                <a:cxn ang="0">
                  <a:pos x="connsiteX1" y="connsiteY1"/>
                </a:cxn>
                <a:cxn ang="0">
                  <a:pos x="connsiteX2" y="connsiteY2"/>
                </a:cxn>
              </a:cxnLst>
              <a:rect l="l" t="t" r="r" b="b"/>
              <a:pathLst>
                <a:path w="98531" h="71661">
                  <a:moveTo>
                    <a:pt x="13595" y="1832"/>
                  </a:moveTo>
                  <a:cubicBezTo>
                    <a:pt x="-26782" y="13527"/>
                    <a:pt x="26662" y="96829"/>
                    <a:pt x="80106" y="63769"/>
                  </a:cubicBezTo>
                  <a:cubicBezTo>
                    <a:pt x="133550" y="30710"/>
                    <a:pt x="53841" y="-9732"/>
                    <a:pt x="13595" y="1832"/>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100" name="任意多边形 74">
              <a:extLst>
                <a:ext uri="{FF2B5EF4-FFF2-40B4-BE49-F238E27FC236}">
                  <a16:creationId xmlns:a16="http://schemas.microsoft.com/office/drawing/2014/main" id="{4F9ABED7-3972-5B8D-1ED9-58F5BC6C231D}"/>
                </a:ext>
              </a:extLst>
            </p:cNvPr>
            <p:cNvSpPr/>
            <p:nvPr/>
          </p:nvSpPr>
          <p:spPr>
            <a:xfrm>
              <a:off x="6221132" y="5474180"/>
              <a:ext cx="98531" cy="71661"/>
            </a:xfrm>
            <a:custGeom>
              <a:avLst/>
              <a:gdLst>
                <a:gd name="connsiteX0" fmla="*/ 13595 w 98531"/>
                <a:gd name="connsiteY0" fmla="*/ 1832 h 71661"/>
                <a:gd name="connsiteX1" fmla="*/ 80106 w 98531"/>
                <a:gd name="connsiteY1" fmla="*/ 63769 h 71661"/>
                <a:gd name="connsiteX2" fmla="*/ 13595 w 98531"/>
                <a:gd name="connsiteY2" fmla="*/ 1832 h 71661"/>
              </a:gdLst>
              <a:ahLst/>
              <a:cxnLst>
                <a:cxn ang="0">
                  <a:pos x="connsiteX0" y="connsiteY0"/>
                </a:cxn>
                <a:cxn ang="0">
                  <a:pos x="connsiteX1" y="connsiteY1"/>
                </a:cxn>
                <a:cxn ang="0">
                  <a:pos x="connsiteX2" y="connsiteY2"/>
                </a:cxn>
              </a:cxnLst>
              <a:rect l="l" t="t" r="r" b="b"/>
              <a:pathLst>
                <a:path w="98531" h="71661">
                  <a:moveTo>
                    <a:pt x="13595" y="1832"/>
                  </a:moveTo>
                  <a:cubicBezTo>
                    <a:pt x="-26782" y="13527"/>
                    <a:pt x="26662" y="96829"/>
                    <a:pt x="80106" y="63769"/>
                  </a:cubicBezTo>
                  <a:cubicBezTo>
                    <a:pt x="133550" y="30710"/>
                    <a:pt x="53841" y="-9732"/>
                    <a:pt x="13595" y="1832"/>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01" name="任意多边形 75">
              <a:extLst>
                <a:ext uri="{FF2B5EF4-FFF2-40B4-BE49-F238E27FC236}">
                  <a16:creationId xmlns:a16="http://schemas.microsoft.com/office/drawing/2014/main" id="{E3611FDD-7833-46AF-3547-DA7798F1F9B3}"/>
                </a:ext>
              </a:extLst>
            </p:cNvPr>
            <p:cNvSpPr/>
            <p:nvPr/>
          </p:nvSpPr>
          <p:spPr>
            <a:xfrm>
              <a:off x="4984395" y="5044075"/>
              <a:ext cx="1729540" cy="483856"/>
            </a:xfrm>
            <a:custGeom>
              <a:avLst/>
              <a:gdLst>
                <a:gd name="connsiteX0" fmla="*/ 1728974 w 1729540"/>
                <a:gd name="connsiteY0" fmla="*/ -187 h 483856"/>
                <a:gd name="connsiteX1" fmla="*/ 1299333 w 1729540"/>
                <a:gd name="connsiteY1" fmla="*/ 263243 h 483856"/>
                <a:gd name="connsiteX2" fmla="*/ 1184148 w 1729540"/>
                <a:gd name="connsiteY2" fmla="*/ 414166 h 483856"/>
                <a:gd name="connsiteX3" fmla="*/ 1025058 w 1729540"/>
                <a:gd name="connsiteY3" fmla="*/ 465453 h 483856"/>
                <a:gd name="connsiteX4" fmla="*/ 848262 w 1729540"/>
                <a:gd name="connsiteY4" fmla="*/ 442979 h 483856"/>
                <a:gd name="connsiteX5" fmla="*/ 794557 w 1729540"/>
                <a:gd name="connsiteY5" fmla="*/ 472967 h 483856"/>
                <a:gd name="connsiteX6" fmla="*/ 724649 w 1729540"/>
                <a:gd name="connsiteY6" fmla="*/ 425207 h 483856"/>
                <a:gd name="connsiteX7" fmla="*/ -567 w 1729540"/>
                <a:gd name="connsiteY7" fmla="*/ 239134 h 48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9540" h="483856">
                  <a:moveTo>
                    <a:pt x="1728974" y="-187"/>
                  </a:moveTo>
                  <a:cubicBezTo>
                    <a:pt x="1666841" y="87166"/>
                    <a:pt x="1482466" y="183730"/>
                    <a:pt x="1299333" y="263243"/>
                  </a:cubicBezTo>
                  <a:cubicBezTo>
                    <a:pt x="1266614" y="317640"/>
                    <a:pt x="1227981" y="368255"/>
                    <a:pt x="1184148" y="414166"/>
                  </a:cubicBezTo>
                  <a:cubicBezTo>
                    <a:pt x="1071119" y="530723"/>
                    <a:pt x="1025058" y="465453"/>
                    <a:pt x="1025058" y="465453"/>
                  </a:cubicBezTo>
                  <a:cubicBezTo>
                    <a:pt x="1025058" y="465453"/>
                    <a:pt x="953647" y="457352"/>
                    <a:pt x="848262" y="442979"/>
                  </a:cubicBezTo>
                  <a:cubicBezTo>
                    <a:pt x="839285" y="464049"/>
                    <a:pt x="817202" y="476378"/>
                    <a:pt x="794557" y="472967"/>
                  </a:cubicBezTo>
                  <a:cubicBezTo>
                    <a:pt x="781490" y="470811"/>
                    <a:pt x="754311" y="451210"/>
                    <a:pt x="724649" y="425207"/>
                  </a:cubicBezTo>
                  <a:cubicBezTo>
                    <a:pt x="458410" y="384831"/>
                    <a:pt x="97109" y="317536"/>
                    <a:pt x="-567" y="239134"/>
                  </a:cubicBezTo>
                </a:path>
              </a:pathLst>
            </a:custGeom>
            <a:solidFill>
              <a:srgbClr val="557FF6"/>
            </a:solidFill>
            <a:ln w="6531" cap="flat">
              <a:noFill/>
              <a:prstDash val="solid"/>
              <a:miter/>
            </a:ln>
          </p:spPr>
          <p:txBody>
            <a:bodyPr rtlCol="0" anchor="ctr"/>
            <a:lstStyle/>
            <a:p>
              <a:endParaRPr lang="zh-CN" altLang="en-US" sz="1300">
                <a:cs typeface="+mn-ea"/>
                <a:sym typeface="+mn-lt"/>
              </a:endParaRPr>
            </a:p>
          </p:txBody>
        </p:sp>
        <p:sp>
          <p:nvSpPr>
            <p:cNvPr id="102" name="任意多边形 76">
              <a:extLst>
                <a:ext uri="{FF2B5EF4-FFF2-40B4-BE49-F238E27FC236}">
                  <a16:creationId xmlns:a16="http://schemas.microsoft.com/office/drawing/2014/main" id="{8F349747-7AE5-99E0-C0D0-752DA050F8F5}"/>
                </a:ext>
              </a:extLst>
            </p:cNvPr>
            <p:cNvSpPr/>
            <p:nvPr/>
          </p:nvSpPr>
          <p:spPr>
            <a:xfrm>
              <a:off x="4984329" y="5044075"/>
              <a:ext cx="1729606" cy="483856"/>
            </a:xfrm>
            <a:custGeom>
              <a:avLst/>
              <a:gdLst>
                <a:gd name="connsiteX0" fmla="*/ 1729040 w 1729606"/>
                <a:gd name="connsiteY0" fmla="*/ -187 h 483856"/>
                <a:gd name="connsiteX1" fmla="*/ 1299399 w 1729606"/>
                <a:gd name="connsiteY1" fmla="*/ 263243 h 483856"/>
                <a:gd name="connsiteX2" fmla="*/ 1184214 w 1729606"/>
                <a:gd name="connsiteY2" fmla="*/ 414166 h 483856"/>
                <a:gd name="connsiteX3" fmla="*/ 1025124 w 1729606"/>
                <a:gd name="connsiteY3" fmla="*/ 465453 h 483856"/>
                <a:gd name="connsiteX4" fmla="*/ 848328 w 1729606"/>
                <a:gd name="connsiteY4" fmla="*/ 442979 h 483856"/>
                <a:gd name="connsiteX5" fmla="*/ 794622 w 1729606"/>
                <a:gd name="connsiteY5" fmla="*/ 472967 h 483856"/>
                <a:gd name="connsiteX6" fmla="*/ 724649 w 1729606"/>
                <a:gd name="connsiteY6" fmla="*/ 425207 h 483856"/>
                <a:gd name="connsiteX7" fmla="*/ -567 w 1729606"/>
                <a:gd name="connsiteY7" fmla="*/ 239134 h 48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9606" h="483856">
                  <a:moveTo>
                    <a:pt x="1729040" y="-187"/>
                  </a:moveTo>
                  <a:cubicBezTo>
                    <a:pt x="1666906" y="87166"/>
                    <a:pt x="1482532" y="183730"/>
                    <a:pt x="1299399" y="263243"/>
                  </a:cubicBezTo>
                  <a:cubicBezTo>
                    <a:pt x="1266679" y="317640"/>
                    <a:pt x="1228047" y="368255"/>
                    <a:pt x="1184214" y="414166"/>
                  </a:cubicBezTo>
                  <a:cubicBezTo>
                    <a:pt x="1071185" y="530723"/>
                    <a:pt x="1025124" y="465453"/>
                    <a:pt x="1025124" y="465453"/>
                  </a:cubicBezTo>
                  <a:cubicBezTo>
                    <a:pt x="1025124" y="465453"/>
                    <a:pt x="953712" y="457352"/>
                    <a:pt x="848328" y="442979"/>
                  </a:cubicBezTo>
                  <a:cubicBezTo>
                    <a:pt x="839351" y="464049"/>
                    <a:pt x="817268" y="476378"/>
                    <a:pt x="794622" y="472967"/>
                  </a:cubicBezTo>
                  <a:cubicBezTo>
                    <a:pt x="781556" y="470811"/>
                    <a:pt x="754376" y="451210"/>
                    <a:pt x="724649" y="425207"/>
                  </a:cubicBezTo>
                  <a:cubicBezTo>
                    <a:pt x="458475" y="384831"/>
                    <a:pt x="97435" y="317536"/>
                    <a:pt x="-567" y="239134"/>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03" name="任意多边形 77">
              <a:extLst>
                <a:ext uri="{FF2B5EF4-FFF2-40B4-BE49-F238E27FC236}">
                  <a16:creationId xmlns:a16="http://schemas.microsoft.com/office/drawing/2014/main" id="{DB82AD84-238F-E222-44AD-AD54A4001E32}"/>
                </a:ext>
              </a:extLst>
            </p:cNvPr>
            <p:cNvSpPr/>
            <p:nvPr/>
          </p:nvSpPr>
          <p:spPr>
            <a:xfrm>
              <a:off x="5083181" y="4829073"/>
              <a:ext cx="1209405" cy="474903"/>
            </a:xfrm>
            <a:custGeom>
              <a:avLst/>
              <a:gdLst>
                <a:gd name="connsiteX0" fmla="*/ -567 w 1209405"/>
                <a:gd name="connsiteY0" fmla="*/ 48407 h 474903"/>
                <a:gd name="connsiteX1" fmla="*/ 188904 w 1209405"/>
                <a:gd name="connsiteY1" fmla="*/ 2673 h 474903"/>
                <a:gd name="connsiteX2" fmla="*/ 619133 w 1209405"/>
                <a:gd name="connsiteY2" fmla="*/ 188158 h 474903"/>
                <a:gd name="connsiteX3" fmla="*/ 1053871 w 1209405"/>
                <a:gd name="connsiteY3" fmla="*/ 405265 h 474903"/>
                <a:gd name="connsiteX4" fmla="*/ 1187284 w 1209405"/>
                <a:gd name="connsiteY4" fmla="*/ 405265 h 474903"/>
                <a:gd name="connsiteX5" fmla="*/ 1199959 w 1209405"/>
                <a:gd name="connsiteY5" fmla="*/ 474716 h 47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405" h="474903">
                  <a:moveTo>
                    <a:pt x="-567" y="48407"/>
                  </a:moveTo>
                  <a:cubicBezTo>
                    <a:pt x="45690" y="-1966"/>
                    <a:pt x="91947" y="-4253"/>
                    <a:pt x="188904" y="2673"/>
                  </a:cubicBezTo>
                  <a:cubicBezTo>
                    <a:pt x="188904" y="2673"/>
                    <a:pt x="442338" y="82773"/>
                    <a:pt x="619133" y="188158"/>
                  </a:cubicBezTo>
                  <a:cubicBezTo>
                    <a:pt x="795929" y="293543"/>
                    <a:pt x="1053871" y="405265"/>
                    <a:pt x="1053871" y="405265"/>
                  </a:cubicBezTo>
                  <a:cubicBezTo>
                    <a:pt x="1053871" y="405265"/>
                    <a:pt x="1132272" y="382725"/>
                    <a:pt x="1187284" y="405265"/>
                  </a:cubicBezTo>
                  <a:cubicBezTo>
                    <a:pt x="1187284" y="405265"/>
                    <a:pt x="1225701" y="408206"/>
                    <a:pt x="1199959" y="474716"/>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04" name="任意多边形 78">
              <a:extLst>
                <a:ext uri="{FF2B5EF4-FFF2-40B4-BE49-F238E27FC236}">
                  <a16:creationId xmlns:a16="http://schemas.microsoft.com/office/drawing/2014/main" id="{D29378ED-3697-2697-F9BB-F4433D02C43F}"/>
                </a:ext>
              </a:extLst>
            </p:cNvPr>
            <p:cNvSpPr/>
            <p:nvPr/>
          </p:nvSpPr>
          <p:spPr>
            <a:xfrm>
              <a:off x="4966689" y="5178468"/>
              <a:ext cx="107541" cy="134393"/>
            </a:xfrm>
            <a:custGeom>
              <a:avLst/>
              <a:gdLst>
                <a:gd name="connsiteX0" fmla="*/ -566 w 107541"/>
                <a:gd name="connsiteY0" fmla="*/ -187 h 134393"/>
                <a:gd name="connsiteX1" fmla="*/ 106975 w 107541"/>
                <a:gd name="connsiteY1" fmla="*/ 134207 h 134393"/>
              </a:gdLst>
              <a:ahLst/>
              <a:cxnLst>
                <a:cxn ang="0">
                  <a:pos x="connsiteX0" y="connsiteY0"/>
                </a:cxn>
                <a:cxn ang="0">
                  <a:pos x="connsiteX1" y="connsiteY1"/>
                </a:cxn>
              </a:cxnLst>
              <a:rect l="l" t="t" r="r" b="b"/>
              <a:pathLst>
                <a:path w="107541" h="134393">
                  <a:moveTo>
                    <a:pt x="-566" y="-187"/>
                  </a:moveTo>
                  <a:cubicBezTo>
                    <a:pt x="-566" y="-187"/>
                    <a:pt x="-1873" y="79260"/>
                    <a:pt x="106975" y="134207"/>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05" name="任意多边形 79">
              <a:extLst>
                <a:ext uri="{FF2B5EF4-FFF2-40B4-BE49-F238E27FC236}">
                  <a16:creationId xmlns:a16="http://schemas.microsoft.com/office/drawing/2014/main" id="{0A8C42F8-2246-1CE2-0DA2-7864395B1DFB}"/>
                </a:ext>
              </a:extLst>
            </p:cNvPr>
            <p:cNvSpPr/>
            <p:nvPr/>
          </p:nvSpPr>
          <p:spPr>
            <a:xfrm>
              <a:off x="5880395" y="4855911"/>
              <a:ext cx="304851" cy="260032"/>
            </a:xfrm>
            <a:custGeom>
              <a:avLst/>
              <a:gdLst>
                <a:gd name="connsiteX0" fmla="*/ 304285 w 304851"/>
                <a:gd name="connsiteY0" fmla="*/ -187 h 260032"/>
                <a:gd name="connsiteX1" fmla="*/ 97435 w 304851"/>
                <a:gd name="connsiteY1" fmla="*/ 208884 h 260032"/>
                <a:gd name="connsiteX2" fmla="*/ -567 w 304851"/>
                <a:gd name="connsiteY2" fmla="*/ 259845 h 260032"/>
              </a:gdLst>
              <a:ahLst/>
              <a:cxnLst>
                <a:cxn ang="0">
                  <a:pos x="connsiteX0" y="connsiteY0"/>
                </a:cxn>
                <a:cxn ang="0">
                  <a:pos x="connsiteX1" y="connsiteY1"/>
                </a:cxn>
                <a:cxn ang="0">
                  <a:pos x="connsiteX2" y="connsiteY2"/>
                </a:cxn>
              </a:cxnLst>
              <a:rect l="l" t="t" r="r" b="b"/>
              <a:pathLst>
                <a:path w="304851" h="260032">
                  <a:moveTo>
                    <a:pt x="304285" y="-187"/>
                  </a:moveTo>
                  <a:cubicBezTo>
                    <a:pt x="304285" y="-187"/>
                    <a:pt x="132063" y="125647"/>
                    <a:pt x="97435" y="208884"/>
                  </a:cubicBezTo>
                  <a:cubicBezTo>
                    <a:pt x="63481" y="223271"/>
                    <a:pt x="30709" y="240310"/>
                    <a:pt x="-567" y="259845"/>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06" name="任意多边形 80">
              <a:extLst>
                <a:ext uri="{FF2B5EF4-FFF2-40B4-BE49-F238E27FC236}">
                  <a16:creationId xmlns:a16="http://schemas.microsoft.com/office/drawing/2014/main" id="{B83E29DB-801E-2AF9-4435-D230EE62DA2E}"/>
                </a:ext>
              </a:extLst>
            </p:cNvPr>
            <p:cNvSpPr/>
            <p:nvPr/>
          </p:nvSpPr>
          <p:spPr>
            <a:xfrm>
              <a:off x="5952275" y="4963451"/>
              <a:ext cx="18020" cy="107541"/>
            </a:xfrm>
            <a:custGeom>
              <a:avLst/>
              <a:gdLst>
                <a:gd name="connsiteX0" fmla="*/ 17454 w 18020"/>
                <a:gd name="connsiteY0" fmla="*/ -187 h 107541"/>
                <a:gd name="connsiteX1" fmla="*/ 7588 w 18020"/>
                <a:gd name="connsiteY1" fmla="*/ 107354 h 107541"/>
              </a:gdLst>
              <a:ahLst/>
              <a:cxnLst>
                <a:cxn ang="0">
                  <a:pos x="connsiteX0" y="connsiteY0"/>
                </a:cxn>
                <a:cxn ang="0">
                  <a:pos x="connsiteX1" y="connsiteY1"/>
                </a:cxn>
              </a:cxnLst>
              <a:rect l="l" t="t" r="r" b="b"/>
              <a:pathLst>
                <a:path w="18020" h="107541">
                  <a:moveTo>
                    <a:pt x="17454" y="-187"/>
                  </a:moveTo>
                  <a:cubicBezTo>
                    <a:pt x="-2428" y="32160"/>
                    <a:pt x="-6073" y="71930"/>
                    <a:pt x="7588" y="107354"/>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07" name="任意多边形 81">
              <a:extLst>
                <a:ext uri="{FF2B5EF4-FFF2-40B4-BE49-F238E27FC236}">
                  <a16:creationId xmlns:a16="http://schemas.microsoft.com/office/drawing/2014/main" id="{DA391864-6C3E-000D-CEE1-452F2BA0F8D8}"/>
                </a:ext>
              </a:extLst>
            </p:cNvPr>
            <p:cNvSpPr/>
            <p:nvPr/>
          </p:nvSpPr>
          <p:spPr>
            <a:xfrm>
              <a:off x="5979247" y="4873812"/>
              <a:ext cx="26917" cy="44819"/>
            </a:xfrm>
            <a:custGeom>
              <a:avLst/>
              <a:gdLst>
                <a:gd name="connsiteX0" fmla="*/ 26351 w 26917"/>
                <a:gd name="connsiteY0" fmla="*/ -187 h 44819"/>
                <a:gd name="connsiteX1" fmla="*/ -567 w 26917"/>
                <a:gd name="connsiteY1" fmla="*/ 44633 h 44819"/>
              </a:gdLst>
              <a:ahLst/>
              <a:cxnLst>
                <a:cxn ang="0">
                  <a:pos x="connsiteX0" y="connsiteY0"/>
                </a:cxn>
                <a:cxn ang="0">
                  <a:pos x="connsiteX1" y="connsiteY1"/>
                </a:cxn>
              </a:cxnLst>
              <a:rect l="l" t="t" r="r" b="b"/>
              <a:pathLst>
                <a:path w="26917" h="44819">
                  <a:moveTo>
                    <a:pt x="26351" y="-187"/>
                  </a:moveTo>
                  <a:cubicBezTo>
                    <a:pt x="16133" y="13971"/>
                    <a:pt x="7130" y="28959"/>
                    <a:pt x="-567" y="44633"/>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08" name="任意多边形 82">
              <a:extLst>
                <a:ext uri="{FF2B5EF4-FFF2-40B4-BE49-F238E27FC236}">
                  <a16:creationId xmlns:a16="http://schemas.microsoft.com/office/drawing/2014/main" id="{8578BF72-4EED-2379-DE70-42C4CB245331}"/>
                </a:ext>
              </a:extLst>
            </p:cNvPr>
            <p:cNvSpPr/>
            <p:nvPr/>
          </p:nvSpPr>
          <p:spPr>
            <a:xfrm>
              <a:off x="5683346" y="4864862"/>
              <a:ext cx="71868" cy="143736"/>
            </a:xfrm>
            <a:custGeom>
              <a:avLst/>
              <a:gdLst>
                <a:gd name="connsiteX0" fmla="*/ 71301 w 71868"/>
                <a:gd name="connsiteY0" fmla="*/ -187 h 143736"/>
                <a:gd name="connsiteX1" fmla="*/ -567 w 71868"/>
                <a:gd name="connsiteY1" fmla="*/ 143549 h 143736"/>
              </a:gdLst>
              <a:ahLst/>
              <a:cxnLst>
                <a:cxn ang="0">
                  <a:pos x="connsiteX0" y="connsiteY0"/>
                </a:cxn>
                <a:cxn ang="0">
                  <a:pos x="connsiteX1" y="connsiteY1"/>
                </a:cxn>
              </a:cxnLst>
              <a:rect l="l" t="t" r="r" b="b"/>
              <a:pathLst>
                <a:path w="71868" h="143736">
                  <a:moveTo>
                    <a:pt x="71301" y="-187"/>
                  </a:moveTo>
                  <a:cubicBezTo>
                    <a:pt x="71301" y="-187"/>
                    <a:pt x="13872" y="78999"/>
                    <a:pt x="-567" y="143549"/>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09" name="任意多边形 83">
              <a:extLst>
                <a:ext uri="{FF2B5EF4-FFF2-40B4-BE49-F238E27FC236}">
                  <a16:creationId xmlns:a16="http://schemas.microsoft.com/office/drawing/2014/main" id="{41BE7E49-7AA7-EEB3-271D-10DCA252BAEC}"/>
                </a:ext>
              </a:extLst>
            </p:cNvPr>
            <p:cNvSpPr/>
            <p:nvPr/>
          </p:nvSpPr>
          <p:spPr>
            <a:xfrm>
              <a:off x="5369870" y="5330829"/>
              <a:ext cx="62721" cy="8950"/>
            </a:xfrm>
            <a:custGeom>
              <a:avLst/>
              <a:gdLst>
                <a:gd name="connsiteX0" fmla="*/ 62155 w 62721"/>
                <a:gd name="connsiteY0" fmla="*/ 8764 h 8950"/>
                <a:gd name="connsiteX1" fmla="*/ -567 w 62721"/>
                <a:gd name="connsiteY1" fmla="*/ -187 h 8950"/>
              </a:gdLst>
              <a:ahLst/>
              <a:cxnLst>
                <a:cxn ang="0">
                  <a:pos x="connsiteX0" y="connsiteY0"/>
                </a:cxn>
                <a:cxn ang="0">
                  <a:pos x="connsiteX1" y="connsiteY1"/>
                </a:cxn>
              </a:cxnLst>
              <a:rect l="l" t="t" r="r" b="b"/>
              <a:pathLst>
                <a:path w="62721" h="8950">
                  <a:moveTo>
                    <a:pt x="62155" y="8764"/>
                  </a:moveTo>
                  <a:cubicBezTo>
                    <a:pt x="41058" y="7313"/>
                    <a:pt x="20092" y="4321"/>
                    <a:pt x="-567" y="-187"/>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10" name="任意多边形 84">
              <a:extLst>
                <a:ext uri="{FF2B5EF4-FFF2-40B4-BE49-F238E27FC236}">
                  <a16:creationId xmlns:a16="http://schemas.microsoft.com/office/drawing/2014/main" id="{B408E68C-230E-600E-42EB-914D4E9C4A27}"/>
                </a:ext>
              </a:extLst>
            </p:cNvPr>
            <p:cNvSpPr/>
            <p:nvPr/>
          </p:nvSpPr>
          <p:spPr>
            <a:xfrm>
              <a:off x="5477411" y="5286009"/>
              <a:ext cx="501770" cy="53770"/>
            </a:xfrm>
            <a:custGeom>
              <a:avLst/>
              <a:gdLst>
                <a:gd name="connsiteX0" fmla="*/ 501204 w 501770"/>
                <a:gd name="connsiteY0" fmla="*/ -187 h 53770"/>
                <a:gd name="connsiteX1" fmla="*/ -567 w 501770"/>
                <a:gd name="connsiteY1" fmla="*/ 53584 h 53770"/>
              </a:gdLst>
              <a:ahLst/>
              <a:cxnLst>
                <a:cxn ang="0">
                  <a:pos x="connsiteX0" y="connsiteY0"/>
                </a:cxn>
                <a:cxn ang="0">
                  <a:pos x="connsiteX1" y="connsiteY1"/>
                </a:cxn>
              </a:cxnLst>
              <a:rect l="l" t="t" r="r" b="b"/>
              <a:pathLst>
                <a:path w="501770" h="53770">
                  <a:moveTo>
                    <a:pt x="501204" y="-187"/>
                  </a:moveTo>
                  <a:cubicBezTo>
                    <a:pt x="335548" y="30410"/>
                    <a:pt x="167807" y="48383"/>
                    <a:pt x="-567" y="53584"/>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11" name="任意多边形 85">
              <a:extLst>
                <a:ext uri="{FF2B5EF4-FFF2-40B4-BE49-F238E27FC236}">
                  <a16:creationId xmlns:a16="http://schemas.microsoft.com/office/drawing/2014/main" id="{B019D288-B1B0-255A-FBAF-0A67F873139A}"/>
                </a:ext>
              </a:extLst>
            </p:cNvPr>
            <p:cNvSpPr/>
            <p:nvPr/>
          </p:nvSpPr>
          <p:spPr>
            <a:xfrm>
              <a:off x="4800935" y="3991271"/>
              <a:ext cx="931868" cy="770688"/>
            </a:xfrm>
            <a:custGeom>
              <a:avLst/>
              <a:gdLst>
                <a:gd name="connsiteX0" fmla="*/ -567 w 931868"/>
                <a:gd name="connsiteY0" fmla="*/ 102976 h 770688"/>
                <a:gd name="connsiteX1" fmla="*/ 68231 w 931868"/>
                <a:gd name="connsiteY1" fmla="*/ 681058 h 770688"/>
                <a:gd name="connsiteX2" fmla="*/ 275407 w 931868"/>
                <a:gd name="connsiteY2" fmla="*/ 731301 h 770688"/>
                <a:gd name="connsiteX3" fmla="*/ 878316 w 931868"/>
                <a:gd name="connsiteY3" fmla="*/ 770502 h 770688"/>
                <a:gd name="connsiteX4" fmla="*/ 931302 w 931868"/>
                <a:gd name="connsiteY4" fmla="*/ 613698 h 770688"/>
                <a:gd name="connsiteX5" fmla="*/ 553798 w 931868"/>
                <a:gd name="connsiteY5" fmla="*/ 545031 h 770688"/>
                <a:gd name="connsiteX6" fmla="*/ 285926 w 931868"/>
                <a:gd name="connsiteY6" fmla="*/ 474927 h 770688"/>
                <a:gd name="connsiteX7" fmla="*/ 308009 w 931868"/>
                <a:gd name="connsiteY7" fmla="*/ 278204 h 770688"/>
                <a:gd name="connsiteX8" fmla="*/ 308009 w 931868"/>
                <a:gd name="connsiteY8" fmla="*/ -187 h 77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868" h="770688">
                  <a:moveTo>
                    <a:pt x="-567" y="102976"/>
                  </a:moveTo>
                  <a:cubicBezTo>
                    <a:pt x="-567" y="102976"/>
                    <a:pt x="30990" y="649698"/>
                    <a:pt x="68231" y="681058"/>
                  </a:cubicBezTo>
                  <a:cubicBezTo>
                    <a:pt x="105471" y="712419"/>
                    <a:pt x="164207" y="722088"/>
                    <a:pt x="275407" y="731301"/>
                  </a:cubicBezTo>
                  <a:cubicBezTo>
                    <a:pt x="386607" y="740513"/>
                    <a:pt x="878316" y="770502"/>
                    <a:pt x="878316" y="770502"/>
                  </a:cubicBezTo>
                  <a:lnTo>
                    <a:pt x="931302" y="613698"/>
                  </a:lnTo>
                  <a:cubicBezTo>
                    <a:pt x="931302" y="613698"/>
                    <a:pt x="669963" y="587042"/>
                    <a:pt x="553798" y="545031"/>
                  </a:cubicBezTo>
                  <a:cubicBezTo>
                    <a:pt x="466282" y="515343"/>
                    <a:pt x="376767" y="491914"/>
                    <a:pt x="285926" y="474927"/>
                  </a:cubicBezTo>
                  <a:cubicBezTo>
                    <a:pt x="285926" y="474927"/>
                    <a:pt x="308009" y="337724"/>
                    <a:pt x="308009" y="278204"/>
                  </a:cubicBezTo>
                  <a:lnTo>
                    <a:pt x="308009" y="-187"/>
                  </a:lnTo>
                </a:path>
              </a:pathLst>
            </a:custGeom>
            <a:solidFill>
              <a:srgbClr val="F49C92"/>
            </a:solidFill>
            <a:ln w="6531" cap="flat">
              <a:noFill/>
              <a:prstDash val="solid"/>
              <a:miter/>
            </a:ln>
          </p:spPr>
          <p:txBody>
            <a:bodyPr rtlCol="0" anchor="ctr"/>
            <a:lstStyle/>
            <a:p>
              <a:endParaRPr lang="zh-CN" altLang="en-US" sz="1300">
                <a:cs typeface="+mn-ea"/>
                <a:sym typeface="+mn-lt"/>
              </a:endParaRPr>
            </a:p>
          </p:txBody>
        </p:sp>
        <p:sp>
          <p:nvSpPr>
            <p:cNvPr id="112" name="任意多边形 86">
              <a:extLst>
                <a:ext uri="{FF2B5EF4-FFF2-40B4-BE49-F238E27FC236}">
                  <a16:creationId xmlns:a16="http://schemas.microsoft.com/office/drawing/2014/main" id="{1824329B-97E1-7EF5-A014-AA638CA3D0FE}"/>
                </a:ext>
              </a:extLst>
            </p:cNvPr>
            <p:cNvSpPr/>
            <p:nvPr/>
          </p:nvSpPr>
          <p:spPr>
            <a:xfrm>
              <a:off x="4765092" y="3489500"/>
              <a:ext cx="403197" cy="672098"/>
            </a:xfrm>
            <a:custGeom>
              <a:avLst/>
              <a:gdLst>
                <a:gd name="connsiteX0" fmla="*/ 132102 w 403197"/>
                <a:gd name="connsiteY0" fmla="*/ -187 h 672098"/>
                <a:gd name="connsiteX1" fmla="*/ 16329 w 403197"/>
                <a:gd name="connsiteY1" fmla="*/ 607426 h 672098"/>
                <a:gd name="connsiteX2" fmla="*/ 33577 w 403197"/>
                <a:gd name="connsiteY2" fmla="*/ 671911 h 672098"/>
                <a:gd name="connsiteX3" fmla="*/ 325623 w 403197"/>
                <a:gd name="connsiteY3" fmla="*/ 649175 h 672098"/>
                <a:gd name="connsiteX4" fmla="*/ 394029 w 403197"/>
                <a:gd name="connsiteY4" fmla="*/ 579593 h 672098"/>
                <a:gd name="connsiteX5" fmla="*/ 347772 w 403197"/>
                <a:gd name="connsiteY5" fmla="*/ 184579 h 67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197" h="672098">
                  <a:moveTo>
                    <a:pt x="132102" y="-187"/>
                  </a:moveTo>
                  <a:cubicBezTo>
                    <a:pt x="10187" y="73510"/>
                    <a:pt x="-25812" y="243773"/>
                    <a:pt x="16329" y="607426"/>
                  </a:cubicBezTo>
                  <a:cubicBezTo>
                    <a:pt x="16329" y="607426"/>
                    <a:pt x="-19671" y="650416"/>
                    <a:pt x="33577" y="671911"/>
                  </a:cubicBezTo>
                  <a:cubicBezTo>
                    <a:pt x="33577" y="671911"/>
                    <a:pt x="232979" y="598736"/>
                    <a:pt x="325623" y="649175"/>
                  </a:cubicBezTo>
                  <a:cubicBezTo>
                    <a:pt x="418268" y="699613"/>
                    <a:pt x="394029" y="579593"/>
                    <a:pt x="394029" y="579593"/>
                  </a:cubicBezTo>
                  <a:cubicBezTo>
                    <a:pt x="394029" y="579593"/>
                    <a:pt x="432184" y="245145"/>
                    <a:pt x="347772" y="184579"/>
                  </a:cubicBezTo>
                </a:path>
              </a:pathLst>
            </a:custGeom>
            <a:solidFill>
              <a:srgbClr val="2BD3F4"/>
            </a:solidFill>
            <a:ln w="6531" cap="flat">
              <a:noFill/>
              <a:prstDash val="solid"/>
              <a:miter/>
            </a:ln>
          </p:spPr>
          <p:txBody>
            <a:bodyPr rtlCol="0" anchor="ctr"/>
            <a:lstStyle/>
            <a:p>
              <a:endParaRPr lang="zh-CN" altLang="en-US" sz="1300">
                <a:cs typeface="+mn-ea"/>
                <a:sym typeface="+mn-lt"/>
              </a:endParaRPr>
            </a:p>
          </p:txBody>
        </p:sp>
        <p:sp>
          <p:nvSpPr>
            <p:cNvPr id="113" name="任意多边形 87">
              <a:extLst>
                <a:ext uri="{FF2B5EF4-FFF2-40B4-BE49-F238E27FC236}">
                  <a16:creationId xmlns:a16="http://schemas.microsoft.com/office/drawing/2014/main" id="{ED911DF3-E652-7AF0-D12D-913F327BA7EC}"/>
                </a:ext>
              </a:extLst>
            </p:cNvPr>
            <p:cNvSpPr/>
            <p:nvPr/>
          </p:nvSpPr>
          <p:spPr>
            <a:xfrm>
              <a:off x="5119442" y="3628336"/>
              <a:ext cx="53413" cy="528688"/>
            </a:xfrm>
            <a:custGeom>
              <a:avLst/>
              <a:gdLst>
                <a:gd name="connsiteX0" fmla="*/ -110 w 53413"/>
                <a:gd name="connsiteY0" fmla="*/ -187 h 528688"/>
                <a:gd name="connsiteX1" fmla="*/ 12957 w 53413"/>
                <a:gd name="connsiteY1" fmla="*/ 422398 h 528688"/>
                <a:gd name="connsiteX2" fmla="*/ 26024 w 53413"/>
                <a:gd name="connsiteY2" fmla="*/ 497729 h 528688"/>
                <a:gd name="connsiteX3" fmla="*/ -567 w 53413"/>
                <a:gd name="connsiteY3" fmla="*/ 528502 h 528688"/>
              </a:gdLst>
              <a:ahLst/>
              <a:cxnLst>
                <a:cxn ang="0">
                  <a:pos x="connsiteX0" y="connsiteY0"/>
                </a:cxn>
                <a:cxn ang="0">
                  <a:pos x="connsiteX1" y="connsiteY1"/>
                </a:cxn>
                <a:cxn ang="0">
                  <a:pos x="connsiteX2" y="connsiteY2"/>
                </a:cxn>
                <a:cxn ang="0">
                  <a:pos x="connsiteX3" y="connsiteY3"/>
                </a:cxn>
              </a:cxnLst>
              <a:rect l="l" t="t" r="r" b="b"/>
              <a:pathLst>
                <a:path w="53413" h="528688">
                  <a:moveTo>
                    <a:pt x="-110" y="-187"/>
                  </a:moveTo>
                  <a:cubicBezTo>
                    <a:pt x="-110" y="-187"/>
                    <a:pt x="109783" y="119637"/>
                    <a:pt x="12957" y="422398"/>
                  </a:cubicBezTo>
                  <a:cubicBezTo>
                    <a:pt x="19171" y="447153"/>
                    <a:pt x="23541" y="472327"/>
                    <a:pt x="26024" y="497729"/>
                  </a:cubicBezTo>
                  <a:cubicBezTo>
                    <a:pt x="26024" y="517983"/>
                    <a:pt x="-567" y="528502"/>
                    <a:pt x="-567" y="528502"/>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14" name="任意多边形 88">
              <a:extLst>
                <a:ext uri="{FF2B5EF4-FFF2-40B4-BE49-F238E27FC236}">
                  <a16:creationId xmlns:a16="http://schemas.microsoft.com/office/drawing/2014/main" id="{2277D0C0-15E4-D750-E9A0-CF7A2EAEAD80}"/>
                </a:ext>
              </a:extLst>
            </p:cNvPr>
            <p:cNvSpPr/>
            <p:nvPr/>
          </p:nvSpPr>
          <p:spPr>
            <a:xfrm>
              <a:off x="5154853" y="3834467"/>
              <a:ext cx="98589" cy="206065"/>
            </a:xfrm>
            <a:custGeom>
              <a:avLst/>
              <a:gdLst>
                <a:gd name="connsiteX0" fmla="*/ 98023 w 98589"/>
                <a:gd name="connsiteY0" fmla="*/ -187 h 206065"/>
                <a:gd name="connsiteX1" fmla="*/ -567 w 98589"/>
                <a:gd name="connsiteY1" fmla="*/ 205879 h 206065"/>
              </a:gdLst>
              <a:ahLst/>
              <a:cxnLst>
                <a:cxn ang="0">
                  <a:pos x="connsiteX0" y="connsiteY0"/>
                </a:cxn>
                <a:cxn ang="0">
                  <a:pos x="connsiteX1" y="connsiteY1"/>
                </a:cxn>
              </a:cxnLst>
              <a:rect l="l" t="t" r="r" b="b"/>
              <a:pathLst>
                <a:path w="98589" h="206065">
                  <a:moveTo>
                    <a:pt x="98023" y="-187"/>
                  </a:moveTo>
                  <a:cubicBezTo>
                    <a:pt x="98023" y="-187"/>
                    <a:pt x="89791" y="143549"/>
                    <a:pt x="-567" y="205879"/>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15" name="任意多边形 89">
              <a:extLst>
                <a:ext uri="{FF2B5EF4-FFF2-40B4-BE49-F238E27FC236}">
                  <a16:creationId xmlns:a16="http://schemas.microsoft.com/office/drawing/2014/main" id="{BD58CECF-7736-F1A9-CAF8-86CD4D810142}"/>
                </a:ext>
              </a:extLst>
            </p:cNvPr>
            <p:cNvSpPr/>
            <p:nvPr/>
          </p:nvSpPr>
          <p:spPr>
            <a:xfrm>
              <a:off x="5271660" y="4792993"/>
              <a:ext cx="1290247" cy="89835"/>
            </a:xfrm>
            <a:custGeom>
              <a:avLst/>
              <a:gdLst>
                <a:gd name="connsiteX0" fmla="*/ 1237016 w 1290247"/>
                <a:gd name="connsiteY0" fmla="*/ 89648 h 89835"/>
                <a:gd name="connsiteX1" fmla="*/ 265096 w 1290247"/>
                <a:gd name="connsiteY1" fmla="*/ 89648 h 89835"/>
                <a:gd name="connsiteX2" fmla="*/ 199761 w 1290247"/>
                <a:gd name="connsiteY2" fmla="*/ 80501 h 89835"/>
                <a:gd name="connsiteX3" fmla="*/ 8723 w 1290247"/>
                <a:gd name="connsiteY3" fmla="*/ 26339 h 89835"/>
                <a:gd name="connsiteX4" fmla="*/ -555 w 1290247"/>
                <a:gd name="connsiteY4" fmla="*/ 13272 h 89835"/>
                <a:gd name="connsiteX5" fmla="*/ 11924 w 1290247"/>
                <a:gd name="connsiteY5" fmla="*/ -187 h 89835"/>
                <a:gd name="connsiteX6" fmla="*/ 1277327 w 1290247"/>
                <a:gd name="connsiteY6" fmla="*/ -187 h 89835"/>
                <a:gd name="connsiteX7" fmla="*/ 1289676 w 1290247"/>
                <a:gd name="connsiteY7" fmla="*/ 13272 h 89835"/>
                <a:gd name="connsiteX8" fmla="*/ 1289676 w 1290247"/>
                <a:gd name="connsiteY8" fmla="*/ 32872 h 89835"/>
                <a:gd name="connsiteX9" fmla="*/ 1237016 w 1290247"/>
                <a:gd name="connsiteY9" fmla="*/ 89648 h 8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247" h="89835">
                  <a:moveTo>
                    <a:pt x="1237016" y="89648"/>
                  </a:moveTo>
                  <a:lnTo>
                    <a:pt x="265096" y="89648"/>
                  </a:lnTo>
                  <a:cubicBezTo>
                    <a:pt x="242993" y="89681"/>
                    <a:pt x="221002" y="86597"/>
                    <a:pt x="199761" y="80501"/>
                  </a:cubicBezTo>
                  <a:lnTo>
                    <a:pt x="8723" y="26339"/>
                  </a:lnTo>
                  <a:cubicBezTo>
                    <a:pt x="3006" y="24614"/>
                    <a:pt x="-810" y="19237"/>
                    <a:pt x="-555" y="13272"/>
                  </a:cubicBezTo>
                  <a:cubicBezTo>
                    <a:pt x="-777" y="6131"/>
                    <a:pt x="4783" y="133"/>
                    <a:pt x="11924" y="-187"/>
                  </a:cubicBezTo>
                  <a:lnTo>
                    <a:pt x="1277327" y="-187"/>
                  </a:lnTo>
                  <a:cubicBezTo>
                    <a:pt x="1284449" y="198"/>
                    <a:pt x="1289872" y="6177"/>
                    <a:pt x="1289676" y="13272"/>
                  </a:cubicBezTo>
                  <a:lnTo>
                    <a:pt x="1289676" y="32872"/>
                  </a:lnTo>
                  <a:cubicBezTo>
                    <a:pt x="1289284" y="64298"/>
                    <a:pt x="1265828" y="89648"/>
                    <a:pt x="1237016" y="89648"/>
                  </a:cubicBezTo>
                  <a:close/>
                </a:path>
              </a:pathLst>
            </a:custGeom>
            <a:solidFill>
              <a:srgbClr val="252530"/>
            </a:solidFill>
            <a:ln w="6531" cap="flat">
              <a:noFill/>
              <a:prstDash val="solid"/>
              <a:miter/>
            </a:ln>
          </p:spPr>
          <p:txBody>
            <a:bodyPr rtlCol="0" anchor="ctr"/>
            <a:lstStyle/>
            <a:p>
              <a:endParaRPr lang="zh-CN" altLang="en-US" sz="1300">
                <a:cs typeface="+mn-ea"/>
                <a:sym typeface="+mn-lt"/>
              </a:endParaRPr>
            </a:p>
          </p:txBody>
        </p:sp>
        <p:sp>
          <p:nvSpPr>
            <p:cNvPr id="116" name="任意多边形 90">
              <a:extLst>
                <a:ext uri="{FF2B5EF4-FFF2-40B4-BE49-F238E27FC236}">
                  <a16:creationId xmlns:a16="http://schemas.microsoft.com/office/drawing/2014/main" id="{53F9EF93-8DBA-ACCA-FCC5-9D70F6908264}"/>
                </a:ext>
              </a:extLst>
            </p:cNvPr>
            <p:cNvSpPr/>
            <p:nvPr/>
          </p:nvSpPr>
          <p:spPr>
            <a:xfrm>
              <a:off x="5271660" y="4792993"/>
              <a:ext cx="1290247" cy="89835"/>
            </a:xfrm>
            <a:custGeom>
              <a:avLst/>
              <a:gdLst>
                <a:gd name="connsiteX0" fmla="*/ 1237016 w 1290247"/>
                <a:gd name="connsiteY0" fmla="*/ 89648 h 89835"/>
                <a:gd name="connsiteX1" fmla="*/ 265096 w 1290247"/>
                <a:gd name="connsiteY1" fmla="*/ 89648 h 89835"/>
                <a:gd name="connsiteX2" fmla="*/ 199761 w 1290247"/>
                <a:gd name="connsiteY2" fmla="*/ 80501 h 89835"/>
                <a:gd name="connsiteX3" fmla="*/ 8723 w 1290247"/>
                <a:gd name="connsiteY3" fmla="*/ 26339 h 89835"/>
                <a:gd name="connsiteX4" fmla="*/ -555 w 1290247"/>
                <a:gd name="connsiteY4" fmla="*/ 13272 h 89835"/>
                <a:gd name="connsiteX5" fmla="*/ 11924 w 1290247"/>
                <a:gd name="connsiteY5" fmla="*/ -187 h 89835"/>
                <a:gd name="connsiteX6" fmla="*/ 1277327 w 1290247"/>
                <a:gd name="connsiteY6" fmla="*/ -187 h 89835"/>
                <a:gd name="connsiteX7" fmla="*/ 1289676 w 1290247"/>
                <a:gd name="connsiteY7" fmla="*/ 13272 h 89835"/>
                <a:gd name="connsiteX8" fmla="*/ 1289676 w 1290247"/>
                <a:gd name="connsiteY8" fmla="*/ 32872 h 89835"/>
                <a:gd name="connsiteX9" fmla="*/ 1237016 w 1290247"/>
                <a:gd name="connsiteY9" fmla="*/ 89648 h 8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247" h="89835">
                  <a:moveTo>
                    <a:pt x="1237016" y="89648"/>
                  </a:moveTo>
                  <a:lnTo>
                    <a:pt x="265096" y="89648"/>
                  </a:lnTo>
                  <a:cubicBezTo>
                    <a:pt x="242993" y="89681"/>
                    <a:pt x="221002" y="86597"/>
                    <a:pt x="199761" y="80501"/>
                  </a:cubicBezTo>
                  <a:lnTo>
                    <a:pt x="8723" y="26339"/>
                  </a:lnTo>
                  <a:cubicBezTo>
                    <a:pt x="3006" y="24614"/>
                    <a:pt x="-810" y="19237"/>
                    <a:pt x="-555" y="13272"/>
                  </a:cubicBezTo>
                  <a:cubicBezTo>
                    <a:pt x="-777" y="6131"/>
                    <a:pt x="4783" y="133"/>
                    <a:pt x="11924" y="-187"/>
                  </a:cubicBezTo>
                  <a:lnTo>
                    <a:pt x="1277327" y="-187"/>
                  </a:lnTo>
                  <a:cubicBezTo>
                    <a:pt x="1284449" y="198"/>
                    <a:pt x="1289872" y="6177"/>
                    <a:pt x="1289676" y="13272"/>
                  </a:cubicBezTo>
                  <a:lnTo>
                    <a:pt x="1289676" y="32872"/>
                  </a:lnTo>
                  <a:cubicBezTo>
                    <a:pt x="1289284" y="64298"/>
                    <a:pt x="1265828" y="89648"/>
                    <a:pt x="1237016" y="89648"/>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17" name="任意多边形 91">
              <a:extLst>
                <a:ext uri="{FF2B5EF4-FFF2-40B4-BE49-F238E27FC236}">
                  <a16:creationId xmlns:a16="http://schemas.microsoft.com/office/drawing/2014/main" id="{34DDBB98-C54D-923D-1F9E-AB01428AE1F6}"/>
                </a:ext>
              </a:extLst>
            </p:cNvPr>
            <p:cNvSpPr/>
            <p:nvPr/>
          </p:nvSpPr>
          <p:spPr>
            <a:xfrm>
              <a:off x="5603081" y="4067429"/>
              <a:ext cx="1218744" cy="761592"/>
            </a:xfrm>
            <a:custGeom>
              <a:avLst/>
              <a:gdLst>
                <a:gd name="connsiteX0" fmla="*/ 996671 w 1218744"/>
                <a:gd name="connsiteY0" fmla="*/ 761377 h 761592"/>
                <a:gd name="connsiteX1" fmla="*/ 23576 w 1218744"/>
                <a:gd name="connsiteY1" fmla="*/ 761377 h 761592"/>
                <a:gd name="connsiteX2" fmla="*/ -533 w 1218744"/>
                <a:gd name="connsiteY2" fmla="*/ 739542 h 761592"/>
                <a:gd name="connsiteX3" fmla="*/ -533 w 1218744"/>
                <a:gd name="connsiteY3" fmla="*/ 739489 h 761592"/>
                <a:gd name="connsiteX4" fmla="*/ 839 w 1218744"/>
                <a:gd name="connsiteY4" fmla="*/ 730408 h 761592"/>
                <a:gd name="connsiteX5" fmla="*/ 181359 w 1218744"/>
                <a:gd name="connsiteY5" fmla="*/ 30934 h 761592"/>
                <a:gd name="connsiteX6" fmla="*/ 220560 w 1218744"/>
                <a:gd name="connsiteY6" fmla="*/ -165 h 761592"/>
                <a:gd name="connsiteX7" fmla="*/ 1194048 w 1218744"/>
                <a:gd name="connsiteY7" fmla="*/ -165 h 761592"/>
                <a:gd name="connsiteX8" fmla="*/ 1218156 w 1218744"/>
                <a:gd name="connsiteY8" fmla="*/ 21944 h 761592"/>
                <a:gd name="connsiteX9" fmla="*/ 1218156 w 1218744"/>
                <a:gd name="connsiteY9" fmla="*/ 22049 h 761592"/>
                <a:gd name="connsiteX10" fmla="*/ 1216719 w 1218744"/>
                <a:gd name="connsiteY10" fmla="*/ 30934 h 761592"/>
                <a:gd name="connsiteX11" fmla="*/ 1036133 w 1218744"/>
                <a:gd name="connsiteY11" fmla="*/ 730408 h 761592"/>
                <a:gd name="connsiteX12" fmla="*/ 996671 w 1218744"/>
                <a:gd name="connsiteY12" fmla="*/ 761377 h 7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744" h="761592">
                  <a:moveTo>
                    <a:pt x="996671" y="761377"/>
                  </a:moveTo>
                  <a:lnTo>
                    <a:pt x="23576" y="761377"/>
                  </a:lnTo>
                  <a:cubicBezTo>
                    <a:pt x="10888" y="762004"/>
                    <a:pt x="94" y="752230"/>
                    <a:pt x="-533" y="739542"/>
                  </a:cubicBezTo>
                  <a:cubicBezTo>
                    <a:pt x="-533" y="739522"/>
                    <a:pt x="-533" y="739509"/>
                    <a:pt x="-533" y="739489"/>
                  </a:cubicBezTo>
                  <a:cubicBezTo>
                    <a:pt x="-703" y="736399"/>
                    <a:pt x="-232" y="733309"/>
                    <a:pt x="839" y="730408"/>
                  </a:cubicBezTo>
                  <a:lnTo>
                    <a:pt x="181359" y="30934"/>
                  </a:lnTo>
                  <a:cubicBezTo>
                    <a:pt x="186390" y="13222"/>
                    <a:pt x="202168" y="704"/>
                    <a:pt x="220560" y="-165"/>
                  </a:cubicBezTo>
                  <a:lnTo>
                    <a:pt x="1194048" y="-165"/>
                  </a:lnTo>
                  <a:cubicBezTo>
                    <a:pt x="1206788" y="-714"/>
                    <a:pt x="1217633" y="9184"/>
                    <a:pt x="1218156" y="21944"/>
                  </a:cubicBezTo>
                  <a:cubicBezTo>
                    <a:pt x="1218156" y="21977"/>
                    <a:pt x="1218156" y="22016"/>
                    <a:pt x="1218156" y="22049"/>
                  </a:cubicBezTo>
                  <a:cubicBezTo>
                    <a:pt x="1218287" y="25080"/>
                    <a:pt x="1217830" y="28105"/>
                    <a:pt x="1216719" y="30934"/>
                  </a:cubicBezTo>
                  <a:lnTo>
                    <a:pt x="1036133" y="730408"/>
                  </a:lnTo>
                  <a:cubicBezTo>
                    <a:pt x="1031102" y="748205"/>
                    <a:pt x="1015161" y="760717"/>
                    <a:pt x="996671" y="761377"/>
                  </a:cubicBezTo>
                  <a:close/>
                </a:path>
              </a:pathLst>
            </a:custGeom>
            <a:solidFill>
              <a:srgbClr val="6D7992"/>
            </a:solidFill>
            <a:ln w="6531" cap="flat">
              <a:noFill/>
              <a:prstDash val="solid"/>
              <a:miter/>
            </a:ln>
          </p:spPr>
          <p:txBody>
            <a:bodyPr rtlCol="0" anchor="ctr"/>
            <a:lstStyle/>
            <a:p>
              <a:endParaRPr lang="zh-CN" altLang="en-US" sz="1300">
                <a:cs typeface="+mn-ea"/>
                <a:sym typeface="+mn-lt"/>
              </a:endParaRPr>
            </a:p>
          </p:txBody>
        </p:sp>
        <p:sp>
          <p:nvSpPr>
            <p:cNvPr id="118" name="任意多边形 92">
              <a:extLst>
                <a:ext uri="{FF2B5EF4-FFF2-40B4-BE49-F238E27FC236}">
                  <a16:creationId xmlns:a16="http://schemas.microsoft.com/office/drawing/2014/main" id="{01218CB2-CB93-849E-FED6-231578FA2567}"/>
                </a:ext>
              </a:extLst>
            </p:cNvPr>
            <p:cNvSpPr/>
            <p:nvPr/>
          </p:nvSpPr>
          <p:spPr>
            <a:xfrm>
              <a:off x="5603081" y="4067429"/>
              <a:ext cx="1218744" cy="761592"/>
            </a:xfrm>
            <a:custGeom>
              <a:avLst/>
              <a:gdLst>
                <a:gd name="connsiteX0" fmla="*/ 996671 w 1218744"/>
                <a:gd name="connsiteY0" fmla="*/ 761377 h 761592"/>
                <a:gd name="connsiteX1" fmla="*/ 23576 w 1218744"/>
                <a:gd name="connsiteY1" fmla="*/ 761377 h 761592"/>
                <a:gd name="connsiteX2" fmla="*/ -533 w 1218744"/>
                <a:gd name="connsiteY2" fmla="*/ 739542 h 761592"/>
                <a:gd name="connsiteX3" fmla="*/ -533 w 1218744"/>
                <a:gd name="connsiteY3" fmla="*/ 739489 h 761592"/>
                <a:gd name="connsiteX4" fmla="*/ 839 w 1218744"/>
                <a:gd name="connsiteY4" fmla="*/ 730408 h 761592"/>
                <a:gd name="connsiteX5" fmla="*/ 181359 w 1218744"/>
                <a:gd name="connsiteY5" fmla="*/ 30934 h 761592"/>
                <a:gd name="connsiteX6" fmla="*/ 220560 w 1218744"/>
                <a:gd name="connsiteY6" fmla="*/ -165 h 761592"/>
                <a:gd name="connsiteX7" fmla="*/ 1194048 w 1218744"/>
                <a:gd name="connsiteY7" fmla="*/ -165 h 761592"/>
                <a:gd name="connsiteX8" fmla="*/ 1218156 w 1218744"/>
                <a:gd name="connsiteY8" fmla="*/ 21944 h 761592"/>
                <a:gd name="connsiteX9" fmla="*/ 1218156 w 1218744"/>
                <a:gd name="connsiteY9" fmla="*/ 22049 h 761592"/>
                <a:gd name="connsiteX10" fmla="*/ 1216719 w 1218744"/>
                <a:gd name="connsiteY10" fmla="*/ 30934 h 761592"/>
                <a:gd name="connsiteX11" fmla="*/ 1036133 w 1218744"/>
                <a:gd name="connsiteY11" fmla="*/ 730408 h 761592"/>
                <a:gd name="connsiteX12" fmla="*/ 996671 w 1218744"/>
                <a:gd name="connsiteY12" fmla="*/ 761377 h 7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744" h="761592">
                  <a:moveTo>
                    <a:pt x="996671" y="761377"/>
                  </a:moveTo>
                  <a:lnTo>
                    <a:pt x="23576" y="761377"/>
                  </a:lnTo>
                  <a:cubicBezTo>
                    <a:pt x="10888" y="762004"/>
                    <a:pt x="94" y="752230"/>
                    <a:pt x="-533" y="739542"/>
                  </a:cubicBezTo>
                  <a:cubicBezTo>
                    <a:pt x="-533" y="739522"/>
                    <a:pt x="-533" y="739509"/>
                    <a:pt x="-533" y="739489"/>
                  </a:cubicBezTo>
                  <a:cubicBezTo>
                    <a:pt x="-703" y="736399"/>
                    <a:pt x="-232" y="733309"/>
                    <a:pt x="839" y="730408"/>
                  </a:cubicBezTo>
                  <a:lnTo>
                    <a:pt x="181359" y="30934"/>
                  </a:lnTo>
                  <a:cubicBezTo>
                    <a:pt x="186390" y="13222"/>
                    <a:pt x="202168" y="704"/>
                    <a:pt x="220560" y="-165"/>
                  </a:cubicBezTo>
                  <a:lnTo>
                    <a:pt x="1194048" y="-165"/>
                  </a:lnTo>
                  <a:cubicBezTo>
                    <a:pt x="1206788" y="-714"/>
                    <a:pt x="1217633" y="9184"/>
                    <a:pt x="1218156" y="21944"/>
                  </a:cubicBezTo>
                  <a:cubicBezTo>
                    <a:pt x="1218156" y="21977"/>
                    <a:pt x="1218156" y="22016"/>
                    <a:pt x="1218156" y="22049"/>
                  </a:cubicBezTo>
                  <a:cubicBezTo>
                    <a:pt x="1218287" y="25080"/>
                    <a:pt x="1217830" y="28105"/>
                    <a:pt x="1216719" y="30934"/>
                  </a:cubicBezTo>
                  <a:lnTo>
                    <a:pt x="1036133" y="730408"/>
                  </a:lnTo>
                  <a:cubicBezTo>
                    <a:pt x="1031102" y="748205"/>
                    <a:pt x="1015161" y="760717"/>
                    <a:pt x="996671" y="761377"/>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19" name="任意多边形 93">
              <a:extLst>
                <a:ext uri="{FF2B5EF4-FFF2-40B4-BE49-F238E27FC236}">
                  <a16:creationId xmlns:a16="http://schemas.microsoft.com/office/drawing/2014/main" id="{19E68197-1D47-66FA-856E-4A32D9646B0B}"/>
                </a:ext>
              </a:extLst>
            </p:cNvPr>
            <p:cNvSpPr/>
            <p:nvPr/>
          </p:nvSpPr>
          <p:spPr>
            <a:xfrm>
              <a:off x="6767641" y="4085353"/>
              <a:ext cx="17901" cy="6533"/>
            </a:xfrm>
            <a:custGeom>
              <a:avLst/>
              <a:gdLst>
                <a:gd name="connsiteX0" fmla="*/ 0 w 17901"/>
                <a:gd name="connsiteY0" fmla="*/ 0 h 6533"/>
                <a:gd name="connsiteX1" fmla="*/ 17902 w 17901"/>
                <a:gd name="connsiteY1" fmla="*/ 0 h 6533"/>
              </a:gdLst>
              <a:ahLst/>
              <a:cxnLst>
                <a:cxn ang="0">
                  <a:pos x="connsiteX0" y="connsiteY0"/>
                </a:cxn>
                <a:cxn ang="0">
                  <a:pos x="connsiteX1" y="connsiteY1"/>
                </a:cxn>
              </a:cxnLst>
              <a:rect l="l" t="t" r="r" b="b"/>
              <a:pathLst>
                <a:path w="17901" h="6533">
                  <a:moveTo>
                    <a:pt x="0" y="0"/>
                  </a:moveTo>
                  <a:lnTo>
                    <a:pt x="17902" y="0"/>
                  </a:lnTo>
                </a:path>
              </a:pathLst>
            </a:custGeom>
            <a:ln w="1633" cap="rnd">
              <a:solidFill>
                <a:srgbClr val="263238"/>
              </a:solidFill>
              <a:prstDash val="solid"/>
              <a:round/>
            </a:ln>
          </p:spPr>
          <p:txBody>
            <a:bodyPr rtlCol="0" anchor="ctr"/>
            <a:lstStyle/>
            <a:p>
              <a:endParaRPr lang="zh-CN" altLang="en-US" sz="1300">
                <a:cs typeface="+mn-ea"/>
                <a:sym typeface="+mn-lt"/>
              </a:endParaRPr>
            </a:p>
          </p:txBody>
        </p:sp>
        <p:sp>
          <p:nvSpPr>
            <p:cNvPr id="120" name="任意多边形 94">
              <a:extLst>
                <a:ext uri="{FF2B5EF4-FFF2-40B4-BE49-F238E27FC236}">
                  <a16:creationId xmlns:a16="http://schemas.microsoft.com/office/drawing/2014/main" id="{1EDFF451-C97C-C4B0-EBC1-EE784E80C0FB}"/>
                </a:ext>
              </a:extLst>
            </p:cNvPr>
            <p:cNvSpPr/>
            <p:nvPr/>
          </p:nvSpPr>
          <p:spPr>
            <a:xfrm>
              <a:off x="6624297" y="4085353"/>
              <a:ext cx="89573" cy="6533"/>
            </a:xfrm>
            <a:custGeom>
              <a:avLst/>
              <a:gdLst>
                <a:gd name="connsiteX0" fmla="*/ 0 w 89573"/>
                <a:gd name="connsiteY0" fmla="*/ 0 h 6533"/>
                <a:gd name="connsiteX1" fmla="*/ 89574 w 89573"/>
                <a:gd name="connsiteY1" fmla="*/ 0 h 6533"/>
              </a:gdLst>
              <a:ahLst/>
              <a:cxnLst>
                <a:cxn ang="0">
                  <a:pos x="connsiteX0" y="connsiteY0"/>
                </a:cxn>
                <a:cxn ang="0">
                  <a:pos x="connsiteX1" y="connsiteY1"/>
                </a:cxn>
              </a:cxnLst>
              <a:rect l="l" t="t" r="r" b="b"/>
              <a:pathLst>
                <a:path w="89573" h="6533">
                  <a:moveTo>
                    <a:pt x="0" y="0"/>
                  </a:moveTo>
                  <a:lnTo>
                    <a:pt x="89574" y="0"/>
                  </a:lnTo>
                </a:path>
              </a:pathLst>
            </a:custGeom>
            <a:ln w="1633" cap="rnd">
              <a:solidFill>
                <a:srgbClr val="263238"/>
              </a:solidFill>
              <a:prstDash val="solid"/>
              <a:round/>
            </a:ln>
          </p:spPr>
          <p:txBody>
            <a:bodyPr rtlCol="0" anchor="ctr"/>
            <a:lstStyle/>
            <a:p>
              <a:endParaRPr lang="zh-CN" altLang="en-US" sz="1300">
                <a:cs typeface="+mn-ea"/>
                <a:sym typeface="+mn-lt"/>
              </a:endParaRPr>
            </a:p>
          </p:txBody>
        </p:sp>
        <p:sp>
          <p:nvSpPr>
            <p:cNvPr id="121" name="任意多边形 95">
              <a:extLst>
                <a:ext uri="{FF2B5EF4-FFF2-40B4-BE49-F238E27FC236}">
                  <a16:creationId xmlns:a16="http://schemas.microsoft.com/office/drawing/2014/main" id="{E2BB1974-1366-A747-B2B1-800A8CCC98CF}"/>
                </a:ext>
              </a:extLst>
            </p:cNvPr>
            <p:cNvSpPr/>
            <p:nvPr/>
          </p:nvSpPr>
          <p:spPr>
            <a:xfrm>
              <a:off x="5647673" y="4085353"/>
              <a:ext cx="949836" cy="654065"/>
            </a:xfrm>
            <a:custGeom>
              <a:avLst/>
              <a:gdLst>
                <a:gd name="connsiteX0" fmla="*/ -567 w 949836"/>
                <a:gd name="connsiteY0" fmla="*/ 653879 h 654065"/>
                <a:gd name="connsiteX1" fmla="*/ 159111 w 949836"/>
                <a:gd name="connsiteY1" fmla="*/ 31239 h 654065"/>
                <a:gd name="connsiteX2" fmla="*/ 197920 w 949836"/>
                <a:gd name="connsiteY2" fmla="*/ -187 h 654065"/>
                <a:gd name="connsiteX3" fmla="*/ 949270 w 949836"/>
                <a:gd name="connsiteY3" fmla="*/ -187 h 654065"/>
              </a:gdLst>
              <a:ahLst/>
              <a:cxnLst>
                <a:cxn ang="0">
                  <a:pos x="connsiteX0" y="connsiteY0"/>
                </a:cxn>
                <a:cxn ang="0">
                  <a:pos x="connsiteX1" y="connsiteY1"/>
                </a:cxn>
                <a:cxn ang="0">
                  <a:pos x="connsiteX2" y="connsiteY2"/>
                </a:cxn>
                <a:cxn ang="0">
                  <a:pos x="connsiteX3" y="connsiteY3"/>
                </a:cxn>
              </a:cxnLst>
              <a:rect l="l" t="t" r="r" b="b"/>
              <a:pathLst>
                <a:path w="949836" h="654065">
                  <a:moveTo>
                    <a:pt x="-567" y="653879"/>
                  </a:moveTo>
                  <a:lnTo>
                    <a:pt x="159111" y="31239"/>
                  </a:lnTo>
                  <a:cubicBezTo>
                    <a:pt x="163959" y="13520"/>
                    <a:pt x="179581" y="871"/>
                    <a:pt x="197920" y="-187"/>
                  </a:cubicBezTo>
                  <a:lnTo>
                    <a:pt x="949270" y="-187"/>
                  </a:ln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22" name="任意多边形 96">
              <a:extLst>
                <a:ext uri="{FF2B5EF4-FFF2-40B4-BE49-F238E27FC236}">
                  <a16:creationId xmlns:a16="http://schemas.microsoft.com/office/drawing/2014/main" id="{82732F5E-045E-A24F-2CC1-3D35D66F7551}"/>
                </a:ext>
              </a:extLst>
            </p:cNvPr>
            <p:cNvSpPr/>
            <p:nvPr/>
          </p:nvSpPr>
          <p:spPr>
            <a:xfrm>
              <a:off x="5629706" y="4775288"/>
              <a:ext cx="8950" cy="17967"/>
            </a:xfrm>
            <a:custGeom>
              <a:avLst/>
              <a:gdLst>
                <a:gd name="connsiteX0" fmla="*/ 0 w 8950"/>
                <a:gd name="connsiteY0" fmla="*/ 17967 h 17967"/>
                <a:gd name="connsiteX1" fmla="*/ 8951 w 8950"/>
                <a:gd name="connsiteY1" fmla="*/ 0 h 17967"/>
              </a:gdLst>
              <a:ahLst/>
              <a:cxnLst>
                <a:cxn ang="0">
                  <a:pos x="connsiteX0" y="connsiteY0"/>
                </a:cxn>
                <a:cxn ang="0">
                  <a:pos x="connsiteX1" y="connsiteY1"/>
                </a:cxn>
              </a:cxnLst>
              <a:rect l="l" t="t" r="r" b="b"/>
              <a:pathLst>
                <a:path w="8950" h="17967">
                  <a:moveTo>
                    <a:pt x="0" y="17967"/>
                  </a:moveTo>
                  <a:lnTo>
                    <a:pt x="8951" y="0"/>
                  </a:lnTo>
                </a:path>
              </a:pathLst>
            </a:custGeom>
            <a:ln w="1633" cap="rnd">
              <a:solidFill>
                <a:srgbClr val="263238"/>
              </a:solidFill>
              <a:prstDash val="solid"/>
              <a:round/>
            </a:ln>
          </p:spPr>
          <p:txBody>
            <a:bodyPr rtlCol="0" anchor="ctr"/>
            <a:lstStyle/>
            <a:p>
              <a:endParaRPr lang="zh-CN" altLang="en-US" sz="1300">
                <a:cs typeface="+mn-ea"/>
                <a:sym typeface="+mn-lt"/>
              </a:endParaRPr>
            </a:p>
          </p:txBody>
        </p:sp>
        <p:sp>
          <p:nvSpPr>
            <p:cNvPr id="123" name="任意多边形 97">
              <a:extLst>
                <a:ext uri="{FF2B5EF4-FFF2-40B4-BE49-F238E27FC236}">
                  <a16:creationId xmlns:a16="http://schemas.microsoft.com/office/drawing/2014/main" id="{75FFA496-4D48-0C7A-3F09-70AC9A4B0B19}"/>
                </a:ext>
              </a:extLst>
            </p:cNvPr>
            <p:cNvSpPr/>
            <p:nvPr/>
          </p:nvSpPr>
          <p:spPr>
            <a:xfrm>
              <a:off x="6167368" y="4380906"/>
              <a:ext cx="143322" cy="161407"/>
            </a:xfrm>
            <a:custGeom>
              <a:avLst/>
              <a:gdLst>
                <a:gd name="connsiteX0" fmla="*/ 142755 w 143322"/>
                <a:gd name="connsiteY0" fmla="*/ 83201 h 161407"/>
                <a:gd name="connsiteX1" fmla="*/ 139162 w 143322"/>
                <a:gd name="connsiteY1" fmla="*/ 100319 h 161407"/>
                <a:gd name="connsiteX2" fmla="*/ 48085 w 143322"/>
                <a:gd name="connsiteY2" fmla="*/ 158728 h 161407"/>
                <a:gd name="connsiteX3" fmla="*/ 3266 w 143322"/>
                <a:gd name="connsiteY3" fmla="*/ 60726 h 161407"/>
                <a:gd name="connsiteX4" fmla="*/ 94735 w 143322"/>
                <a:gd name="connsiteY4" fmla="*/ 2317 h 161407"/>
                <a:gd name="connsiteX5" fmla="*/ 107344 w 143322"/>
                <a:gd name="connsiteY5" fmla="*/ 7609 h 161407"/>
                <a:gd name="connsiteX6" fmla="*/ 142755 w 143322"/>
                <a:gd name="connsiteY6" fmla="*/ 83201 h 16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2" h="161407">
                  <a:moveTo>
                    <a:pt x="142755" y="83201"/>
                  </a:moveTo>
                  <a:cubicBezTo>
                    <a:pt x="142109" y="89009"/>
                    <a:pt x="140907" y="94739"/>
                    <a:pt x="139162" y="100319"/>
                  </a:cubicBezTo>
                  <a:cubicBezTo>
                    <a:pt x="126422" y="143374"/>
                    <a:pt x="85588" y="169704"/>
                    <a:pt x="48085" y="158728"/>
                  </a:cubicBezTo>
                  <a:cubicBezTo>
                    <a:pt x="10583" y="147752"/>
                    <a:pt x="-9474" y="103978"/>
                    <a:pt x="3266" y="60726"/>
                  </a:cubicBezTo>
                  <a:cubicBezTo>
                    <a:pt x="16006" y="17474"/>
                    <a:pt x="57102" y="-8659"/>
                    <a:pt x="94735" y="2317"/>
                  </a:cubicBezTo>
                  <a:cubicBezTo>
                    <a:pt x="99119" y="3617"/>
                    <a:pt x="103346" y="5394"/>
                    <a:pt x="107344" y="7609"/>
                  </a:cubicBezTo>
                  <a:cubicBezTo>
                    <a:pt x="103117" y="37597"/>
                    <a:pt x="117007" y="67253"/>
                    <a:pt x="142755" y="83201"/>
                  </a:cubicBezTo>
                  <a:close/>
                </a:path>
              </a:pathLst>
            </a:custGeom>
            <a:solidFill>
              <a:srgbClr val="FFFFFF"/>
            </a:solidFill>
            <a:ln w="6531" cap="flat">
              <a:noFill/>
              <a:prstDash val="solid"/>
              <a:miter/>
            </a:ln>
          </p:spPr>
          <p:txBody>
            <a:bodyPr rtlCol="0" anchor="ctr"/>
            <a:lstStyle/>
            <a:p>
              <a:endParaRPr lang="zh-CN" altLang="en-US" sz="1300">
                <a:cs typeface="+mn-ea"/>
                <a:sym typeface="+mn-lt"/>
              </a:endParaRPr>
            </a:p>
          </p:txBody>
        </p:sp>
        <p:sp>
          <p:nvSpPr>
            <p:cNvPr id="124" name="任意多边形 98">
              <a:extLst>
                <a:ext uri="{FF2B5EF4-FFF2-40B4-BE49-F238E27FC236}">
                  <a16:creationId xmlns:a16="http://schemas.microsoft.com/office/drawing/2014/main" id="{03A80B37-B3AC-90DA-60C9-99C5988E53DC}"/>
                </a:ext>
              </a:extLst>
            </p:cNvPr>
            <p:cNvSpPr/>
            <p:nvPr/>
          </p:nvSpPr>
          <p:spPr>
            <a:xfrm>
              <a:off x="6167368" y="4380906"/>
              <a:ext cx="143322" cy="161407"/>
            </a:xfrm>
            <a:custGeom>
              <a:avLst/>
              <a:gdLst>
                <a:gd name="connsiteX0" fmla="*/ 142755 w 143322"/>
                <a:gd name="connsiteY0" fmla="*/ 83201 h 161407"/>
                <a:gd name="connsiteX1" fmla="*/ 139162 w 143322"/>
                <a:gd name="connsiteY1" fmla="*/ 100319 h 161407"/>
                <a:gd name="connsiteX2" fmla="*/ 48085 w 143322"/>
                <a:gd name="connsiteY2" fmla="*/ 158728 h 161407"/>
                <a:gd name="connsiteX3" fmla="*/ 3266 w 143322"/>
                <a:gd name="connsiteY3" fmla="*/ 60726 h 161407"/>
                <a:gd name="connsiteX4" fmla="*/ 94735 w 143322"/>
                <a:gd name="connsiteY4" fmla="*/ 2317 h 161407"/>
                <a:gd name="connsiteX5" fmla="*/ 107344 w 143322"/>
                <a:gd name="connsiteY5" fmla="*/ 7609 h 161407"/>
                <a:gd name="connsiteX6" fmla="*/ 142755 w 143322"/>
                <a:gd name="connsiteY6" fmla="*/ 83201 h 16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2" h="161407">
                  <a:moveTo>
                    <a:pt x="142755" y="83201"/>
                  </a:moveTo>
                  <a:cubicBezTo>
                    <a:pt x="142109" y="89009"/>
                    <a:pt x="140907" y="94739"/>
                    <a:pt x="139162" y="100319"/>
                  </a:cubicBezTo>
                  <a:cubicBezTo>
                    <a:pt x="126422" y="143374"/>
                    <a:pt x="85588" y="169704"/>
                    <a:pt x="48085" y="158728"/>
                  </a:cubicBezTo>
                  <a:cubicBezTo>
                    <a:pt x="10583" y="147752"/>
                    <a:pt x="-9474" y="103978"/>
                    <a:pt x="3266" y="60726"/>
                  </a:cubicBezTo>
                  <a:cubicBezTo>
                    <a:pt x="16006" y="17474"/>
                    <a:pt x="57102" y="-8659"/>
                    <a:pt x="94735" y="2317"/>
                  </a:cubicBezTo>
                  <a:cubicBezTo>
                    <a:pt x="99119" y="3617"/>
                    <a:pt x="103346" y="5394"/>
                    <a:pt x="107344" y="7609"/>
                  </a:cubicBezTo>
                  <a:cubicBezTo>
                    <a:pt x="103117" y="37597"/>
                    <a:pt x="117007" y="67253"/>
                    <a:pt x="142755" y="83201"/>
                  </a:cubicBezTo>
                  <a:close/>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25" name="任意多边形 99">
              <a:extLst>
                <a:ext uri="{FF2B5EF4-FFF2-40B4-BE49-F238E27FC236}">
                  <a16:creationId xmlns:a16="http://schemas.microsoft.com/office/drawing/2014/main" id="{341B53ED-8880-6D2F-7BFC-D2E010999B55}"/>
                </a:ext>
              </a:extLst>
            </p:cNvPr>
            <p:cNvSpPr/>
            <p:nvPr/>
          </p:nvSpPr>
          <p:spPr>
            <a:xfrm>
              <a:off x="5607623" y="3024382"/>
              <a:ext cx="689681" cy="724954"/>
            </a:xfrm>
            <a:custGeom>
              <a:avLst/>
              <a:gdLst>
                <a:gd name="connsiteX0" fmla="*/ 275669 w 689681"/>
                <a:gd name="connsiteY0" fmla="*/ 117938 h 724954"/>
                <a:gd name="connsiteX1" fmla="*/ 405554 w 689681"/>
                <a:gd name="connsiteY1" fmla="*/ 49075 h 724954"/>
                <a:gd name="connsiteX2" fmla="*/ 482061 w 689681"/>
                <a:gd name="connsiteY2" fmla="*/ -187 h 724954"/>
                <a:gd name="connsiteX3" fmla="*/ 678065 w 689681"/>
                <a:gd name="connsiteY3" fmla="*/ 343016 h 724954"/>
                <a:gd name="connsiteX4" fmla="*/ 263059 w 689681"/>
                <a:gd name="connsiteY4" fmla="*/ 724767 h 724954"/>
                <a:gd name="connsiteX5" fmla="*/ -567 w 689681"/>
                <a:gd name="connsiteY5" fmla="*/ 261544 h 724954"/>
                <a:gd name="connsiteX6" fmla="*/ 275669 w 689681"/>
                <a:gd name="connsiteY6" fmla="*/ 117938 h 7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681" h="724954">
                  <a:moveTo>
                    <a:pt x="275669" y="117938"/>
                  </a:moveTo>
                  <a:cubicBezTo>
                    <a:pt x="360604" y="108791"/>
                    <a:pt x="354462" y="61554"/>
                    <a:pt x="405554" y="49075"/>
                  </a:cubicBezTo>
                  <a:cubicBezTo>
                    <a:pt x="434040" y="42542"/>
                    <a:pt x="449328" y="-187"/>
                    <a:pt x="482061" y="-187"/>
                  </a:cubicBezTo>
                  <a:cubicBezTo>
                    <a:pt x="577319" y="-187"/>
                    <a:pt x="555563" y="293819"/>
                    <a:pt x="678065" y="343016"/>
                  </a:cubicBezTo>
                  <a:cubicBezTo>
                    <a:pt x="769534" y="379604"/>
                    <a:pt x="263059" y="724767"/>
                    <a:pt x="263059" y="724767"/>
                  </a:cubicBezTo>
                  <a:lnTo>
                    <a:pt x="-567" y="261544"/>
                  </a:lnTo>
                  <a:cubicBezTo>
                    <a:pt x="-567" y="261544"/>
                    <a:pt x="190799" y="127150"/>
                    <a:pt x="275669" y="117938"/>
                  </a:cubicBezTo>
                  <a:close/>
                </a:path>
              </a:pathLst>
            </a:custGeom>
            <a:solidFill>
              <a:srgbClr val="2BD3F4"/>
            </a:solidFill>
            <a:ln w="6531" cap="flat">
              <a:noFill/>
              <a:prstDash val="solid"/>
              <a:miter/>
            </a:ln>
          </p:spPr>
          <p:txBody>
            <a:bodyPr rtlCol="0" anchor="ctr"/>
            <a:lstStyle/>
            <a:p>
              <a:endParaRPr lang="zh-CN" altLang="en-US" sz="1300">
                <a:cs typeface="+mn-ea"/>
                <a:sym typeface="+mn-lt"/>
              </a:endParaRPr>
            </a:p>
          </p:txBody>
        </p:sp>
        <p:sp>
          <p:nvSpPr>
            <p:cNvPr id="126" name="任意多边形 100">
              <a:extLst>
                <a:ext uri="{FF2B5EF4-FFF2-40B4-BE49-F238E27FC236}">
                  <a16:creationId xmlns:a16="http://schemas.microsoft.com/office/drawing/2014/main" id="{81676232-FBA6-9277-2DD2-1D145232FAC4}"/>
                </a:ext>
              </a:extLst>
            </p:cNvPr>
            <p:cNvSpPr/>
            <p:nvPr/>
          </p:nvSpPr>
          <p:spPr>
            <a:xfrm>
              <a:off x="5342821" y="3897189"/>
              <a:ext cx="385474" cy="519672"/>
            </a:xfrm>
            <a:custGeom>
              <a:avLst/>
              <a:gdLst>
                <a:gd name="connsiteX0" fmla="*/ 384908 w 385474"/>
                <a:gd name="connsiteY0" fmla="*/ -187 h 519672"/>
                <a:gd name="connsiteX1" fmla="*/ -567 w 385474"/>
                <a:gd name="connsiteY1" fmla="*/ 519486 h 519672"/>
              </a:gdLst>
              <a:ahLst/>
              <a:cxnLst>
                <a:cxn ang="0">
                  <a:pos x="connsiteX0" y="connsiteY0"/>
                </a:cxn>
                <a:cxn ang="0">
                  <a:pos x="connsiteX1" y="connsiteY1"/>
                </a:cxn>
              </a:cxnLst>
              <a:rect l="l" t="t" r="r" b="b"/>
              <a:pathLst>
                <a:path w="385474" h="519672">
                  <a:moveTo>
                    <a:pt x="384908" y="-187"/>
                  </a:moveTo>
                  <a:cubicBezTo>
                    <a:pt x="384908" y="-187"/>
                    <a:pt x="263451" y="401295"/>
                    <a:pt x="-567" y="519486"/>
                  </a:cubicBezTo>
                </a:path>
              </a:pathLst>
            </a:custGeom>
            <a:noFill/>
            <a:ln w="1633" cap="rnd">
              <a:solidFill>
                <a:srgbClr val="263238"/>
              </a:solidFill>
              <a:prstDash val="solid"/>
              <a:round/>
            </a:ln>
          </p:spPr>
          <p:txBody>
            <a:bodyPr rtlCol="0" anchor="ctr"/>
            <a:lstStyle/>
            <a:p>
              <a:endParaRPr lang="zh-CN" altLang="en-US" sz="1300">
                <a:cs typeface="+mn-ea"/>
                <a:sym typeface="+mn-lt"/>
              </a:endParaRPr>
            </a:p>
          </p:txBody>
        </p:sp>
        <p:sp>
          <p:nvSpPr>
            <p:cNvPr id="127" name="任意多边形 101">
              <a:extLst>
                <a:ext uri="{FF2B5EF4-FFF2-40B4-BE49-F238E27FC236}">
                  <a16:creationId xmlns:a16="http://schemas.microsoft.com/office/drawing/2014/main" id="{450B9A70-97DA-AC1A-9378-C12223B5C5D8}"/>
                </a:ext>
              </a:extLst>
            </p:cNvPr>
            <p:cNvSpPr/>
            <p:nvPr/>
          </p:nvSpPr>
          <p:spPr>
            <a:xfrm>
              <a:off x="5100037" y="3124624"/>
              <a:ext cx="180350" cy="119810"/>
            </a:xfrm>
            <a:custGeom>
              <a:avLst/>
              <a:gdLst>
                <a:gd name="connsiteX0" fmla="*/ -567 w 180350"/>
                <a:gd name="connsiteY0" fmla="*/ 45986 h 119810"/>
                <a:gd name="connsiteX1" fmla="*/ 155126 w 180350"/>
                <a:gd name="connsiteY1" fmla="*/ 93223 h 119810"/>
                <a:gd name="connsiteX2" fmla="*/ -567 w 180350"/>
                <a:gd name="connsiteY2" fmla="*/ 45986 h 119810"/>
              </a:gdLst>
              <a:ahLst/>
              <a:cxnLst>
                <a:cxn ang="0">
                  <a:pos x="connsiteX0" y="connsiteY0"/>
                </a:cxn>
                <a:cxn ang="0">
                  <a:pos x="connsiteX1" y="connsiteY1"/>
                </a:cxn>
                <a:cxn ang="0">
                  <a:pos x="connsiteX2" y="connsiteY2"/>
                </a:cxn>
              </a:cxnLst>
              <a:rect l="l" t="t" r="r" b="b"/>
              <a:pathLst>
                <a:path w="180350" h="119810">
                  <a:moveTo>
                    <a:pt x="-567" y="45986"/>
                  </a:moveTo>
                  <a:cubicBezTo>
                    <a:pt x="-567" y="45986"/>
                    <a:pt x="65813" y="173192"/>
                    <a:pt x="155126" y="93223"/>
                  </a:cubicBezTo>
                  <a:cubicBezTo>
                    <a:pt x="244439" y="13253"/>
                    <a:pt x="67512" y="-44960"/>
                    <a:pt x="-567" y="45986"/>
                  </a:cubicBezTo>
                  <a:close/>
                </a:path>
              </a:pathLst>
            </a:custGeom>
            <a:solidFill>
              <a:srgbClr val="263238"/>
            </a:solidFill>
            <a:ln w="6531" cap="flat">
              <a:noFill/>
              <a:prstDash val="solid"/>
              <a:miter/>
            </a:ln>
          </p:spPr>
          <p:txBody>
            <a:bodyPr rtlCol="0" anchor="ctr"/>
            <a:lstStyle/>
            <a:p>
              <a:endParaRPr lang="zh-CN" altLang="en-US" sz="1300">
                <a:cs typeface="+mn-ea"/>
                <a:sym typeface="+mn-lt"/>
              </a:endParaRPr>
            </a:p>
          </p:txBody>
        </p:sp>
        <p:sp>
          <p:nvSpPr>
            <p:cNvPr id="128" name="任意多边形 102">
              <a:extLst>
                <a:ext uri="{FF2B5EF4-FFF2-40B4-BE49-F238E27FC236}">
                  <a16:creationId xmlns:a16="http://schemas.microsoft.com/office/drawing/2014/main" id="{5E5D125D-5673-C4CE-4B7F-2EB2A3347BF1}"/>
                </a:ext>
              </a:extLst>
            </p:cNvPr>
            <p:cNvSpPr/>
            <p:nvPr/>
          </p:nvSpPr>
          <p:spPr>
            <a:xfrm>
              <a:off x="5400837" y="2654326"/>
              <a:ext cx="152373" cy="334056"/>
            </a:xfrm>
            <a:custGeom>
              <a:avLst/>
              <a:gdLst>
                <a:gd name="connsiteX0" fmla="*/ 67448 w 152373"/>
                <a:gd name="connsiteY0" fmla="*/ -187 h 334056"/>
                <a:gd name="connsiteX1" fmla="*/ 94954 w 152373"/>
                <a:gd name="connsiteY1" fmla="*/ 333870 h 334056"/>
                <a:gd name="connsiteX2" fmla="*/ 9562 w 152373"/>
                <a:gd name="connsiteY2" fmla="*/ 93438 h 334056"/>
                <a:gd name="connsiteX3" fmla="*/ 52682 w 152373"/>
                <a:gd name="connsiteY3" fmla="*/ 41170 h 334056"/>
              </a:gdLst>
              <a:ahLst/>
              <a:cxnLst>
                <a:cxn ang="0">
                  <a:pos x="connsiteX0" y="connsiteY0"/>
                </a:cxn>
                <a:cxn ang="0">
                  <a:pos x="connsiteX1" y="connsiteY1"/>
                </a:cxn>
                <a:cxn ang="0">
                  <a:pos x="connsiteX2" y="connsiteY2"/>
                </a:cxn>
                <a:cxn ang="0">
                  <a:pos x="connsiteX3" y="connsiteY3"/>
                </a:cxn>
              </a:cxnLst>
              <a:rect l="l" t="t" r="r" b="b"/>
              <a:pathLst>
                <a:path w="152373" h="334056">
                  <a:moveTo>
                    <a:pt x="67448" y="-187"/>
                  </a:moveTo>
                  <a:cubicBezTo>
                    <a:pt x="67448" y="-187"/>
                    <a:pt x="237318" y="204376"/>
                    <a:pt x="94954" y="333870"/>
                  </a:cubicBezTo>
                  <a:cubicBezTo>
                    <a:pt x="94954" y="333870"/>
                    <a:pt x="-37545" y="126628"/>
                    <a:pt x="9562" y="93438"/>
                  </a:cubicBezTo>
                  <a:cubicBezTo>
                    <a:pt x="58824" y="53910"/>
                    <a:pt x="52682" y="41170"/>
                    <a:pt x="52682" y="41170"/>
                  </a:cubicBezTo>
                  <a:close/>
                </a:path>
              </a:pathLst>
            </a:custGeom>
            <a:solidFill>
              <a:srgbClr val="263238"/>
            </a:solidFill>
            <a:ln w="6531" cap="flat">
              <a:noFill/>
              <a:prstDash val="solid"/>
              <a:miter/>
            </a:ln>
          </p:spPr>
          <p:txBody>
            <a:bodyPr rtlCol="0" anchor="ctr"/>
            <a:lstStyle/>
            <a:p>
              <a:endParaRPr lang="zh-CN" altLang="en-US" sz="1300">
                <a:cs typeface="+mn-ea"/>
                <a:sym typeface="+mn-lt"/>
              </a:endParaRPr>
            </a:p>
          </p:txBody>
        </p:sp>
        <p:sp>
          <p:nvSpPr>
            <p:cNvPr id="129" name="任意多边形 103">
              <a:extLst>
                <a:ext uri="{FF2B5EF4-FFF2-40B4-BE49-F238E27FC236}">
                  <a16:creationId xmlns:a16="http://schemas.microsoft.com/office/drawing/2014/main" id="{30B3D747-FF8D-209F-0416-DBA854D9CFF4}"/>
                </a:ext>
              </a:extLst>
            </p:cNvPr>
            <p:cNvSpPr/>
            <p:nvPr/>
          </p:nvSpPr>
          <p:spPr>
            <a:xfrm>
              <a:off x="5110688" y="2679236"/>
              <a:ext cx="468945" cy="594142"/>
            </a:xfrm>
            <a:custGeom>
              <a:avLst/>
              <a:gdLst>
                <a:gd name="connsiteX0" fmla="*/ 453640 w 468945"/>
                <a:gd name="connsiteY0" fmla="*/ 308437 h 594142"/>
                <a:gd name="connsiteX1" fmla="*/ 323558 w 468945"/>
                <a:gd name="connsiteY1" fmla="*/ 588789 h 594142"/>
                <a:gd name="connsiteX2" fmla="*/ 64702 w 468945"/>
                <a:gd name="connsiteY2" fmla="*/ 468638 h 594142"/>
                <a:gd name="connsiteX3" fmla="*/ 34125 w 468945"/>
                <a:gd name="connsiteY3" fmla="*/ 73951 h 594142"/>
                <a:gd name="connsiteX4" fmla="*/ 315065 w 468945"/>
                <a:gd name="connsiteY4" fmla="*/ 19070 h 594142"/>
                <a:gd name="connsiteX5" fmla="*/ 453966 w 468945"/>
                <a:gd name="connsiteY5" fmla="*/ 308568 h 59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945" h="594142">
                  <a:moveTo>
                    <a:pt x="453640" y="308437"/>
                  </a:moveTo>
                  <a:cubicBezTo>
                    <a:pt x="475984" y="388080"/>
                    <a:pt x="496957" y="564092"/>
                    <a:pt x="323558" y="588789"/>
                  </a:cubicBezTo>
                  <a:cubicBezTo>
                    <a:pt x="147938" y="619953"/>
                    <a:pt x="85609" y="501305"/>
                    <a:pt x="64702" y="468638"/>
                  </a:cubicBezTo>
                  <a:cubicBezTo>
                    <a:pt x="48107" y="434076"/>
                    <a:pt x="-52378" y="147387"/>
                    <a:pt x="34125" y="73951"/>
                  </a:cubicBezTo>
                  <a:cubicBezTo>
                    <a:pt x="116316" y="2606"/>
                    <a:pt x="253388" y="-20588"/>
                    <a:pt x="315065" y="19070"/>
                  </a:cubicBezTo>
                  <a:cubicBezTo>
                    <a:pt x="378635" y="52325"/>
                    <a:pt x="453966" y="308568"/>
                    <a:pt x="453966" y="308568"/>
                  </a:cubicBezTo>
                  <a:close/>
                </a:path>
              </a:pathLst>
            </a:custGeom>
            <a:solidFill>
              <a:srgbClr val="FCB9AE"/>
            </a:solidFill>
            <a:ln w="6531" cap="flat">
              <a:noFill/>
              <a:prstDash val="solid"/>
              <a:miter/>
            </a:ln>
          </p:spPr>
          <p:txBody>
            <a:bodyPr rtlCol="0" anchor="ctr"/>
            <a:lstStyle/>
            <a:p>
              <a:endParaRPr lang="zh-CN" altLang="en-US" sz="1300">
                <a:cs typeface="+mn-ea"/>
                <a:sym typeface="+mn-lt"/>
              </a:endParaRPr>
            </a:p>
          </p:txBody>
        </p:sp>
        <p:sp>
          <p:nvSpPr>
            <p:cNvPr id="130" name="任意多边形 104">
              <a:extLst>
                <a:ext uri="{FF2B5EF4-FFF2-40B4-BE49-F238E27FC236}">
                  <a16:creationId xmlns:a16="http://schemas.microsoft.com/office/drawing/2014/main" id="{3DC4188C-C451-DB11-2D44-B66CC270B1FA}"/>
                </a:ext>
              </a:extLst>
            </p:cNvPr>
            <p:cNvSpPr/>
            <p:nvPr/>
          </p:nvSpPr>
          <p:spPr>
            <a:xfrm rot="19799999">
              <a:off x="5405111" y="3108856"/>
              <a:ext cx="87287" cy="45734"/>
            </a:xfrm>
            <a:custGeom>
              <a:avLst/>
              <a:gdLst>
                <a:gd name="connsiteX0" fmla="*/ 86720 w 87287"/>
                <a:gd name="connsiteY0" fmla="*/ 22680 h 45734"/>
                <a:gd name="connsiteX1" fmla="*/ 43077 w 87287"/>
                <a:gd name="connsiteY1" fmla="*/ 45547 h 45734"/>
                <a:gd name="connsiteX2" fmla="*/ -567 w 87287"/>
                <a:gd name="connsiteY2" fmla="*/ 22680 h 45734"/>
                <a:gd name="connsiteX3" fmla="*/ 43077 w 87287"/>
                <a:gd name="connsiteY3" fmla="*/ -187 h 45734"/>
                <a:gd name="connsiteX4" fmla="*/ 86720 w 87287"/>
                <a:gd name="connsiteY4" fmla="*/ 22680 h 4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87" h="45734">
                  <a:moveTo>
                    <a:pt x="86720" y="22680"/>
                  </a:moveTo>
                  <a:cubicBezTo>
                    <a:pt x="86720" y="35309"/>
                    <a:pt x="67181" y="45547"/>
                    <a:pt x="43077" y="45547"/>
                  </a:cubicBezTo>
                  <a:cubicBezTo>
                    <a:pt x="18973" y="45547"/>
                    <a:pt x="-567" y="35309"/>
                    <a:pt x="-567" y="22680"/>
                  </a:cubicBezTo>
                  <a:cubicBezTo>
                    <a:pt x="-567" y="10051"/>
                    <a:pt x="18973" y="-187"/>
                    <a:pt x="43077" y="-187"/>
                  </a:cubicBezTo>
                  <a:cubicBezTo>
                    <a:pt x="67181" y="-187"/>
                    <a:pt x="86720" y="10051"/>
                    <a:pt x="86720" y="22680"/>
                  </a:cubicBezTo>
                  <a:close/>
                </a:path>
              </a:pathLst>
            </a:custGeom>
            <a:solidFill>
              <a:srgbClr val="E88282"/>
            </a:solidFill>
            <a:ln w="6531" cap="flat">
              <a:noFill/>
              <a:prstDash val="solid"/>
              <a:miter/>
            </a:ln>
          </p:spPr>
          <p:txBody>
            <a:bodyPr rtlCol="0" anchor="ctr"/>
            <a:lstStyle/>
            <a:p>
              <a:endParaRPr lang="zh-CN" altLang="en-US" sz="1300">
                <a:cs typeface="+mn-ea"/>
                <a:sym typeface="+mn-lt"/>
              </a:endParaRPr>
            </a:p>
          </p:txBody>
        </p:sp>
        <p:sp>
          <p:nvSpPr>
            <p:cNvPr id="131" name="任意多边形 105">
              <a:extLst>
                <a:ext uri="{FF2B5EF4-FFF2-40B4-BE49-F238E27FC236}">
                  <a16:creationId xmlns:a16="http://schemas.microsoft.com/office/drawing/2014/main" id="{A479060E-D8D4-ADC9-2B24-EA93B5AF7055}"/>
                </a:ext>
              </a:extLst>
            </p:cNvPr>
            <p:cNvSpPr/>
            <p:nvPr/>
          </p:nvSpPr>
          <p:spPr>
            <a:xfrm rot="20116199">
              <a:off x="5281641" y="2933329"/>
              <a:ext cx="36848" cy="55273"/>
            </a:xfrm>
            <a:custGeom>
              <a:avLst/>
              <a:gdLst>
                <a:gd name="connsiteX0" fmla="*/ 36282 w 36848"/>
                <a:gd name="connsiteY0" fmla="*/ 27450 h 55273"/>
                <a:gd name="connsiteX1" fmla="*/ 17858 w 36848"/>
                <a:gd name="connsiteY1" fmla="*/ 55086 h 55273"/>
                <a:gd name="connsiteX2" fmla="*/ -567 w 36848"/>
                <a:gd name="connsiteY2" fmla="*/ 27450 h 55273"/>
                <a:gd name="connsiteX3" fmla="*/ 17858 w 36848"/>
                <a:gd name="connsiteY3" fmla="*/ -187 h 55273"/>
                <a:gd name="connsiteX4" fmla="*/ 36282 w 36848"/>
                <a:gd name="connsiteY4" fmla="*/ 27450 h 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 h="55273">
                  <a:moveTo>
                    <a:pt x="36282" y="27450"/>
                  </a:moveTo>
                  <a:cubicBezTo>
                    <a:pt x="36282" y="42713"/>
                    <a:pt x="28033" y="55086"/>
                    <a:pt x="17858" y="55086"/>
                  </a:cubicBezTo>
                  <a:cubicBezTo>
                    <a:pt x="7682" y="55086"/>
                    <a:pt x="-567" y="42713"/>
                    <a:pt x="-567" y="27450"/>
                  </a:cubicBezTo>
                  <a:cubicBezTo>
                    <a:pt x="-567" y="12186"/>
                    <a:pt x="7682" y="-187"/>
                    <a:pt x="17858" y="-187"/>
                  </a:cubicBezTo>
                  <a:cubicBezTo>
                    <a:pt x="28033" y="-187"/>
                    <a:pt x="36282" y="12186"/>
                    <a:pt x="36282" y="27450"/>
                  </a:cubicBezTo>
                  <a:close/>
                </a:path>
              </a:pathLst>
            </a:custGeom>
            <a:solidFill>
              <a:srgbClr val="263238"/>
            </a:solidFill>
            <a:ln w="6531" cap="flat">
              <a:noFill/>
              <a:prstDash val="solid"/>
              <a:miter/>
            </a:ln>
          </p:spPr>
          <p:txBody>
            <a:bodyPr rtlCol="0" anchor="ctr"/>
            <a:lstStyle/>
            <a:p>
              <a:endParaRPr lang="zh-CN" altLang="en-US" sz="1300">
                <a:cs typeface="+mn-ea"/>
                <a:sym typeface="+mn-lt"/>
              </a:endParaRPr>
            </a:p>
          </p:txBody>
        </p:sp>
        <p:sp>
          <p:nvSpPr>
            <p:cNvPr id="132" name="任意多边形 106">
              <a:extLst>
                <a:ext uri="{FF2B5EF4-FFF2-40B4-BE49-F238E27FC236}">
                  <a16:creationId xmlns:a16="http://schemas.microsoft.com/office/drawing/2014/main" id="{A76E55A8-BCB1-0757-9DD3-60B45C210607}"/>
                </a:ext>
              </a:extLst>
            </p:cNvPr>
            <p:cNvSpPr/>
            <p:nvPr/>
          </p:nvSpPr>
          <p:spPr>
            <a:xfrm rot="20116199">
              <a:off x="5465990" y="2864678"/>
              <a:ext cx="36848" cy="55273"/>
            </a:xfrm>
            <a:custGeom>
              <a:avLst/>
              <a:gdLst>
                <a:gd name="connsiteX0" fmla="*/ 36282 w 36848"/>
                <a:gd name="connsiteY0" fmla="*/ 27450 h 55273"/>
                <a:gd name="connsiteX1" fmla="*/ 17858 w 36848"/>
                <a:gd name="connsiteY1" fmla="*/ 55086 h 55273"/>
                <a:gd name="connsiteX2" fmla="*/ -567 w 36848"/>
                <a:gd name="connsiteY2" fmla="*/ 27450 h 55273"/>
                <a:gd name="connsiteX3" fmla="*/ 17858 w 36848"/>
                <a:gd name="connsiteY3" fmla="*/ -187 h 55273"/>
                <a:gd name="connsiteX4" fmla="*/ 36282 w 36848"/>
                <a:gd name="connsiteY4" fmla="*/ 27450 h 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 h="55273">
                  <a:moveTo>
                    <a:pt x="36282" y="27450"/>
                  </a:moveTo>
                  <a:cubicBezTo>
                    <a:pt x="36282" y="42713"/>
                    <a:pt x="28033" y="55086"/>
                    <a:pt x="17858" y="55086"/>
                  </a:cubicBezTo>
                  <a:cubicBezTo>
                    <a:pt x="7682" y="55086"/>
                    <a:pt x="-567" y="42713"/>
                    <a:pt x="-567" y="27450"/>
                  </a:cubicBezTo>
                  <a:cubicBezTo>
                    <a:pt x="-567" y="12186"/>
                    <a:pt x="7682" y="-187"/>
                    <a:pt x="17858" y="-187"/>
                  </a:cubicBezTo>
                  <a:cubicBezTo>
                    <a:pt x="28033" y="-187"/>
                    <a:pt x="36282" y="12186"/>
                    <a:pt x="36282" y="27450"/>
                  </a:cubicBezTo>
                  <a:close/>
                </a:path>
              </a:pathLst>
            </a:custGeom>
            <a:solidFill>
              <a:srgbClr val="263238"/>
            </a:solidFill>
            <a:ln w="6531" cap="flat">
              <a:noFill/>
              <a:prstDash val="solid"/>
              <a:miter/>
            </a:ln>
          </p:spPr>
          <p:txBody>
            <a:bodyPr rtlCol="0" anchor="ctr"/>
            <a:lstStyle/>
            <a:p>
              <a:endParaRPr lang="zh-CN" altLang="en-US" sz="1300">
                <a:cs typeface="+mn-ea"/>
                <a:sym typeface="+mn-lt"/>
              </a:endParaRPr>
            </a:p>
          </p:txBody>
        </p:sp>
        <p:sp>
          <p:nvSpPr>
            <p:cNvPr id="133" name="任意多边形 107">
              <a:extLst>
                <a:ext uri="{FF2B5EF4-FFF2-40B4-BE49-F238E27FC236}">
                  <a16:creationId xmlns:a16="http://schemas.microsoft.com/office/drawing/2014/main" id="{5FE2DBDC-4105-D0C1-9636-86EA10C801CE}"/>
                </a:ext>
              </a:extLst>
            </p:cNvPr>
            <p:cNvSpPr/>
            <p:nvPr/>
          </p:nvSpPr>
          <p:spPr>
            <a:xfrm>
              <a:off x="4931854" y="2493225"/>
              <a:ext cx="578523" cy="598843"/>
            </a:xfrm>
            <a:custGeom>
              <a:avLst/>
              <a:gdLst>
                <a:gd name="connsiteX0" fmla="*/ 211979 w 578523"/>
                <a:gd name="connsiteY0" fmla="*/ 566055 h 598843"/>
                <a:gd name="connsiteX1" fmla="*/ 211195 w 578523"/>
                <a:gd name="connsiteY1" fmla="*/ 343198 h 598843"/>
                <a:gd name="connsiteX2" fmla="*/ 573607 w 578523"/>
                <a:gd name="connsiteY2" fmla="*/ 153270 h 598843"/>
                <a:gd name="connsiteX3" fmla="*/ 378386 w 578523"/>
                <a:gd name="connsiteY3" fmla="*/ 1824 h 598843"/>
                <a:gd name="connsiteX4" fmla="*/ -555 w 578523"/>
                <a:gd name="connsiteY4" fmla="*/ 255127 h 598843"/>
                <a:gd name="connsiteX5" fmla="*/ 110514 w 578523"/>
                <a:gd name="connsiteY5" fmla="*/ 598657 h 598843"/>
                <a:gd name="connsiteX6" fmla="*/ 211652 w 578523"/>
                <a:gd name="connsiteY6" fmla="*/ 565989 h 5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523" h="598843">
                  <a:moveTo>
                    <a:pt x="211979" y="566055"/>
                  </a:moveTo>
                  <a:cubicBezTo>
                    <a:pt x="211979" y="566055"/>
                    <a:pt x="317102" y="552988"/>
                    <a:pt x="211195" y="343198"/>
                  </a:cubicBezTo>
                  <a:cubicBezTo>
                    <a:pt x="211195" y="343198"/>
                    <a:pt x="518268" y="278582"/>
                    <a:pt x="573607" y="153270"/>
                  </a:cubicBezTo>
                  <a:cubicBezTo>
                    <a:pt x="598826" y="96167"/>
                    <a:pt x="511865" y="-16601"/>
                    <a:pt x="378386" y="1824"/>
                  </a:cubicBezTo>
                  <a:cubicBezTo>
                    <a:pt x="167813" y="31355"/>
                    <a:pt x="-2188" y="102766"/>
                    <a:pt x="-555" y="255127"/>
                  </a:cubicBezTo>
                  <a:cubicBezTo>
                    <a:pt x="621" y="364366"/>
                    <a:pt x="110514" y="598657"/>
                    <a:pt x="110514" y="598657"/>
                  </a:cubicBezTo>
                  <a:lnTo>
                    <a:pt x="211652" y="565989"/>
                  </a:lnTo>
                  <a:close/>
                </a:path>
              </a:pathLst>
            </a:custGeom>
            <a:solidFill>
              <a:srgbClr val="263238"/>
            </a:solidFill>
            <a:ln w="6531" cap="flat">
              <a:noFill/>
              <a:prstDash val="solid"/>
              <a:miter/>
            </a:ln>
          </p:spPr>
          <p:txBody>
            <a:bodyPr rtlCol="0" anchor="ctr"/>
            <a:lstStyle/>
            <a:p>
              <a:endParaRPr lang="zh-CN" altLang="en-US" sz="1300">
                <a:cs typeface="+mn-ea"/>
                <a:sym typeface="+mn-lt"/>
              </a:endParaRPr>
            </a:p>
          </p:txBody>
        </p:sp>
        <p:sp>
          <p:nvSpPr>
            <p:cNvPr id="134" name="任意多边形 108">
              <a:extLst>
                <a:ext uri="{FF2B5EF4-FFF2-40B4-BE49-F238E27FC236}">
                  <a16:creationId xmlns:a16="http://schemas.microsoft.com/office/drawing/2014/main" id="{7C1AB358-662F-27BA-8D5B-4F2FDA72C003}"/>
                </a:ext>
              </a:extLst>
            </p:cNvPr>
            <p:cNvSpPr/>
            <p:nvPr/>
          </p:nvSpPr>
          <p:spPr>
            <a:xfrm>
              <a:off x="5019990" y="3017899"/>
              <a:ext cx="193393" cy="169990"/>
            </a:xfrm>
            <a:custGeom>
              <a:avLst/>
              <a:gdLst>
                <a:gd name="connsiteX0" fmla="*/ 163305 w 193393"/>
                <a:gd name="connsiteY0" fmla="*/ 35958 h 169990"/>
                <a:gd name="connsiteX1" fmla="*/ 29891 w 193393"/>
                <a:gd name="connsiteY1" fmla="*/ 9824 h 169990"/>
                <a:gd name="connsiteX2" fmla="*/ 47531 w 193393"/>
                <a:gd name="connsiteY2" fmla="*/ 144936 h 169990"/>
                <a:gd name="connsiteX3" fmla="*/ 187805 w 193393"/>
                <a:gd name="connsiteY3" fmla="*/ 120175 h 169990"/>
                <a:gd name="connsiteX4" fmla="*/ 163305 w 193393"/>
                <a:gd name="connsiteY4" fmla="*/ 36219 h 169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93" h="169990">
                  <a:moveTo>
                    <a:pt x="163305" y="35958"/>
                  </a:moveTo>
                  <a:cubicBezTo>
                    <a:pt x="163305" y="35958"/>
                    <a:pt x="97970" y="-23170"/>
                    <a:pt x="29891" y="9824"/>
                  </a:cubicBezTo>
                  <a:cubicBezTo>
                    <a:pt x="-25513" y="36415"/>
                    <a:pt x="3365" y="107826"/>
                    <a:pt x="47531" y="144936"/>
                  </a:cubicBezTo>
                  <a:cubicBezTo>
                    <a:pt x="87516" y="173618"/>
                    <a:pt x="174281" y="190671"/>
                    <a:pt x="187805" y="120175"/>
                  </a:cubicBezTo>
                  <a:cubicBezTo>
                    <a:pt x="207406" y="52161"/>
                    <a:pt x="163305" y="36219"/>
                    <a:pt x="163305" y="36219"/>
                  </a:cubicBezTo>
                  <a:close/>
                </a:path>
              </a:pathLst>
            </a:custGeom>
            <a:solidFill>
              <a:srgbClr val="FCB9AE"/>
            </a:solidFill>
            <a:ln w="6531" cap="flat">
              <a:noFill/>
              <a:prstDash val="solid"/>
              <a:miter/>
            </a:ln>
          </p:spPr>
          <p:txBody>
            <a:bodyPr rtlCol="0" anchor="ctr"/>
            <a:lstStyle/>
            <a:p>
              <a:endParaRPr lang="zh-CN" altLang="en-US" sz="1300">
                <a:cs typeface="+mn-ea"/>
                <a:sym typeface="+mn-lt"/>
              </a:endParaRPr>
            </a:p>
          </p:txBody>
        </p:sp>
        <p:sp>
          <p:nvSpPr>
            <p:cNvPr id="135" name="任意多边形 109">
              <a:extLst>
                <a:ext uri="{FF2B5EF4-FFF2-40B4-BE49-F238E27FC236}">
                  <a16:creationId xmlns:a16="http://schemas.microsoft.com/office/drawing/2014/main" id="{FB39FDD4-18AA-9F7C-C496-0336C5BC99FF}"/>
                </a:ext>
              </a:extLst>
            </p:cNvPr>
            <p:cNvSpPr/>
            <p:nvPr/>
          </p:nvSpPr>
          <p:spPr>
            <a:xfrm>
              <a:off x="5401557" y="2936376"/>
              <a:ext cx="75621" cy="116094"/>
            </a:xfrm>
            <a:custGeom>
              <a:avLst/>
              <a:gdLst>
                <a:gd name="connsiteX0" fmla="*/ -567 w 75621"/>
                <a:gd name="connsiteY0" fmla="*/ 9 h 116094"/>
                <a:gd name="connsiteX1" fmla="*/ 73327 w 75621"/>
                <a:gd name="connsiteY1" fmla="*/ 71877 h 116094"/>
                <a:gd name="connsiteX2" fmla="*/ 34453 w 75621"/>
                <a:gd name="connsiteY2" fmla="*/ 115847 h 116094"/>
                <a:gd name="connsiteX3" fmla="*/ 20994 w 75621"/>
                <a:gd name="connsiteY3" fmla="*/ 105851 h 116094"/>
                <a:gd name="connsiteX4" fmla="*/ -567 w 75621"/>
                <a:gd name="connsiteY4" fmla="*/ -187 h 116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1" h="116094">
                  <a:moveTo>
                    <a:pt x="-567" y="9"/>
                  </a:moveTo>
                  <a:cubicBezTo>
                    <a:pt x="12500" y="9286"/>
                    <a:pt x="51701" y="31566"/>
                    <a:pt x="73327" y="71877"/>
                  </a:cubicBezTo>
                  <a:cubicBezTo>
                    <a:pt x="81755" y="87623"/>
                    <a:pt x="57843" y="113430"/>
                    <a:pt x="34453" y="115847"/>
                  </a:cubicBezTo>
                  <a:cubicBezTo>
                    <a:pt x="28063" y="116475"/>
                    <a:pt x="22241" y="112150"/>
                    <a:pt x="20994" y="105851"/>
                  </a:cubicBezTo>
                  <a:lnTo>
                    <a:pt x="-567" y="-187"/>
                  </a:lnTo>
                  <a:close/>
                </a:path>
              </a:pathLst>
            </a:custGeom>
            <a:solidFill>
              <a:srgbClr val="E88282"/>
            </a:solidFill>
            <a:ln w="6531" cap="flat">
              <a:noFill/>
              <a:prstDash val="solid"/>
              <a:miter/>
            </a:ln>
          </p:spPr>
          <p:txBody>
            <a:bodyPr rtlCol="0" anchor="ctr"/>
            <a:lstStyle/>
            <a:p>
              <a:endParaRPr lang="zh-CN" altLang="en-US" sz="1300">
                <a:cs typeface="+mn-ea"/>
                <a:sym typeface="+mn-lt"/>
              </a:endParaRPr>
            </a:p>
          </p:txBody>
        </p:sp>
        <p:sp>
          <p:nvSpPr>
            <p:cNvPr id="136" name="任意多边形 110">
              <a:extLst>
                <a:ext uri="{FF2B5EF4-FFF2-40B4-BE49-F238E27FC236}">
                  <a16:creationId xmlns:a16="http://schemas.microsoft.com/office/drawing/2014/main" id="{63D66B58-60A4-5E3F-02D4-ADCA0E605C28}"/>
                </a:ext>
              </a:extLst>
            </p:cNvPr>
            <p:cNvSpPr/>
            <p:nvPr/>
          </p:nvSpPr>
          <p:spPr>
            <a:xfrm>
              <a:off x="4794900" y="2491455"/>
              <a:ext cx="195464" cy="320132"/>
            </a:xfrm>
            <a:custGeom>
              <a:avLst/>
              <a:gdLst>
                <a:gd name="connsiteX0" fmla="*/ 28139 w 195464"/>
                <a:gd name="connsiteY0" fmla="*/ 319945 h 320132"/>
                <a:gd name="connsiteX1" fmla="*/ 12263 w 195464"/>
                <a:gd name="connsiteY1" fmla="*/ 307596 h 320132"/>
                <a:gd name="connsiteX2" fmla="*/ 35326 w 195464"/>
                <a:gd name="connsiteY2" fmla="*/ 85916 h 320132"/>
                <a:gd name="connsiteX3" fmla="*/ 176449 w 195464"/>
                <a:gd name="connsiteY3" fmla="*/ -65 h 320132"/>
                <a:gd name="connsiteX4" fmla="*/ 194775 w 195464"/>
                <a:gd name="connsiteY4" fmla="*/ 14276 h 320132"/>
                <a:gd name="connsiteX5" fmla="*/ 180434 w 195464"/>
                <a:gd name="connsiteY5" fmla="*/ 32603 h 320132"/>
                <a:gd name="connsiteX6" fmla="*/ 61982 w 195464"/>
                <a:gd name="connsiteY6" fmla="*/ 104994 h 320132"/>
                <a:gd name="connsiteX7" fmla="*/ 44015 w 195464"/>
                <a:gd name="connsiteY7" fmla="*/ 299887 h 320132"/>
                <a:gd name="connsiteX8" fmla="*/ 32124 w 195464"/>
                <a:gd name="connsiteY8" fmla="*/ 319487 h 320132"/>
                <a:gd name="connsiteX9" fmla="*/ 28139 w 195464"/>
                <a:gd name="connsiteY9" fmla="*/ 319945 h 3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64" h="320132">
                  <a:moveTo>
                    <a:pt x="28139" y="319945"/>
                  </a:moveTo>
                  <a:cubicBezTo>
                    <a:pt x="20658" y="319912"/>
                    <a:pt x="14131" y="314842"/>
                    <a:pt x="12263" y="307596"/>
                  </a:cubicBezTo>
                  <a:cubicBezTo>
                    <a:pt x="-10604" y="216128"/>
                    <a:pt x="-2895" y="141385"/>
                    <a:pt x="35326" y="85916"/>
                  </a:cubicBezTo>
                  <a:cubicBezTo>
                    <a:pt x="86418" y="11630"/>
                    <a:pt x="172529" y="393"/>
                    <a:pt x="176449" y="-65"/>
                  </a:cubicBezTo>
                  <a:cubicBezTo>
                    <a:pt x="185472" y="-1162"/>
                    <a:pt x="193678" y="5254"/>
                    <a:pt x="194775" y="14276"/>
                  </a:cubicBezTo>
                  <a:cubicBezTo>
                    <a:pt x="195873" y="23299"/>
                    <a:pt x="189457" y="31505"/>
                    <a:pt x="180434" y="32603"/>
                  </a:cubicBezTo>
                  <a:cubicBezTo>
                    <a:pt x="179389" y="32603"/>
                    <a:pt x="104450" y="42926"/>
                    <a:pt x="61982" y="104994"/>
                  </a:cubicBezTo>
                  <a:cubicBezTo>
                    <a:pt x="29315" y="152361"/>
                    <a:pt x="23500" y="217957"/>
                    <a:pt x="44015" y="299887"/>
                  </a:cubicBezTo>
                  <a:cubicBezTo>
                    <a:pt x="46034" y="308564"/>
                    <a:pt x="40755" y="317273"/>
                    <a:pt x="32124" y="319487"/>
                  </a:cubicBezTo>
                  <a:cubicBezTo>
                    <a:pt x="30818" y="319795"/>
                    <a:pt x="29479" y="319951"/>
                    <a:pt x="28139" y="319945"/>
                  </a:cubicBezTo>
                  <a:close/>
                </a:path>
              </a:pathLst>
            </a:custGeom>
            <a:solidFill>
              <a:srgbClr val="B2BFD8"/>
            </a:solidFill>
            <a:ln w="6531" cap="flat">
              <a:noFill/>
              <a:prstDash val="solid"/>
              <a:miter/>
            </a:ln>
          </p:spPr>
          <p:txBody>
            <a:bodyPr rtlCol="0" anchor="ctr"/>
            <a:lstStyle/>
            <a:p>
              <a:endParaRPr lang="zh-CN" altLang="en-US" sz="1300">
                <a:cs typeface="+mn-ea"/>
                <a:sym typeface="+mn-lt"/>
              </a:endParaRPr>
            </a:p>
          </p:txBody>
        </p:sp>
        <p:sp>
          <p:nvSpPr>
            <p:cNvPr id="137" name="任意多边形 111">
              <a:extLst>
                <a:ext uri="{FF2B5EF4-FFF2-40B4-BE49-F238E27FC236}">
                  <a16:creationId xmlns:a16="http://schemas.microsoft.com/office/drawing/2014/main" id="{CC0EDC24-E1C3-9B19-CF75-47EBB749038A}"/>
                </a:ext>
              </a:extLst>
            </p:cNvPr>
            <p:cNvSpPr/>
            <p:nvPr/>
          </p:nvSpPr>
          <p:spPr>
            <a:xfrm>
              <a:off x="8418932" y="2195277"/>
              <a:ext cx="141332" cy="590176"/>
            </a:xfrm>
            <a:custGeom>
              <a:avLst/>
              <a:gdLst>
                <a:gd name="connsiteX0" fmla="*/ 15746 w 141332"/>
                <a:gd name="connsiteY0" fmla="*/ 589989 h 590176"/>
                <a:gd name="connsiteX1" fmla="*/ 5880 w 141332"/>
                <a:gd name="connsiteY1" fmla="*/ 586592 h 590176"/>
                <a:gd name="connsiteX2" fmla="*/ 2744 w 141332"/>
                <a:gd name="connsiteY2" fmla="*/ 563725 h 590176"/>
                <a:gd name="connsiteX3" fmla="*/ 87680 w 141332"/>
                <a:gd name="connsiteY3" fmla="*/ 20140 h 590176"/>
                <a:gd name="connsiteX4" fmla="*/ 99505 w 141332"/>
                <a:gd name="connsiteY4" fmla="*/ 311 h 590176"/>
                <a:gd name="connsiteX5" fmla="*/ 119367 w 141332"/>
                <a:gd name="connsiteY5" fmla="*/ 12169 h 590176"/>
                <a:gd name="connsiteX6" fmla="*/ 28813 w 141332"/>
                <a:gd name="connsiteY6" fmla="*/ 583521 h 590176"/>
                <a:gd name="connsiteX7" fmla="*/ 15746 w 141332"/>
                <a:gd name="connsiteY7" fmla="*/ 589989 h 59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332" h="590176">
                  <a:moveTo>
                    <a:pt x="15746" y="589989"/>
                  </a:moveTo>
                  <a:cubicBezTo>
                    <a:pt x="12152" y="589989"/>
                    <a:pt x="8689" y="588794"/>
                    <a:pt x="5880" y="586592"/>
                  </a:cubicBezTo>
                  <a:cubicBezTo>
                    <a:pt x="-1306" y="581136"/>
                    <a:pt x="-2679" y="570905"/>
                    <a:pt x="2744" y="563725"/>
                  </a:cubicBezTo>
                  <a:cubicBezTo>
                    <a:pt x="167257" y="348120"/>
                    <a:pt x="88464" y="23406"/>
                    <a:pt x="87680" y="20140"/>
                  </a:cubicBezTo>
                  <a:cubicBezTo>
                    <a:pt x="85458" y="11391"/>
                    <a:pt x="90816" y="2512"/>
                    <a:pt x="99505" y="311"/>
                  </a:cubicBezTo>
                  <a:cubicBezTo>
                    <a:pt x="108259" y="-1891"/>
                    <a:pt x="117146" y="3421"/>
                    <a:pt x="119367" y="12169"/>
                  </a:cubicBezTo>
                  <a:cubicBezTo>
                    <a:pt x="122894" y="26085"/>
                    <a:pt x="202929" y="355111"/>
                    <a:pt x="28813" y="583521"/>
                  </a:cubicBezTo>
                  <a:cubicBezTo>
                    <a:pt x="25742" y="587618"/>
                    <a:pt x="20907" y="590015"/>
                    <a:pt x="15746" y="589989"/>
                  </a:cubicBezTo>
                  <a:close/>
                </a:path>
              </a:pathLst>
            </a:custGeom>
            <a:solidFill>
              <a:srgbClr val="B2BFD8"/>
            </a:solidFill>
            <a:ln w="6531" cap="flat">
              <a:noFill/>
              <a:prstDash val="solid"/>
              <a:miter/>
            </a:ln>
          </p:spPr>
          <p:txBody>
            <a:bodyPr rtlCol="0" anchor="ctr"/>
            <a:lstStyle/>
            <a:p>
              <a:endParaRPr lang="zh-CN" altLang="en-US" sz="1300">
                <a:cs typeface="+mn-ea"/>
                <a:sym typeface="+mn-lt"/>
              </a:endParaRPr>
            </a:p>
          </p:txBody>
        </p:sp>
      </p:grpSp>
      <p:sp>
        <p:nvSpPr>
          <p:cNvPr id="140" name="矩形: 圆角 139">
            <a:extLst>
              <a:ext uri="{FF2B5EF4-FFF2-40B4-BE49-F238E27FC236}">
                <a16:creationId xmlns:a16="http://schemas.microsoft.com/office/drawing/2014/main" id="{C4DA43AF-3DE0-58E4-8CE9-664935148D9E}"/>
              </a:ext>
            </a:extLst>
          </p:cNvPr>
          <p:cNvSpPr/>
          <p:nvPr/>
        </p:nvSpPr>
        <p:spPr>
          <a:xfrm>
            <a:off x="7035267" y="2202539"/>
            <a:ext cx="1994270" cy="366821"/>
          </a:xfrm>
          <a:prstGeom prst="roundRect">
            <a:avLst>
              <a:gd name="adj" fmla="val 50000"/>
            </a:avLst>
          </a:prstGeom>
          <a:solidFill>
            <a:srgbClr val="25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dirty="0">
              <a:cs typeface="+mn-ea"/>
              <a:sym typeface="+mn-lt"/>
            </a:endParaRPr>
          </a:p>
        </p:txBody>
      </p:sp>
      <p:sp>
        <p:nvSpPr>
          <p:cNvPr id="141" name="文本框 140">
            <a:extLst>
              <a:ext uri="{FF2B5EF4-FFF2-40B4-BE49-F238E27FC236}">
                <a16:creationId xmlns:a16="http://schemas.microsoft.com/office/drawing/2014/main" id="{32AEE104-6D36-78F3-B58F-535EBCFBDD41}"/>
              </a:ext>
            </a:extLst>
          </p:cNvPr>
          <p:cNvSpPr txBox="1"/>
          <p:nvPr/>
        </p:nvSpPr>
        <p:spPr>
          <a:xfrm>
            <a:off x="7157178" y="2165898"/>
            <a:ext cx="1771012" cy="357021"/>
          </a:xfrm>
          <a:prstGeom prst="rect">
            <a:avLst/>
          </a:prstGeom>
          <a:noFill/>
        </p:spPr>
        <p:txBody>
          <a:bodyPr wrap="square"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stStyle>
          <a:p>
            <a:r>
              <a:rPr lang="en-US" altLang="zh-CN" sz="1300" dirty="0">
                <a:solidFill>
                  <a:schemeClr val="bg1"/>
                </a:solidFill>
                <a:latin typeface="+mn-lt"/>
                <a:ea typeface="+mn-ea"/>
                <a:cs typeface="+mn-ea"/>
                <a:sym typeface="+mn-lt"/>
              </a:rPr>
              <a:t>Low staff efficiency?</a:t>
            </a:r>
          </a:p>
        </p:txBody>
      </p:sp>
      <p:sp>
        <p:nvSpPr>
          <p:cNvPr id="143" name="矩形: 圆角 142">
            <a:extLst>
              <a:ext uri="{FF2B5EF4-FFF2-40B4-BE49-F238E27FC236}">
                <a16:creationId xmlns:a16="http://schemas.microsoft.com/office/drawing/2014/main" id="{3FF98923-37FA-442A-159D-A105D59804F8}"/>
              </a:ext>
            </a:extLst>
          </p:cNvPr>
          <p:cNvSpPr/>
          <p:nvPr/>
        </p:nvSpPr>
        <p:spPr>
          <a:xfrm>
            <a:off x="10157828" y="3425246"/>
            <a:ext cx="1845825" cy="357021"/>
          </a:xfrm>
          <a:prstGeom prst="roundRect">
            <a:avLst>
              <a:gd name="adj" fmla="val 50000"/>
            </a:avLst>
          </a:prstGeom>
          <a:solidFill>
            <a:srgbClr val="25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cs typeface="+mn-ea"/>
              <a:sym typeface="+mn-lt"/>
            </a:endParaRPr>
          </a:p>
        </p:txBody>
      </p:sp>
      <p:sp>
        <p:nvSpPr>
          <p:cNvPr id="144" name="文本框 143">
            <a:extLst>
              <a:ext uri="{FF2B5EF4-FFF2-40B4-BE49-F238E27FC236}">
                <a16:creationId xmlns:a16="http://schemas.microsoft.com/office/drawing/2014/main" id="{7EEF2C30-EED4-CD1B-5B6C-54FD31A1BC25}"/>
              </a:ext>
            </a:extLst>
          </p:cNvPr>
          <p:cNvSpPr txBox="1"/>
          <p:nvPr/>
        </p:nvSpPr>
        <p:spPr>
          <a:xfrm>
            <a:off x="10209112" y="3424034"/>
            <a:ext cx="1766298" cy="316369"/>
          </a:xfrm>
          <a:prstGeom prst="rect">
            <a:avLst/>
          </a:prstGeom>
          <a:noFill/>
        </p:spPr>
        <p:txBody>
          <a:bodyPr wrap="square"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stStyle>
          <a:p>
            <a:pPr algn="ctr"/>
            <a:r>
              <a:rPr lang="en-US" altLang="zh-CN" sz="1050" dirty="0">
                <a:solidFill>
                  <a:schemeClr val="bg1"/>
                </a:solidFill>
                <a:latin typeface="+mn-lt"/>
                <a:ea typeface="+mn-ea"/>
                <a:cs typeface="+mn-ea"/>
                <a:sym typeface="+mn-lt"/>
              </a:rPr>
              <a:t>Not enough manpower?</a:t>
            </a:r>
          </a:p>
        </p:txBody>
      </p:sp>
      <p:sp>
        <p:nvSpPr>
          <p:cNvPr id="146" name="矩形: 圆角 145">
            <a:extLst>
              <a:ext uri="{FF2B5EF4-FFF2-40B4-BE49-F238E27FC236}">
                <a16:creationId xmlns:a16="http://schemas.microsoft.com/office/drawing/2014/main" id="{B2D02236-CD44-B47E-C94B-441715BC8EA7}"/>
              </a:ext>
            </a:extLst>
          </p:cNvPr>
          <p:cNvSpPr/>
          <p:nvPr/>
        </p:nvSpPr>
        <p:spPr>
          <a:xfrm>
            <a:off x="8386937" y="4973571"/>
            <a:ext cx="2612015" cy="370595"/>
          </a:xfrm>
          <a:prstGeom prst="roundRect">
            <a:avLst>
              <a:gd name="adj" fmla="val 50000"/>
            </a:avLst>
          </a:prstGeom>
          <a:solidFill>
            <a:srgbClr val="25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cs typeface="+mn-ea"/>
              <a:sym typeface="+mn-lt"/>
            </a:endParaRPr>
          </a:p>
        </p:txBody>
      </p:sp>
      <p:sp>
        <p:nvSpPr>
          <p:cNvPr id="147" name="文本框 146">
            <a:extLst>
              <a:ext uri="{FF2B5EF4-FFF2-40B4-BE49-F238E27FC236}">
                <a16:creationId xmlns:a16="http://schemas.microsoft.com/office/drawing/2014/main" id="{419AF6D0-9C5F-87A4-B234-516D87A4F4B1}"/>
              </a:ext>
            </a:extLst>
          </p:cNvPr>
          <p:cNvSpPr txBox="1"/>
          <p:nvPr/>
        </p:nvSpPr>
        <p:spPr>
          <a:xfrm>
            <a:off x="8466464" y="4943293"/>
            <a:ext cx="2484863" cy="357021"/>
          </a:xfrm>
          <a:prstGeom prst="rect">
            <a:avLst/>
          </a:prstGeom>
          <a:noFill/>
        </p:spPr>
        <p:txBody>
          <a:bodyPr wrap="square"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stStyle>
          <a:p>
            <a:r>
              <a:rPr lang="en-US" altLang="zh-CN" sz="1300" dirty="0">
                <a:solidFill>
                  <a:schemeClr val="bg1"/>
                </a:solidFill>
                <a:latin typeface="+mn-lt"/>
                <a:ea typeface="+mn-ea"/>
                <a:cs typeface="+mn-ea"/>
                <a:sym typeface="+mn-lt"/>
              </a:rPr>
              <a:t>Other goods causing delays?</a:t>
            </a:r>
          </a:p>
        </p:txBody>
      </p:sp>
    </p:spTree>
    <p:extLst>
      <p:ext uri="{BB962C8B-B14F-4D97-AF65-F5344CB8AC3E}">
        <p14:creationId xmlns:p14="http://schemas.microsoft.com/office/powerpoint/2010/main" val="2376299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电脑萤幕画面&#10;&#10;描述已自动生成">
            <a:extLst>
              <a:ext uri="{FF2B5EF4-FFF2-40B4-BE49-F238E27FC236}">
                <a16:creationId xmlns:a16="http://schemas.microsoft.com/office/drawing/2014/main" id="{E115D2E3-B13E-3D85-8BC2-DDE6E02E0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079" y="1104876"/>
            <a:ext cx="9593814" cy="5307489"/>
          </a:xfrm>
          <a:prstGeom prst="rect">
            <a:avLst/>
          </a:prstGeom>
        </p:spPr>
      </p:pic>
      <p:pic>
        <p:nvPicPr>
          <p:cNvPr id="43" name="图片 42">
            <a:extLst>
              <a:ext uri="{FF2B5EF4-FFF2-40B4-BE49-F238E27FC236}">
                <a16:creationId xmlns:a16="http://schemas.microsoft.com/office/drawing/2014/main" id="{51EA5350-7EC5-C6D9-1247-21D13F3FD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6008" y="5162249"/>
            <a:ext cx="208261" cy="97540"/>
          </a:xfrm>
          <a:prstGeom prst="rect">
            <a:avLst/>
          </a:prstGeom>
        </p:spPr>
      </p:pic>
      <p:pic>
        <p:nvPicPr>
          <p:cNvPr id="29" name="图片 28">
            <a:extLst>
              <a:ext uri="{FF2B5EF4-FFF2-40B4-BE49-F238E27FC236}">
                <a16:creationId xmlns:a16="http://schemas.microsoft.com/office/drawing/2014/main" id="{FE1C8F0A-C641-5EA0-5DDC-439BFA8326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2476" y="4868811"/>
            <a:ext cx="214463" cy="100445"/>
          </a:xfrm>
          <a:prstGeom prst="rect">
            <a:avLst/>
          </a:prstGeom>
        </p:spPr>
      </p:pic>
      <p:pic>
        <p:nvPicPr>
          <p:cNvPr id="36" name="图片 35">
            <a:extLst>
              <a:ext uri="{FF2B5EF4-FFF2-40B4-BE49-F238E27FC236}">
                <a16:creationId xmlns:a16="http://schemas.microsoft.com/office/drawing/2014/main" id="{E0610317-0862-4733-20AB-99111E04E1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6011944" y="4347937"/>
            <a:ext cx="214462" cy="100444"/>
          </a:xfrm>
          <a:prstGeom prst="rect">
            <a:avLst/>
          </a:prstGeom>
        </p:spPr>
      </p:pic>
      <p:pic>
        <p:nvPicPr>
          <p:cNvPr id="33" name="图片 32">
            <a:extLst>
              <a:ext uri="{FF2B5EF4-FFF2-40B4-BE49-F238E27FC236}">
                <a16:creationId xmlns:a16="http://schemas.microsoft.com/office/drawing/2014/main" id="{8B837462-AFDE-2487-FF44-4EC91B05E5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6018145" y="4059815"/>
            <a:ext cx="214462" cy="100444"/>
          </a:xfrm>
          <a:prstGeom prst="rect">
            <a:avLst/>
          </a:prstGeom>
        </p:spPr>
      </p:pic>
      <p:pic>
        <p:nvPicPr>
          <p:cNvPr id="37" name="图片 36">
            <a:extLst>
              <a:ext uri="{FF2B5EF4-FFF2-40B4-BE49-F238E27FC236}">
                <a16:creationId xmlns:a16="http://schemas.microsoft.com/office/drawing/2014/main" id="{21F0EAB2-ACC5-4FE6-EF87-07DFFB0574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6018145" y="4607541"/>
            <a:ext cx="214462" cy="100444"/>
          </a:xfrm>
          <a:prstGeom prst="rect">
            <a:avLst/>
          </a:prstGeom>
        </p:spPr>
      </p:pic>
      <p:pic>
        <p:nvPicPr>
          <p:cNvPr id="21" name="图片 20">
            <a:extLst>
              <a:ext uri="{FF2B5EF4-FFF2-40B4-BE49-F238E27FC236}">
                <a16:creationId xmlns:a16="http://schemas.microsoft.com/office/drawing/2014/main" id="{35C53136-3669-0B20-8C8C-2C76A9CC45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8754" y="3785397"/>
            <a:ext cx="214463" cy="100445"/>
          </a:xfrm>
          <a:prstGeom prst="rect">
            <a:avLst/>
          </a:prstGeom>
        </p:spPr>
      </p:pic>
      <p:pic>
        <p:nvPicPr>
          <p:cNvPr id="44" name="图片 43">
            <a:extLst>
              <a:ext uri="{FF2B5EF4-FFF2-40B4-BE49-F238E27FC236}">
                <a16:creationId xmlns:a16="http://schemas.microsoft.com/office/drawing/2014/main" id="{3C3895DF-6FDA-A896-D6C9-F8841CA293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770" y="5438360"/>
            <a:ext cx="208261" cy="97540"/>
          </a:xfrm>
          <a:prstGeom prst="rect">
            <a:avLst/>
          </a:prstGeom>
        </p:spPr>
      </p:pic>
      <p:pic>
        <p:nvPicPr>
          <p:cNvPr id="50" name="图片 49">
            <a:extLst>
              <a:ext uri="{FF2B5EF4-FFF2-40B4-BE49-F238E27FC236}">
                <a16:creationId xmlns:a16="http://schemas.microsoft.com/office/drawing/2014/main" id="{BFD5A383-DC49-A53A-B266-3F53214C4F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8145" y="3513153"/>
            <a:ext cx="196787" cy="92166"/>
          </a:xfrm>
          <a:prstGeom prst="rect">
            <a:avLst/>
          </a:prstGeom>
        </p:spPr>
      </p:pic>
      <p:sp>
        <p:nvSpPr>
          <p:cNvPr id="18" name="标题 1">
            <a:extLst>
              <a:ext uri="{FF2B5EF4-FFF2-40B4-BE49-F238E27FC236}">
                <a16:creationId xmlns:a16="http://schemas.microsoft.com/office/drawing/2014/main" id="{18B63B3D-B7FA-DA7F-C752-B5BA3044DBC9}"/>
              </a:ext>
            </a:extLst>
          </p:cNvPr>
          <p:cNvSpPr txBox="1">
            <a:spLocks/>
          </p:cNvSpPr>
          <p:nvPr/>
        </p:nvSpPr>
        <p:spPr>
          <a:xfrm>
            <a:off x="666750" y="-95816"/>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altLang="zh-CN" sz="2800" dirty="0">
                <a:latin typeface="+mn-lt"/>
                <a:ea typeface="+mn-ea"/>
                <a:cs typeface="+mn-ea"/>
                <a:sym typeface="+mn-lt"/>
              </a:rPr>
              <a:t>Improved loading and unloading efficiency</a:t>
            </a:r>
            <a:endParaRPr lang="zh-CN" altLang="en-US" sz="2800" dirty="0">
              <a:latin typeface="+mn-lt"/>
              <a:ea typeface="+mn-ea"/>
              <a:cs typeface="+mn-ea"/>
              <a:sym typeface="+mn-lt"/>
            </a:endParaRPr>
          </a:p>
        </p:txBody>
      </p:sp>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pic>
        <p:nvPicPr>
          <p:cNvPr id="5" name="图片 4" descr="图片包含 图标&#10;&#10;描述已自动生成">
            <a:extLst>
              <a:ext uri="{FF2B5EF4-FFF2-40B4-BE49-F238E27FC236}">
                <a16:creationId xmlns:a16="http://schemas.microsoft.com/office/drawing/2014/main" id="{125E6FAB-67F5-9018-B213-43E41640E3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30515" y="3578019"/>
            <a:ext cx="429304" cy="429304"/>
          </a:xfrm>
          <a:prstGeom prst="rect">
            <a:avLst/>
          </a:prstGeom>
        </p:spPr>
      </p:pic>
      <p:sp>
        <p:nvSpPr>
          <p:cNvPr id="6" name="矩形: 圆角 5">
            <a:extLst>
              <a:ext uri="{FF2B5EF4-FFF2-40B4-BE49-F238E27FC236}">
                <a16:creationId xmlns:a16="http://schemas.microsoft.com/office/drawing/2014/main" id="{4B3DD3E3-77C8-AAA2-E92D-F3A7F6F1B798}"/>
              </a:ext>
            </a:extLst>
          </p:cNvPr>
          <p:cNvSpPr/>
          <p:nvPr/>
        </p:nvSpPr>
        <p:spPr>
          <a:xfrm>
            <a:off x="2976130" y="3463510"/>
            <a:ext cx="7563512" cy="203200"/>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descr="电脑萤幕画面&#10;&#10;描述已自动生成">
            <a:extLst>
              <a:ext uri="{FF2B5EF4-FFF2-40B4-BE49-F238E27FC236}">
                <a16:creationId xmlns:a16="http://schemas.microsoft.com/office/drawing/2014/main" id="{9DB35895-079A-989B-A0B3-3215708469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1288" y="3513153"/>
            <a:ext cx="3355203" cy="2516403"/>
          </a:xfrm>
          <a:prstGeom prst="rect">
            <a:avLst/>
          </a:prstGeom>
        </p:spPr>
      </p:pic>
      <p:pic>
        <p:nvPicPr>
          <p:cNvPr id="20" name="图片 19" descr="手机屏幕的截图&#10;&#10;描述已自动生成">
            <a:extLst>
              <a:ext uri="{FF2B5EF4-FFF2-40B4-BE49-F238E27FC236}">
                <a16:creationId xmlns:a16="http://schemas.microsoft.com/office/drawing/2014/main" id="{6FD9F5C1-016D-5ADC-DD27-0F39E4B70D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1938" y="1167436"/>
            <a:ext cx="9388123" cy="5068264"/>
          </a:xfrm>
          <a:prstGeom prst="rect">
            <a:avLst/>
          </a:prstGeom>
        </p:spPr>
      </p:pic>
    </p:spTree>
    <p:extLst>
      <p:ext uri="{BB962C8B-B14F-4D97-AF65-F5344CB8AC3E}">
        <p14:creationId xmlns:p14="http://schemas.microsoft.com/office/powerpoint/2010/main" val="351590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5"/>
                                        </p:tgtEl>
                                      </p:cBhvr>
                                    </p:animEffect>
                                    <p:set>
                                      <p:cBhvr>
                                        <p:cTn id="24" dur="1" fill="hold">
                                          <p:stCondLst>
                                            <p:cond delay="499"/>
                                          </p:stCondLst>
                                        </p:cTn>
                                        <p:tgtEl>
                                          <p:spTgt spid="3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a:extLst>
              <a:ext uri="{FF2B5EF4-FFF2-40B4-BE49-F238E27FC236}">
                <a16:creationId xmlns:a16="http://schemas.microsoft.com/office/drawing/2014/main" id="{EE416C68-5941-0140-A642-9CC3A9A86CB0}"/>
              </a:ext>
            </a:extLst>
          </p:cNvPr>
          <p:cNvSpPr>
            <a:spLocks noGrp="1"/>
          </p:cNvSpPr>
          <p:nvPr>
            <p:ph type="body" sz="quarter" idx="10"/>
          </p:nvPr>
        </p:nvSpPr>
        <p:spPr/>
        <p:txBody>
          <a:bodyPr/>
          <a:lstStyle/>
          <a:p>
            <a:r>
              <a:rPr lang="en-US" altLang="zh-CN" sz="2800" dirty="0">
                <a:latin typeface="+mn-lt"/>
                <a:ea typeface="+mn-ea"/>
                <a:cs typeface="+mn-ea"/>
                <a:sym typeface="+mn-lt"/>
              </a:rPr>
              <a:t>How to improve cargo container dispatch efficiency?</a:t>
            </a:r>
            <a:endParaRPr lang="zh-CN" altLang="en-US" dirty="0"/>
          </a:p>
        </p:txBody>
      </p:sp>
      <p:grpSp>
        <p:nvGrpSpPr>
          <p:cNvPr id="5" name="组合 4">
            <a:extLst>
              <a:ext uri="{FF2B5EF4-FFF2-40B4-BE49-F238E27FC236}">
                <a16:creationId xmlns:a16="http://schemas.microsoft.com/office/drawing/2014/main" id="{82FB54C0-5F4A-443F-5A30-6ED38051E07D}"/>
              </a:ext>
            </a:extLst>
          </p:cNvPr>
          <p:cNvGrpSpPr/>
          <p:nvPr/>
        </p:nvGrpSpPr>
        <p:grpSpPr>
          <a:xfrm>
            <a:off x="2616161" y="1488640"/>
            <a:ext cx="6959679" cy="4012770"/>
            <a:chOff x="2793036" y="1488640"/>
            <a:chExt cx="6959679" cy="4012770"/>
          </a:xfrm>
        </p:grpSpPr>
        <p:grpSp>
          <p:nvGrpSpPr>
            <p:cNvPr id="29" name="组合 28">
              <a:extLst>
                <a:ext uri="{FF2B5EF4-FFF2-40B4-BE49-F238E27FC236}">
                  <a16:creationId xmlns:a16="http://schemas.microsoft.com/office/drawing/2014/main" id="{4DB6ED7F-F109-91FD-6DD0-0AA4024AFB44}"/>
                </a:ext>
              </a:extLst>
            </p:cNvPr>
            <p:cNvGrpSpPr/>
            <p:nvPr/>
          </p:nvGrpSpPr>
          <p:grpSpPr>
            <a:xfrm>
              <a:off x="4445605" y="2629545"/>
              <a:ext cx="2463000" cy="2337546"/>
              <a:chOff x="3632750" y="1090017"/>
              <a:chExt cx="4927514" cy="4676529"/>
            </a:xfrm>
          </p:grpSpPr>
          <p:sp>
            <p:nvSpPr>
              <p:cNvPr id="30" name="任意多边形 4">
                <a:extLst>
                  <a:ext uri="{FF2B5EF4-FFF2-40B4-BE49-F238E27FC236}">
                    <a16:creationId xmlns:a16="http://schemas.microsoft.com/office/drawing/2014/main" id="{14F72652-A7E7-5663-85C4-BE23496C6A9F}"/>
                  </a:ext>
                </a:extLst>
              </p:cNvPr>
              <p:cNvSpPr/>
              <p:nvPr/>
            </p:nvSpPr>
            <p:spPr>
              <a:xfrm>
                <a:off x="4202077" y="5225705"/>
                <a:ext cx="3616081" cy="540841"/>
              </a:xfrm>
              <a:custGeom>
                <a:avLst/>
                <a:gdLst>
                  <a:gd name="connsiteX0" fmla="*/ -567 w 3616081"/>
                  <a:gd name="connsiteY0" fmla="*/ 270234 h 540841"/>
                  <a:gd name="connsiteX1" fmla="*/ 1807507 w 3616081"/>
                  <a:gd name="connsiteY1" fmla="*/ -187 h 540841"/>
                  <a:gd name="connsiteX2" fmla="*/ 3615515 w 3616081"/>
                  <a:gd name="connsiteY2" fmla="*/ 270234 h 540841"/>
                  <a:gd name="connsiteX3" fmla="*/ 1807507 w 3616081"/>
                  <a:gd name="connsiteY3" fmla="*/ 540654 h 540841"/>
                  <a:gd name="connsiteX4" fmla="*/ -567 w 3616081"/>
                  <a:gd name="connsiteY4" fmla="*/ 270234 h 540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6081" h="540841">
                    <a:moveTo>
                      <a:pt x="-567" y="270234"/>
                    </a:moveTo>
                    <a:cubicBezTo>
                      <a:pt x="-567" y="120878"/>
                      <a:pt x="808931" y="-187"/>
                      <a:pt x="1807507" y="-187"/>
                    </a:cubicBezTo>
                    <a:cubicBezTo>
                      <a:pt x="2806083" y="-187"/>
                      <a:pt x="3615515" y="120878"/>
                      <a:pt x="3615515" y="270234"/>
                    </a:cubicBezTo>
                    <a:cubicBezTo>
                      <a:pt x="3615515" y="419589"/>
                      <a:pt x="2806083" y="540654"/>
                      <a:pt x="1807507" y="540654"/>
                    </a:cubicBezTo>
                    <a:cubicBezTo>
                      <a:pt x="808931" y="540654"/>
                      <a:pt x="-567" y="419589"/>
                      <a:pt x="-567" y="270234"/>
                    </a:cubicBezTo>
                    <a:close/>
                  </a:path>
                </a:pathLst>
              </a:custGeom>
              <a:solidFill>
                <a:srgbClr val="E8EEF9"/>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1" name="任意多边形 5">
                <a:extLst>
                  <a:ext uri="{FF2B5EF4-FFF2-40B4-BE49-F238E27FC236}">
                    <a16:creationId xmlns:a16="http://schemas.microsoft.com/office/drawing/2014/main" id="{B7544401-0069-A75A-4EA4-144AEE163991}"/>
                  </a:ext>
                </a:extLst>
              </p:cNvPr>
              <p:cNvSpPr/>
              <p:nvPr/>
            </p:nvSpPr>
            <p:spPr>
              <a:xfrm>
                <a:off x="3632750" y="4695775"/>
                <a:ext cx="1583779" cy="652874"/>
              </a:xfrm>
              <a:custGeom>
                <a:avLst/>
                <a:gdLst>
                  <a:gd name="connsiteX0" fmla="*/ -436 w 1583779"/>
                  <a:gd name="connsiteY0" fmla="*/ 121270 h 652874"/>
                  <a:gd name="connsiteX1" fmla="*/ 532108 w 1583779"/>
                  <a:gd name="connsiteY1" fmla="*/ -187 h 652874"/>
                  <a:gd name="connsiteX2" fmla="*/ 546677 w 1583779"/>
                  <a:gd name="connsiteY2" fmla="*/ 99710 h 652874"/>
                  <a:gd name="connsiteX3" fmla="*/ 645659 w 1583779"/>
                  <a:gd name="connsiteY3" fmla="*/ 16669 h 652874"/>
                  <a:gd name="connsiteX4" fmla="*/ 1583213 w 1583779"/>
                  <a:gd name="connsiteY4" fmla="*/ 476691 h 652874"/>
                  <a:gd name="connsiteX5" fmla="*/ 712562 w 1583779"/>
                  <a:gd name="connsiteY5" fmla="*/ 634671 h 652874"/>
                  <a:gd name="connsiteX6" fmla="*/ 691197 w 1583779"/>
                  <a:gd name="connsiteY6" fmla="*/ 520204 h 652874"/>
                  <a:gd name="connsiteX7" fmla="*/ 639518 w 1583779"/>
                  <a:gd name="connsiteY7" fmla="*/ 618206 h 652874"/>
                  <a:gd name="connsiteX8" fmla="*/ 356292 w 1583779"/>
                  <a:gd name="connsiteY8" fmla="*/ 492894 h 652874"/>
                  <a:gd name="connsiteX9" fmla="*/ 412675 w 1583779"/>
                  <a:gd name="connsiteY9" fmla="*/ 383916 h 652874"/>
                  <a:gd name="connsiteX10" fmla="*/ 282006 w 1583779"/>
                  <a:gd name="connsiteY10" fmla="*/ 440822 h 652874"/>
                  <a:gd name="connsiteX11" fmla="*/ -567 w 1583779"/>
                  <a:gd name="connsiteY11" fmla="*/ 121335 h 65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3779" h="652874">
                    <a:moveTo>
                      <a:pt x="-436" y="121270"/>
                    </a:moveTo>
                    <a:cubicBezTo>
                      <a:pt x="161921" y="44567"/>
                      <a:pt x="381119" y="3668"/>
                      <a:pt x="532108" y="-187"/>
                    </a:cubicBezTo>
                    <a:cubicBezTo>
                      <a:pt x="570067" y="58614"/>
                      <a:pt x="546677" y="99710"/>
                      <a:pt x="546677" y="99710"/>
                    </a:cubicBezTo>
                    <a:lnTo>
                      <a:pt x="645659" y="16669"/>
                    </a:lnTo>
                    <a:cubicBezTo>
                      <a:pt x="1219821" y="51231"/>
                      <a:pt x="1583213" y="476691"/>
                      <a:pt x="1583213" y="476691"/>
                    </a:cubicBezTo>
                    <a:cubicBezTo>
                      <a:pt x="1230405" y="650220"/>
                      <a:pt x="941887" y="677857"/>
                      <a:pt x="712562" y="634671"/>
                    </a:cubicBezTo>
                    <a:cubicBezTo>
                      <a:pt x="703546" y="588936"/>
                      <a:pt x="691197" y="520204"/>
                      <a:pt x="691197" y="520204"/>
                    </a:cubicBezTo>
                    <a:lnTo>
                      <a:pt x="639518" y="618206"/>
                    </a:lnTo>
                    <a:cubicBezTo>
                      <a:pt x="539203" y="591314"/>
                      <a:pt x="443664" y="549043"/>
                      <a:pt x="356292" y="492894"/>
                    </a:cubicBezTo>
                    <a:cubicBezTo>
                      <a:pt x="383471" y="442129"/>
                      <a:pt x="412675" y="383916"/>
                      <a:pt x="412675" y="383916"/>
                    </a:cubicBezTo>
                    <a:lnTo>
                      <a:pt x="282006" y="440822"/>
                    </a:lnTo>
                    <a:cubicBezTo>
                      <a:pt x="89007" y="292774"/>
                      <a:pt x="-567" y="121335"/>
                      <a:pt x="-567" y="121335"/>
                    </a:cubicBezTo>
                    <a:close/>
                  </a:path>
                </a:pathLst>
              </a:custGeom>
              <a:solidFill>
                <a:srgbClr val="62CC95"/>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2" name="任意多边形 6">
                <a:extLst>
                  <a:ext uri="{FF2B5EF4-FFF2-40B4-BE49-F238E27FC236}">
                    <a16:creationId xmlns:a16="http://schemas.microsoft.com/office/drawing/2014/main" id="{1EA4A938-7B19-D997-E057-1ADB83CCC6BE}"/>
                  </a:ext>
                </a:extLst>
              </p:cNvPr>
              <p:cNvSpPr/>
              <p:nvPr/>
            </p:nvSpPr>
            <p:spPr>
              <a:xfrm>
                <a:off x="3632750" y="4817210"/>
                <a:ext cx="1583648" cy="531504"/>
              </a:xfrm>
              <a:custGeom>
                <a:avLst/>
                <a:gdLst>
                  <a:gd name="connsiteX0" fmla="*/ 712627 w 1583648"/>
                  <a:gd name="connsiteY0" fmla="*/ 513235 h 531504"/>
                  <a:gd name="connsiteX1" fmla="*/ 691197 w 1583648"/>
                  <a:gd name="connsiteY1" fmla="*/ 398769 h 531504"/>
                  <a:gd name="connsiteX2" fmla="*/ 639583 w 1583648"/>
                  <a:gd name="connsiteY2" fmla="*/ 496771 h 531504"/>
                  <a:gd name="connsiteX3" fmla="*/ 356292 w 1583648"/>
                  <a:gd name="connsiteY3" fmla="*/ 371459 h 531504"/>
                  <a:gd name="connsiteX4" fmla="*/ 412741 w 1583648"/>
                  <a:gd name="connsiteY4" fmla="*/ 262481 h 531504"/>
                  <a:gd name="connsiteX5" fmla="*/ 282071 w 1583648"/>
                  <a:gd name="connsiteY5" fmla="*/ 319387 h 531504"/>
                  <a:gd name="connsiteX6" fmla="*/ -567 w 1583648"/>
                  <a:gd name="connsiteY6" fmla="*/ -100 h 531504"/>
                  <a:gd name="connsiteX7" fmla="*/ 1583082 w 1583648"/>
                  <a:gd name="connsiteY7" fmla="*/ 355322 h 531504"/>
                  <a:gd name="connsiteX8" fmla="*/ 712497 w 1583648"/>
                  <a:gd name="connsiteY8" fmla="*/ 513301 h 53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3648" h="531504">
                    <a:moveTo>
                      <a:pt x="712627" y="513235"/>
                    </a:moveTo>
                    <a:cubicBezTo>
                      <a:pt x="703611" y="467501"/>
                      <a:pt x="691197" y="398769"/>
                      <a:pt x="691197" y="398769"/>
                    </a:cubicBezTo>
                    <a:lnTo>
                      <a:pt x="639583" y="496771"/>
                    </a:lnTo>
                    <a:cubicBezTo>
                      <a:pt x="539249" y="469873"/>
                      <a:pt x="443690" y="427601"/>
                      <a:pt x="356292" y="371459"/>
                    </a:cubicBezTo>
                    <a:cubicBezTo>
                      <a:pt x="383536" y="320759"/>
                      <a:pt x="412741" y="262481"/>
                      <a:pt x="412741" y="262481"/>
                    </a:cubicBezTo>
                    <a:lnTo>
                      <a:pt x="282071" y="319387"/>
                    </a:lnTo>
                    <a:cubicBezTo>
                      <a:pt x="88942" y="171273"/>
                      <a:pt x="-567" y="-100"/>
                      <a:pt x="-567" y="-100"/>
                    </a:cubicBezTo>
                    <a:cubicBezTo>
                      <a:pt x="673361" y="-6633"/>
                      <a:pt x="1583082" y="355322"/>
                      <a:pt x="1583082" y="355322"/>
                    </a:cubicBezTo>
                    <a:cubicBezTo>
                      <a:pt x="1230274" y="528851"/>
                      <a:pt x="941756" y="556487"/>
                      <a:pt x="712497" y="513301"/>
                    </a:cubicBezTo>
                    <a:close/>
                  </a:path>
                </a:pathLst>
              </a:custGeom>
              <a:solidFill>
                <a:srgbClr val="4FA77B"/>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3" name="任意多边形 7">
                <a:extLst>
                  <a:ext uri="{FF2B5EF4-FFF2-40B4-BE49-F238E27FC236}">
                    <a16:creationId xmlns:a16="http://schemas.microsoft.com/office/drawing/2014/main" id="{3D3502FD-B411-BD4B-BB62-C37CB9360269}"/>
                  </a:ext>
                </a:extLst>
              </p:cNvPr>
              <p:cNvSpPr/>
              <p:nvPr/>
            </p:nvSpPr>
            <p:spPr>
              <a:xfrm>
                <a:off x="3704161" y="3619173"/>
                <a:ext cx="1373336" cy="1403406"/>
              </a:xfrm>
              <a:custGeom>
                <a:avLst/>
                <a:gdLst>
                  <a:gd name="connsiteX0" fmla="*/ -567 w 1373336"/>
                  <a:gd name="connsiteY0" fmla="*/ 875 h 1403406"/>
                  <a:gd name="connsiteX1" fmla="*/ 213470 w 1373336"/>
                  <a:gd name="connsiteY1" fmla="*/ 625867 h 1403406"/>
                  <a:gd name="connsiteX2" fmla="*/ 325454 w 1373336"/>
                  <a:gd name="connsiteY2" fmla="*/ 577258 h 1403406"/>
                  <a:gd name="connsiteX3" fmla="*/ 303044 w 1373336"/>
                  <a:gd name="connsiteY3" fmla="*/ 731905 h 1403406"/>
                  <a:gd name="connsiteX4" fmla="*/ 1372770 w 1373336"/>
                  <a:gd name="connsiteY4" fmla="*/ 1403219 h 1403406"/>
                  <a:gd name="connsiteX5" fmla="*/ 981153 w 1373336"/>
                  <a:gd name="connsiteY5" fmla="*/ 407387 h 1403406"/>
                  <a:gd name="connsiteX6" fmla="*/ 849765 w 1373336"/>
                  <a:gd name="connsiteY6" fmla="*/ 458218 h 1403406"/>
                  <a:gd name="connsiteX7" fmla="*/ 917648 w 1373336"/>
                  <a:gd name="connsiteY7" fmla="*/ 342771 h 1403406"/>
                  <a:gd name="connsiteX8" fmla="*/ 608484 w 1373336"/>
                  <a:gd name="connsiteY8" fmla="*/ 131283 h 1403406"/>
                  <a:gd name="connsiteX9" fmla="*/ 532369 w 1373336"/>
                  <a:gd name="connsiteY9" fmla="*/ 258620 h 1403406"/>
                  <a:gd name="connsiteX10" fmla="*/ 507803 w 1373336"/>
                  <a:gd name="connsiteY10" fmla="*/ 88162 h 1403406"/>
                  <a:gd name="connsiteX11" fmla="*/ -567 w 1373336"/>
                  <a:gd name="connsiteY11" fmla="*/ 875 h 140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3336" h="1403406">
                    <a:moveTo>
                      <a:pt x="-567" y="875"/>
                    </a:moveTo>
                    <a:cubicBezTo>
                      <a:pt x="23869" y="216480"/>
                      <a:pt x="121479" y="468018"/>
                      <a:pt x="213470" y="625867"/>
                    </a:cubicBezTo>
                    <a:cubicBezTo>
                      <a:pt x="298405" y="627369"/>
                      <a:pt x="325454" y="577258"/>
                      <a:pt x="325454" y="577258"/>
                    </a:cubicBezTo>
                    <a:lnTo>
                      <a:pt x="303044" y="731905"/>
                    </a:lnTo>
                    <a:cubicBezTo>
                      <a:pt x="704003" y="1300317"/>
                      <a:pt x="1372770" y="1403219"/>
                      <a:pt x="1372770" y="1403219"/>
                    </a:cubicBezTo>
                    <a:cubicBezTo>
                      <a:pt x="1326643" y="929804"/>
                      <a:pt x="1171473" y="615675"/>
                      <a:pt x="981153" y="407387"/>
                    </a:cubicBezTo>
                    <a:cubicBezTo>
                      <a:pt x="928101" y="427380"/>
                      <a:pt x="849765" y="458218"/>
                      <a:pt x="849765" y="458218"/>
                    </a:cubicBezTo>
                    <a:lnTo>
                      <a:pt x="917648" y="342771"/>
                    </a:lnTo>
                    <a:cubicBezTo>
                      <a:pt x="826153" y="256712"/>
                      <a:pt x="721853" y="185367"/>
                      <a:pt x="608484" y="131283"/>
                    </a:cubicBezTo>
                    <a:cubicBezTo>
                      <a:pt x="573660" y="191522"/>
                      <a:pt x="532369" y="258620"/>
                      <a:pt x="532369" y="258620"/>
                    </a:cubicBezTo>
                    <a:lnTo>
                      <a:pt x="507803" y="88162"/>
                    </a:lnTo>
                    <a:cubicBezTo>
                      <a:pt x="232678" y="-16374"/>
                      <a:pt x="-567" y="875"/>
                      <a:pt x="-567" y="875"/>
                    </a:cubicBezTo>
                    <a:close/>
                  </a:path>
                </a:pathLst>
              </a:custGeom>
              <a:solidFill>
                <a:srgbClr val="4FA77B"/>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4" name="任意多边形 8">
                <a:extLst>
                  <a:ext uri="{FF2B5EF4-FFF2-40B4-BE49-F238E27FC236}">
                    <a16:creationId xmlns:a16="http://schemas.microsoft.com/office/drawing/2014/main" id="{3C04DED9-20A8-1404-1B6F-762681F67AB6}"/>
                  </a:ext>
                </a:extLst>
              </p:cNvPr>
              <p:cNvSpPr/>
              <p:nvPr/>
            </p:nvSpPr>
            <p:spPr>
              <a:xfrm>
                <a:off x="3704161" y="3619183"/>
                <a:ext cx="1373336" cy="1403396"/>
              </a:xfrm>
              <a:custGeom>
                <a:avLst/>
                <a:gdLst>
                  <a:gd name="connsiteX0" fmla="*/ 981153 w 1373336"/>
                  <a:gd name="connsiteY0" fmla="*/ 407377 h 1403396"/>
                  <a:gd name="connsiteX1" fmla="*/ 849830 w 1373336"/>
                  <a:gd name="connsiteY1" fmla="*/ 458208 h 1403396"/>
                  <a:gd name="connsiteX2" fmla="*/ 917648 w 1373336"/>
                  <a:gd name="connsiteY2" fmla="*/ 342827 h 1403396"/>
                  <a:gd name="connsiteX3" fmla="*/ 608549 w 1373336"/>
                  <a:gd name="connsiteY3" fmla="*/ 131273 h 1403396"/>
                  <a:gd name="connsiteX4" fmla="*/ 532369 w 1373336"/>
                  <a:gd name="connsiteY4" fmla="*/ 258610 h 1403396"/>
                  <a:gd name="connsiteX5" fmla="*/ 507868 w 1373336"/>
                  <a:gd name="connsiteY5" fmla="*/ 88217 h 1403396"/>
                  <a:gd name="connsiteX6" fmla="*/ -567 w 1373336"/>
                  <a:gd name="connsiteY6" fmla="*/ 865 h 1403396"/>
                  <a:gd name="connsiteX7" fmla="*/ 1372770 w 1373336"/>
                  <a:gd name="connsiteY7" fmla="*/ 1403209 h 1403396"/>
                  <a:gd name="connsiteX8" fmla="*/ 981153 w 1373336"/>
                  <a:gd name="connsiteY8" fmla="*/ 407377 h 140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3336" h="1403396">
                    <a:moveTo>
                      <a:pt x="981153" y="407377"/>
                    </a:moveTo>
                    <a:cubicBezTo>
                      <a:pt x="928167" y="427370"/>
                      <a:pt x="849830" y="458208"/>
                      <a:pt x="849830" y="458208"/>
                    </a:cubicBezTo>
                    <a:lnTo>
                      <a:pt x="917648" y="342827"/>
                    </a:lnTo>
                    <a:cubicBezTo>
                      <a:pt x="826172" y="256748"/>
                      <a:pt x="721905" y="185383"/>
                      <a:pt x="608549" y="131273"/>
                    </a:cubicBezTo>
                    <a:cubicBezTo>
                      <a:pt x="573726" y="191577"/>
                      <a:pt x="532369" y="258610"/>
                      <a:pt x="532369" y="258610"/>
                    </a:cubicBezTo>
                    <a:lnTo>
                      <a:pt x="507868" y="88217"/>
                    </a:lnTo>
                    <a:cubicBezTo>
                      <a:pt x="232678" y="-16318"/>
                      <a:pt x="-567" y="865"/>
                      <a:pt x="-567" y="865"/>
                    </a:cubicBezTo>
                    <a:cubicBezTo>
                      <a:pt x="421822" y="698182"/>
                      <a:pt x="1372770" y="1403209"/>
                      <a:pt x="1372770" y="1403209"/>
                    </a:cubicBezTo>
                    <a:cubicBezTo>
                      <a:pt x="1326643" y="929794"/>
                      <a:pt x="1171473" y="615730"/>
                      <a:pt x="981153" y="407377"/>
                    </a:cubicBezTo>
                    <a:close/>
                  </a:path>
                </a:pathLst>
              </a:custGeom>
              <a:solidFill>
                <a:srgbClr val="62CC95"/>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5" name="任意多边形 9">
                <a:extLst>
                  <a:ext uri="{FF2B5EF4-FFF2-40B4-BE49-F238E27FC236}">
                    <a16:creationId xmlns:a16="http://schemas.microsoft.com/office/drawing/2014/main" id="{376509E3-9D85-EB87-1351-5B27AD0D8856}"/>
                  </a:ext>
                </a:extLst>
              </p:cNvPr>
              <p:cNvSpPr/>
              <p:nvPr/>
            </p:nvSpPr>
            <p:spPr>
              <a:xfrm>
                <a:off x="7287610" y="4265088"/>
                <a:ext cx="638305" cy="934090"/>
              </a:xfrm>
              <a:custGeom>
                <a:avLst/>
                <a:gdLst>
                  <a:gd name="connsiteX0" fmla="*/ 616681 w 638305"/>
                  <a:gd name="connsiteY0" fmla="*/ 9 h 934090"/>
                  <a:gd name="connsiteX1" fmla="*/ 293992 w 638305"/>
                  <a:gd name="connsiteY1" fmla="*/ 194315 h 934090"/>
                  <a:gd name="connsiteX2" fmla="*/ 334566 w 638305"/>
                  <a:gd name="connsiteY2" fmla="*/ 250960 h 934090"/>
                  <a:gd name="connsiteX3" fmla="*/ 245710 w 638305"/>
                  <a:gd name="connsiteY3" fmla="*/ 257036 h 934090"/>
                  <a:gd name="connsiteX4" fmla="*/ -79 w 638305"/>
                  <a:gd name="connsiteY4" fmla="*/ 933904 h 934090"/>
                  <a:gd name="connsiteX5" fmla="*/ 507964 w 638305"/>
                  <a:gd name="connsiteY5" fmla="*/ 596058 h 934090"/>
                  <a:gd name="connsiteX6" fmla="*/ 463863 w 638305"/>
                  <a:gd name="connsiteY6" fmla="*/ 528894 h 934090"/>
                  <a:gd name="connsiteX7" fmla="*/ 536384 w 638305"/>
                  <a:gd name="connsiteY7" fmla="*/ 552872 h 934090"/>
                  <a:gd name="connsiteX8" fmla="*/ 617139 w 638305"/>
                  <a:gd name="connsiteY8" fmla="*/ 355169 h 934090"/>
                  <a:gd name="connsiteX9" fmla="*/ 537038 w 638305"/>
                  <a:gd name="connsiteY9" fmla="*/ 327990 h 934090"/>
                  <a:gd name="connsiteX10" fmla="*/ 629095 w 638305"/>
                  <a:gd name="connsiteY10" fmla="*/ 293819 h 934090"/>
                  <a:gd name="connsiteX11" fmla="*/ 616681 w 638305"/>
                  <a:gd name="connsiteY11" fmla="*/ -187 h 93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8305" h="934090">
                    <a:moveTo>
                      <a:pt x="616681" y="9"/>
                    </a:moveTo>
                    <a:cubicBezTo>
                      <a:pt x="499078" y="39210"/>
                      <a:pt x="370957" y="124145"/>
                      <a:pt x="293992" y="194315"/>
                    </a:cubicBezTo>
                    <a:cubicBezTo>
                      <a:pt x="303336" y="241748"/>
                      <a:pt x="334566" y="250960"/>
                      <a:pt x="334566" y="250960"/>
                    </a:cubicBezTo>
                    <a:lnTo>
                      <a:pt x="245710" y="257036"/>
                    </a:lnTo>
                    <a:cubicBezTo>
                      <a:pt x="-23012" y="548756"/>
                      <a:pt x="-79" y="933904"/>
                      <a:pt x="-79" y="933904"/>
                    </a:cubicBezTo>
                    <a:cubicBezTo>
                      <a:pt x="258255" y="851321"/>
                      <a:pt x="414731" y="727185"/>
                      <a:pt x="507964" y="596058"/>
                    </a:cubicBezTo>
                    <a:cubicBezTo>
                      <a:pt x="490520" y="568879"/>
                      <a:pt x="463863" y="528894"/>
                      <a:pt x="463863" y="528894"/>
                    </a:cubicBezTo>
                    <a:lnTo>
                      <a:pt x="536384" y="552872"/>
                    </a:lnTo>
                    <a:cubicBezTo>
                      <a:pt x="573364" y="491549"/>
                      <a:pt x="600609" y="424855"/>
                      <a:pt x="617139" y="355169"/>
                    </a:cubicBezTo>
                    <a:cubicBezTo>
                      <a:pt x="579375" y="342951"/>
                      <a:pt x="537038" y="327990"/>
                      <a:pt x="537038" y="327990"/>
                    </a:cubicBezTo>
                    <a:lnTo>
                      <a:pt x="629095" y="293819"/>
                    </a:lnTo>
                    <a:cubicBezTo>
                      <a:pt x="654183" y="128000"/>
                      <a:pt x="616681" y="-187"/>
                      <a:pt x="616681" y="-187"/>
                    </a:cubicBezTo>
                    <a:close/>
                  </a:path>
                </a:pathLst>
              </a:custGeom>
              <a:solidFill>
                <a:srgbClr val="62CC95"/>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6" name="任意多边形 10">
                <a:extLst>
                  <a:ext uri="{FF2B5EF4-FFF2-40B4-BE49-F238E27FC236}">
                    <a16:creationId xmlns:a16="http://schemas.microsoft.com/office/drawing/2014/main" id="{78E787D7-1DB3-D2CE-3BE9-DE34F587BCC7}"/>
                  </a:ext>
                </a:extLst>
              </p:cNvPr>
              <p:cNvSpPr/>
              <p:nvPr/>
            </p:nvSpPr>
            <p:spPr>
              <a:xfrm>
                <a:off x="7288294" y="4265154"/>
                <a:ext cx="637818" cy="933894"/>
              </a:xfrm>
              <a:custGeom>
                <a:avLst/>
                <a:gdLst>
                  <a:gd name="connsiteX0" fmla="*/ 507476 w 637818"/>
                  <a:gd name="connsiteY0" fmla="*/ 595992 h 933894"/>
                  <a:gd name="connsiteX1" fmla="*/ 463375 w 637818"/>
                  <a:gd name="connsiteY1" fmla="*/ 528894 h 933894"/>
                  <a:gd name="connsiteX2" fmla="*/ 535897 w 637818"/>
                  <a:gd name="connsiteY2" fmla="*/ 552806 h 933894"/>
                  <a:gd name="connsiteX3" fmla="*/ 616650 w 637818"/>
                  <a:gd name="connsiteY3" fmla="*/ 355103 h 933894"/>
                  <a:gd name="connsiteX4" fmla="*/ 536550 w 637818"/>
                  <a:gd name="connsiteY4" fmla="*/ 327990 h 933894"/>
                  <a:gd name="connsiteX5" fmla="*/ 628607 w 637818"/>
                  <a:gd name="connsiteY5" fmla="*/ 293819 h 933894"/>
                  <a:gd name="connsiteX6" fmla="*/ 616193 w 637818"/>
                  <a:gd name="connsiteY6" fmla="*/ -187 h 933894"/>
                  <a:gd name="connsiteX7" fmla="*/ -567 w 637818"/>
                  <a:gd name="connsiteY7" fmla="*/ 933708 h 933894"/>
                  <a:gd name="connsiteX8" fmla="*/ 507476 w 637818"/>
                  <a:gd name="connsiteY8" fmla="*/ 595862 h 93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818" h="933894">
                    <a:moveTo>
                      <a:pt x="507476" y="595992"/>
                    </a:moveTo>
                    <a:cubicBezTo>
                      <a:pt x="489966" y="568813"/>
                      <a:pt x="463375" y="528894"/>
                      <a:pt x="463375" y="528894"/>
                    </a:cubicBezTo>
                    <a:lnTo>
                      <a:pt x="535897" y="552806"/>
                    </a:lnTo>
                    <a:cubicBezTo>
                      <a:pt x="572876" y="491490"/>
                      <a:pt x="600121" y="424789"/>
                      <a:pt x="616650" y="355103"/>
                    </a:cubicBezTo>
                    <a:cubicBezTo>
                      <a:pt x="578887" y="342951"/>
                      <a:pt x="536550" y="327990"/>
                      <a:pt x="536550" y="327990"/>
                    </a:cubicBezTo>
                    <a:lnTo>
                      <a:pt x="628607" y="293819"/>
                    </a:lnTo>
                    <a:cubicBezTo>
                      <a:pt x="653695" y="127869"/>
                      <a:pt x="616193" y="-187"/>
                      <a:pt x="616193" y="-187"/>
                    </a:cubicBezTo>
                    <a:cubicBezTo>
                      <a:pt x="278412" y="318973"/>
                      <a:pt x="-567" y="933708"/>
                      <a:pt x="-567" y="933708"/>
                    </a:cubicBezTo>
                    <a:cubicBezTo>
                      <a:pt x="257767" y="851125"/>
                      <a:pt x="414243" y="726924"/>
                      <a:pt x="507476" y="595862"/>
                    </a:cubicBezTo>
                    <a:close/>
                  </a:path>
                </a:pathLst>
              </a:custGeom>
              <a:solidFill>
                <a:srgbClr val="4FA77B"/>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7" name="任意多边形 11">
                <a:extLst>
                  <a:ext uri="{FF2B5EF4-FFF2-40B4-BE49-F238E27FC236}">
                    <a16:creationId xmlns:a16="http://schemas.microsoft.com/office/drawing/2014/main" id="{F691963E-A835-9B28-1550-1AF2C98A464F}"/>
                  </a:ext>
                </a:extLst>
              </p:cNvPr>
              <p:cNvSpPr/>
              <p:nvPr/>
            </p:nvSpPr>
            <p:spPr>
              <a:xfrm>
                <a:off x="7299923" y="5034529"/>
                <a:ext cx="894955" cy="412976"/>
              </a:xfrm>
              <a:custGeom>
                <a:avLst/>
                <a:gdLst>
                  <a:gd name="connsiteX0" fmla="*/ 894388 w 894955"/>
                  <a:gd name="connsiteY0" fmla="*/ 36146 h 412976"/>
                  <a:gd name="connsiteX1" fmla="*/ 576600 w 894955"/>
                  <a:gd name="connsiteY1" fmla="*/ 2760 h 412976"/>
                  <a:gd name="connsiteX2" fmla="*/ 575098 w 894955"/>
                  <a:gd name="connsiteY2" fmla="*/ 61561 h 412976"/>
                  <a:gd name="connsiteX3" fmla="*/ 511788 w 894955"/>
                  <a:gd name="connsiteY3" fmla="*/ 20204 h 412976"/>
                  <a:gd name="connsiteX4" fmla="*/ -567 w 894955"/>
                  <a:gd name="connsiteY4" fmla="*/ 352823 h 412976"/>
                  <a:gd name="connsiteX5" fmla="*/ 516100 w 894955"/>
                  <a:gd name="connsiteY5" fmla="*/ 383792 h 412976"/>
                  <a:gd name="connsiteX6" fmla="*/ 520543 w 894955"/>
                  <a:gd name="connsiteY6" fmla="*/ 315844 h 412976"/>
                  <a:gd name="connsiteX7" fmla="*/ 557392 w 894955"/>
                  <a:gd name="connsiteY7" fmla="*/ 369092 h 412976"/>
                  <a:gd name="connsiteX8" fmla="*/ 713150 w 894955"/>
                  <a:gd name="connsiteY8" fmla="*/ 276577 h 412976"/>
                  <a:gd name="connsiteX9" fmla="*/ 672773 w 894955"/>
                  <a:gd name="connsiteY9" fmla="*/ 217188 h 412976"/>
                  <a:gd name="connsiteX10" fmla="*/ 752547 w 894955"/>
                  <a:gd name="connsiteY10" fmla="*/ 241166 h 412976"/>
                  <a:gd name="connsiteX11" fmla="*/ 894388 w 894955"/>
                  <a:gd name="connsiteY11" fmla="*/ 36146 h 41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955" h="412976">
                    <a:moveTo>
                      <a:pt x="894388" y="36146"/>
                    </a:moveTo>
                    <a:cubicBezTo>
                      <a:pt x="794753" y="2890"/>
                      <a:pt x="664540" y="-5473"/>
                      <a:pt x="576600" y="2760"/>
                    </a:cubicBezTo>
                    <a:cubicBezTo>
                      <a:pt x="558633" y="39609"/>
                      <a:pt x="575098" y="61561"/>
                      <a:pt x="575098" y="61561"/>
                    </a:cubicBezTo>
                    <a:lnTo>
                      <a:pt x="511788" y="20204"/>
                    </a:lnTo>
                    <a:cubicBezTo>
                      <a:pt x="180737" y="80377"/>
                      <a:pt x="-567" y="352823"/>
                      <a:pt x="-567" y="352823"/>
                    </a:cubicBezTo>
                    <a:cubicBezTo>
                      <a:pt x="216540" y="429003"/>
                      <a:pt x="385954" y="424692"/>
                      <a:pt x="516100" y="383792"/>
                    </a:cubicBezTo>
                    <a:cubicBezTo>
                      <a:pt x="518126" y="356482"/>
                      <a:pt x="520543" y="315844"/>
                      <a:pt x="520543" y="315844"/>
                    </a:cubicBezTo>
                    <a:lnTo>
                      <a:pt x="557392" y="369092"/>
                    </a:lnTo>
                    <a:cubicBezTo>
                      <a:pt x="613776" y="346492"/>
                      <a:pt x="666305" y="315282"/>
                      <a:pt x="713150" y="276577"/>
                    </a:cubicBezTo>
                    <a:cubicBezTo>
                      <a:pt x="693549" y="249006"/>
                      <a:pt x="672773" y="217188"/>
                      <a:pt x="672773" y="217188"/>
                    </a:cubicBezTo>
                    <a:lnTo>
                      <a:pt x="752547" y="241166"/>
                    </a:lnTo>
                    <a:cubicBezTo>
                      <a:pt x="812916" y="182848"/>
                      <a:pt x="861068" y="113176"/>
                      <a:pt x="894388" y="36146"/>
                    </a:cubicBezTo>
                    <a:close/>
                  </a:path>
                </a:pathLst>
              </a:custGeom>
              <a:solidFill>
                <a:srgbClr val="62CC95"/>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8" name="任意多边形 12">
                <a:extLst>
                  <a:ext uri="{FF2B5EF4-FFF2-40B4-BE49-F238E27FC236}">
                    <a16:creationId xmlns:a16="http://schemas.microsoft.com/office/drawing/2014/main" id="{513AD2B2-8CE9-21E8-BD88-6B681A962CFD}"/>
                  </a:ext>
                </a:extLst>
              </p:cNvPr>
              <p:cNvSpPr/>
              <p:nvPr/>
            </p:nvSpPr>
            <p:spPr>
              <a:xfrm>
                <a:off x="7299792" y="5070862"/>
                <a:ext cx="895085" cy="376916"/>
              </a:xfrm>
              <a:custGeom>
                <a:avLst/>
                <a:gdLst>
                  <a:gd name="connsiteX0" fmla="*/ 515970 w 895085"/>
                  <a:gd name="connsiteY0" fmla="*/ 347786 h 376916"/>
                  <a:gd name="connsiteX1" fmla="*/ 520412 w 895085"/>
                  <a:gd name="connsiteY1" fmla="*/ 279773 h 376916"/>
                  <a:gd name="connsiteX2" fmla="*/ 557196 w 895085"/>
                  <a:gd name="connsiteY2" fmla="*/ 333020 h 376916"/>
                  <a:gd name="connsiteX3" fmla="*/ 712954 w 895085"/>
                  <a:gd name="connsiteY3" fmla="*/ 240506 h 376916"/>
                  <a:gd name="connsiteX4" fmla="*/ 672643 w 895085"/>
                  <a:gd name="connsiteY4" fmla="*/ 181117 h 376916"/>
                  <a:gd name="connsiteX5" fmla="*/ 752416 w 895085"/>
                  <a:gd name="connsiteY5" fmla="*/ 205095 h 376916"/>
                  <a:gd name="connsiteX6" fmla="*/ 894519 w 895085"/>
                  <a:gd name="connsiteY6" fmla="*/ -187 h 376916"/>
                  <a:gd name="connsiteX7" fmla="*/ -567 w 895085"/>
                  <a:gd name="connsiteY7" fmla="*/ 316752 h 376916"/>
                  <a:gd name="connsiteX8" fmla="*/ 516100 w 895085"/>
                  <a:gd name="connsiteY8" fmla="*/ 347786 h 37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085" h="376916">
                    <a:moveTo>
                      <a:pt x="515970" y="347786"/>
                    </a:moveTo>
                    <a:cubicBezTo>
                      <a:pt x="517995" y="320411"/>
                      <a:pt x="520412" y="279773"/>
                      <a:pt x="520412" y="279773"/>
                    </a:cubicBezTo>
                    <a:lnTo>
                      <a:pt x="557196" y="333020"/>
                    </a:lnTo>
                    <a:cubicBezTo>
                      <a:pt x="613580" y="310434"/>
                      <a:pt x="666109" y="279223"/>
                      <a:pt x="712954" y="240506"/>
                    </a:cubicBezTo>
                    <a:cubicBezTo>
                      <a:pt x="693353" y="212935"/>
                      <a:pt x="672643" y="181117"/>
                      <a:pt x="672643" y="181117"/>
                    </a:cubicBezTo>
                    <a:lnTo>
                      <a:pt x="752416" y="205095"/>
                    </a:lnTo>
                    <a:cubicBezTo>
                      <a:pt x="812851" y="146725"/>
                      <a:pt x="861199" y="76954"/>
                      <a:pt x="894519" y="-187"/>
                    </a:cubicBezTo>
                    <a:cubicBezTo>
                      <a:pt x="502511" y="43195"/>
                      <a:pt x="-567" y="316752"/>
                      <a:pt x="-567" y="316752"/>
                    </a:cubicBezTo>
                    <a:cubicBezTo>
                      <a:pt x="216540" y="392932"/>
                      <a:pt x="385954" y="388620"/>
                      <a:pt x="516100" y="347786"/>
                    </a:cubicBezTo>
                    <a:close/>
                  </a:path>
                </a:pathLst>
              </a:custGeom>
              <a:solidFill>
                <a:srgbClr val="4FA77B"/>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39" name="任意多边形 13">
                <a:extLst>
                  <a:ext uri="{FF2B5EF4-FFF2-40B4-BE49-F238E27FC236}">
                    <a16:creationId xmlns:a16="http://schemas.microsoft.com/office/drawing/2014/main" id="{3953859B-BD78-952C-555F-8AF48DCC79EE}"/>
                  </a:ext>
                </a:extLst>
              </p:cNvPr>
              <p:cNvSpPr/>
              <p:nvPr/>
            </p:nvSpPr>
            <p:spPr>
              <a:xfrm>
                <a:off x="5812403" y="1090017"/>
                <a:ext cx="2531960" cy="4381739"/>
              </a:xfrm>
              <a:custGeom>
                <a:avLst/>
                <a:gdLst>
                  <a:gd name="connsiteX0" fmla="*/ 460675 w 2531960"/>
                  <a:gd name="connsiteY0" fmla="*/ 1425417 h 4381739"/>
                  <a:gd name="connsiteX1" fmla="*/ 106365 w 2531960"/>
                  <a:gd name="connsiteY1" fmla="*/ 1359102 h 4381739"/>
                  <a:gd name="connsiteX2" fmla="*/ 1110 w 2531960"/>
                  <a:gd name="connsiteY2" fmla="*/ 1215366 h 4381739"/>
                  <a:gd name="connsiteX3" fmla="*/ 1296699 w 2531960"/>
                  <a:gd name="connsiteY3" fmla="*/ -187 h 4381739"/>
                  <a:gd name="connsiteX4" fmla="*/ 2199167 w 2531960"/>
                  <a:gd name="connsiteY4" fmla="*/ 320280 h 4381739"/>
                  <a:gd name="connsiteX5" fmla="*/ 2531394 w 2531960"/>
                  <a:gd name="connsiteY5" fmla="*/ 1187794 h 4381739"/>
                  <a:gd name="connsiteX6" fmla="*/ 2415098 w 2531960"/>
                  <a:gd name="connsiteY6" fmla="*/ 1729289 h 4381739"/>
                  <a:gd name="connsiteX7" fmla="*/ 1883600 w 2531960"/>
                  <a:gd name="connsiteY7" fmla="*/ 2342652 h 4381739"/>
                  <a:gd name="connsiteX8" fmla="*/ 1534778 w 2531960"/>
                  <a:gd name="connsiteY8" fmla="*/ 2707285 h 4381739"/>
                  <a:gd name="connsiteX9" fmla="*/ 1473886 w 2531960"/>
                  <a:gd name="connsiteY9" fmla="*/ 3060942 h 4381739"/>
                  <a:gd name="connsiteX10" fmla="*/ 1473886 w 2531960"/>
                  <a:gd name="connsiteY10" fmla="*/ 3099620 h 4381739"/>
                  <a:gd name="connsiteX11" fmla="*/ 1340996 w 2531960"/>
                  <a:gd name="connsiteY11" fmla="*/ 3232249 h 4381739"/>
                  <a:gd name="connsiteX12" fmla="*/ 1008833 w 2531960"/>
                  <a:gd name="connsiteY12" fmla="*/ 3232249 h 4381739"/>
                  <a:gd name="connsiteX13" fmla="*/ 881431 w 2531960"/>
                  <a:gd name="connsiteY13" fmla="*/ 3099620 h 4381739"/>
                  <a:gd name="connsiteX14" fmla="*/ 881431 w 2531960"/>
                  <a:gd name="connsiteY14" fmla="*/ 3099620 h 4381739"/>
                  <a:gd name="connsiteX15" fmla="*/ 953299 w 2531960"/>
                  <a:gd name="connsiteY15" fmla="*/ 2452806 h 4381739"/>
                  <a:gd name="connsiteX16" fmla="*/ 1313163 w 2531960"/>
                  <a:gd name="connsiteY16" fmla="*/ 2027346 h 4381739"/>
                  <a:gd name="connsiteX17" fmla="*/ 1700728 w 2531960"/>
                  <a:gd name="connsiteY17" fmla="*/ 1612928 h 4381739"/>
                  <a:gd name="connsiteX18" fmla="*/ 1811797 w 2531960"/>
                  <a:gd name="connsiteY18" fmla="*/ 1176426 h 4381739"/>
                  <a:gd name="connsiteX19" fmla="*/ 1662312 w 2531960"/>
                  <a:gd name="connsiteY19" fmla="*/ 717777 h 4381739"/>
                  <a:gd name="connsiteX20" fmla="*/ 1252598 w 2531960"/>
                  <a:gd name="connsiteY20" fmla="*/ 563064 h 4381739"/>
                  <a:gd name="connsiteX21" fmla="*/ 610357 w 2531960"/>
                  <a:gd name="connsiteY21" fmla="*/ 1314413 h 4381739"/>
                  <a:gd name="connsiteX22" fmla="*/ 460871 w 2531960"/>
                  <a:gd name="connsiteY22" fmla="*/ 1424960 h 4381739"/>
                  <a:gd name="connsiteX23" fmla="*/ 953430 w 2531960"/>
                  <a:gd name="connsiteY23" fmla="*/ 3602436 h 4381739"/>
                  <a:gd name="connsiteX24" fmla="*/ 1396334 w 2531960"/>
                  <a:gd name="connsiteY24" fmla="*/ 3602436 h 4381739"/>
                  <a:gd name="connsiteX25" fmla="*/ 1529225 w 2531960"/>
                  <a:gd name="connsiteY25" fmla="*/ 3735065 h 4381739"/>
                  <a:gd name="connsiteX26" fmla="*/ 1529225 w 2531960"/>
                  <a:gd name="connsiteY26" fmla="*/ 4248923 h 4381739"/>
                  <a:gd name="connsiteX27" fmla="*/ 1396334 w 2531960"/>
                  <a:gd name="connsiteY27" fmla="*/ 4381552 h 4381739"/>
                  <a:gd name="connsiteX28" fmla="*/ 953430 w 2531960"/>
                  <a:gd name="connsiteY28" fmla="*/ 4381552 h 4381739"/>
                  <a:gd name="connsiteX29" fmla="*/ 826092 w 2531960"/>
                  <a:gd name="connsiteY29" fmla="*/ 4248923 h 4381739"/>
                  <a:gd name="connsiteX30" fmla="*/ 826092 w 2531960"/>
                  <a:gd name="connsiteY30" fmla="*/ 3735065 h 4381739"/>
                  <a:gd name="connsiteX31" fmla="*/ 953430 w 2531960"/>
                  <a:gd name="connsiteY31" fmla="*/ 3602436 h 438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1960" h="4381739">
                    <a:moveTo>
                      <a:pt x="460675" y="1425417"/>
                    </a:moveTo>
                    <a:lnTo>
                      <a:pt x="106365" y="1359102"/>
                    </a:lnTo>
                    <a:cubicBezTo>
                      <a:pt x="34497" y="1342507"/>
                      <a:pt x="-9931" y="1281746"/>
                      <a:pt x="1110" y="1215366"/>
                    </a:cubicBezTo>
                    <a:cubicBezTo>
                      <a:pt x="106365" y="403190"/>
                      <a:pt x="538162" y="-187"/>
                      <a:pt x="1296699" y="-187"/>
                    </a:cubicBezTo>
                    <a:cubicBezTo>
                      <a:pt x="1673223" y="-187"/>
                      <a:pt x="1977682" y="104806"/>
                      <a:pt x="2199167" y="320280"/>
                    </a:cubicBezTo>
                    <a:cubicBezTo>
                      <a:pt x="2420652" y="535754"/>
                      <a:pt x="2531394" y="823357"/>
                      <a:pt x="2531394" y="1187794"/>
                    </a:cubicBezTo>
                    <a:cubicBezTo>
                      <a:pt x="2531394" y="1364590"/>
                      <a:pt x="2492650" y="1547135"/>
                      <a:pt x="2415098" y="1729289"/>
                    </a:cubicBezTo>
                    <a:cubicBezTo>
                      <a:pt x="2337611" y="1906085"/>
                      <a:pt x="2160424" y="2110537"/>
                      <a:pt x="1883600" y="2342652"/>
                    </a:cubicBezTo>
                    <a:cubicBezTo>
                      <a:pt x="1689817" y="2497364"/>
                      <a:pt x="1573522" y="2618906"/>
                      <a:pt x="1534778" y="2707285"/>
                    </a:cubicBezTo>
                    <a:cubicBezTo>
                      <a:pt x="1490482" y="2795748"/>
                      <a:pt x="1473886" y="2917270"/>
                      <a:pt x="1473886" y="3060942"/>
                    </a:cubicBezTo>
                    <a:lnTo>
                      <a:pt x="1473886" y="3099620"/>
                    </a:lnTo>
                    <a:cubicBezTo>
                      <a:pt x="1472841" y="3172527"/>
                      <a:pt x="1413909" y="3231334"/>
                      <a:pt x="1340996" y="3232249"/>
                    </a:cubicBezTo>
                    <a:lnTo>
                      <a:pt x="1008833" y="3232249"/>
                    </a:lnTo>
                    <a:cubicBezTo>
                      <a:pt x="936965" y="3232249"/>
                      <a:pt x="881431" y="3171488"/>
                      <a:pt x="881431" y="3099620"/>
                    </a:cubicBezTo>
                    <a:lnTo>
                      <a:pt x="881431" y="3099620"/>
                    </a:lnTo>
                    <a:cubicBezTo>
                      <a:pt x="881431" y="2790194"/>
                      <a:pt x="903579" y="2574720"/>
                      <a:pt x="953299" y="2452806"/>
                    </a:cubicBezTo>
                    <a:cubicBezTo>
                      <a:pt x="1003018" y="2330891"/>
                      <a:pt x="1119380" y="2187612"/>
                      <a:pt x="1313163" y="2027346"/>
                    </a:cubicBezTo>
                    <a:cubicBezTo>
                      <a:pt x="1501457" y="1861592"/>
                      <a:pt x="1628795" y="1723474"/>
                      <a:pt x="1700728" y="1612928"/>
                    </a:cubicBezTo>
                    <a:cubicBezTo>
                      <a:pt x="1772597" y="1496893"/>
                      <a:pt x="1811797" y="1347734"/>
                      <a:pt x="1811797" y="1176426"/>
                    </a:cubicBezTo>
                    <a:cubicBezTo>
                      <a:pt x="1811797" y="971994"/>
                      <a:pt x="1762012" y="817085"/>
                      <a:pt x="1662312" y="717777"/>
                    </a:cubicBezTo>
                    <a:cubicBezTo>
                      <a:pt x="1562676" y="612849"/>
                      <a:pt x="1424232" y="563064"/>
                      <a:pt x="1252598" y="563064"/>
                    </a:cubicBezTo>
                    <a:cubicBezTo>
                      <a:pt x="881627" y="563064"/>
                      <a:pt x="671118" y="811728"/>
                      <a:pt x="610357" y="1314413"/>
                    </a:cubicBezTo>
                    <a:cubicBezTo>
                      <a:pt x="604804" y="1386281"/>
                      <a:pt x="532870" y="1441489"/>
                      <a:pt x="460871" y="1424960"/>
                    </a:cubicBezTo>
                    <a:close/>
                    <a:moveTo>
                      <a:pt x="953430" y="3602436"/>
                    </a:moveTo>
                    <a:lnTo>
                      <a:pt x="1396334" y="3602436"/>
                    </a:lnTo>
                    <a:cubicBezTo>
                      <a:pt x="1469248" y="3603350"/>
                      <a:pt x="1528179" y="3662158"/>
                      <a:pt x="1529225" y="3735065"/>
                    </a:cubicBezTo>
                    <a:lnTo>
                      <a:pt x="1529225" y="4248923"/>
                    </a:lnTo>
                    <a:cubicBezTo>
                      <a:pt x="1528179" y="4321830"/>
                      <a:pt x="1469248" y="4380638"/>
                      <a:pt x="1396334" y="4381552"/>
                    </a:cubicBezTo>
                    <a:lnTo>
                      <a:pt x="953430" y="4381552"/>
                    </a:lnTo>
                    <a:cubicBezTo>
                      <a:pt x="881561" y="4381552"/>
                      <a:pt x="826092" y="4320791"/>
                      <a:pt x="826092" y="4248923"/>
                    </a:cubicBezTo>
                    <a:lnTo>
                      <a:pt x="826092" y="3735065"/>
                    </a:lnTo>
                    <a:cubicBezTo>
                      <a:pt x="826092" y="3663197"/>
                      <a:pt x="881431" y="3602436"/>
                      <a:pt x="953430" y="3602436"/>
                    </a:cubicBezTo>
                    <a:close/>
                  </a:path>
                </a:pathLst>
              </a:custGeom>
              <a:solidFill>
                <a:srgbClr val="B2BFD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40" name="任意多边形 14">
                <a:extLst>
                  <a:ext uri="{FF2B5EF4-FFF2-40B4-BE49-F238E27FC236}">
                    <a16:creationId xmlns:a16="http://schemas.microsoft.com/office/drawing/2014/main" id="{63FACB87-FC8F-CFEF-F003-68580CBD6722}"/>
                  </a:ext>
                </a:extLst>
              </p:cNvPr>
              <p:cNvSpPr/>
              <p:nvPr/>
            </p:nvSpPr>
            <p:spPr>
              <a:xfrm>
                <a:off x="5369598" y="2535638"/>
                <a:ext cx="1126576" cy="566623"/>
              </a:xfrm>
              <a:custGeom>
                <a:avLst/>
                <a:gdLst>
                  <a:gd name="connsiteX0" fmla="*/ 1126010 w 1126576"/>
                  <a:gd name="connsiteY0" fmla="*/ 403165 h 566623"/>
                  <a:gd name="connsiteX1" fmla="*/ 845071 w 1126576"/>
                  <a:gd name="connsiteY1" fmla="*/ 233294 h 566623"/>
                  <a:gd name="connsiteX2" fmla="*/ 508989 w 1126576"/>
                  <a:gd name="connsiteY2" fmla="*/ 167960 h 566623"/>
                  <a:gd name="connsiteX3" fmla="*/ 365644 w 1126576"/>
                  <a:gd name="connsiteY3" fmla="*/ 143916 h 566623"/>
                  <a:gd name="connsiteX4" fmla="*/ 220667 w 1126576"/>
                  <a:gd name="connsiteY4" fmla="*/ 39381 h 566623"/>
                  <a:gd name="connsiteX5" fmla="*/ 210409 w 1126576"/>
                  <a:gd name="connsiteY5" fmla="*/ 19323 h 566623"/>
                  <a:gd name="connsiteX6" fmla="*/ 205901 w 1126576"/>
                  <a:gd name="connsiteY6" fmla="*/ 18604 h 566623"/>
                  <a:gd name="connsiteX7" fmla="*/ 97903 w 1126576"/>
                  <a:gd name="connsiteY7" fmla="*/ 3512 h 566623"/>
                  <a:gd name="connsiteX8" fmla="*/ 47595 w 1126576"/>
                  <a:gd name="connsiteY8" fmla="*/ 94001 h 566623"/>
                  <a:gd name="connsiteX9" fmla="*/ 11334 w 1126576"/>
                  <a:gd name="connsiteY9" fmla="*/ 56499 h 566623"/>
                  <a:gd name="connsiteX10" fmla="*/ 2841 w 1126576"/>
                  <a:gd name="connsiteY10" fmla="*/ 177956 h 566623"/>
                  <a:gd name="connsiteX11" fmla="*/ 103652 w 1126576"/>
                  <a:gd name="connsiteY11" fmla="*/ 237410 h 566623"/>
                  <a:gd name="connsiteX12" fmla="*/ 313834 w 1126576"/>
                  <a:gd name="connsiteY12" fmla="*/ 275174 h 566623"/>
                  <a:gd name="connsiteX13" fmla="*/ 721653 w 1126576"/>
                  <a:gd name="connsiteY13" fmla="*/ 472354 h 566623"/>
                  <a:gd name="connsiteX14" fmla="*/ 997627 w 1126576"/>
                  <a:gd name="connsiteY14" fmla="*/ 566436 h 56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6576" h="566623">
                    <a:moveTo>
                      <a:pt x="1126010" y="403165"/>
                    </a:moveTo>
                    <a:cubicBezTo>
                      <a:pt x="1093343" y="318229"/>
                      <a:pt x="912104" y="252568"/>
                      <a:pt x="845071" y="233294"/>
                    </a:cubicBezTo>
                    <a:cubicBezTo>
                      <a:pt x="731519" y="200627"/>
                      <a:pt x="599216" y="171292"/>
                      <a:pt x="508989" y="167960"/>
                    </a:cubicBezTo>
                    <a:cubicBezTo>
                      <a:pt x="460269" y="167241"/>
                      <a:pt x="411934" y="159133"/>
                      <a:pt x="365644" y="143916"/>
                    </a:cubicBezTo>
                    <a:cubicBezTo>
                      <a:pt x="337616" y="78582"/>
                      <a:pt x="220667" y="39381"/>
                      <a:pt x="220667" y="39381"/>
                    </a:cubicBezTo>
                    <a:cubicBezTo>
                      <a:pt x="223365" y="31011"/>
                      <a:pt x="218778" y="22034"/>
                      <a:pt x="210409" y="19323"/>
                    </a:cubicBezTo>
                    <a:cubicBezTo>
                      <a:pt x="208952" y="18853"/>
                      <a:pt x="207430" y="18611"/>
                      <a:pt x="205901" y="18604"/>
                    </a:cubicBezTo>
                    <a:cubicBezTo>
                      <a:pt x="185909" y="16252"/>
                      <a:pt x="128479" y="-9620"/>
                      <a:pt x="97903" y="3512"/>
                    </a:cubicBezTo>
                    <a:cubicBezTo>
                      <a:pt x="67326" y="16644"/>
                      <a:pt x="47595" y="94001"/>
                      <a:pt x="47595" y="94001"/>
                    </a:cubicBezTo>
                    <a:cubicBezTo>
                      <a:pt x="37076" y="48266"/>
                      <a:pt x="11334" y="56499"/>
                      <a:pt x="11334" y="56499"/>
                    </a:cubicBezTo>
                    <a:cubicBezTo>
                      <a:pt x="11334" y="56499"/>
                      <a:pt x="-8266" y="153586"/>
                      <a:pt x="2841" y="177956"/>
                    </a:cubicBezTo>
                    <a:cubicBezTo>
                      <a:pt x="7153" y="187495"/>
                      <a:pt x="51777" y="215262"/>
                      <a:pt x="103652" y="237410"/>
                    </a:cubicBezTo>
                    <a:cubicBezTo>
                      <a:pt x="158076" y="260474"/>
                      <a:pt x="313834" y="275174"/>
                      <a:pt x="313834" y="275174"/>
                    </a:cubicBezTo>
                    <a:cubicBezTo>
                      <a:pt x="313834" y="275174"/>
                      <a:pt x="638940" y="432827"/>
                      <a:pt x="721653" y="472354"/>
                    </a:cubicBezTo>
                    <a:cubicBezTo>
                      <a:pt x="830893" y="524622"/>
                      <a:pt x="997627" y="566436"/>
                      <a:pt x="997627" y="566436"/>
                    </a:cubicBezTo>
                  </a:path>
                </a:pathLst>
              </a:custGeom>
              <a:solidFill>
                <a:srgbClr val="FCB9AE"/>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41" name="任意多边形 15">
                <a:extLst>
                  <a:ext uri="{FF2B5EF4-FFF2-40B4-BE49-F238E27FC236}">
                    <a16:creationId xmlns:a16="http://schemas.microsoft.com/office/drawing/2014/main" id="{8FC3A5BD-A984-B1D8-C422-4821A9E1A216}"/>
                  </a:ext>
                </a:extLst>
              </p:cNvPr>
              <p:cNvSpPr/>
              <p:nvPr/>
            </p:nvSpPr>
            <p:spPr>
              <a:xfrm>
                <a:off x="5517330" y="2575728"/>
                <a:ext cx="81668" cy="94212"/>
              </a:xfrm>
              <a:custGeom>
                <a:avLst/>
                <a:gdLst>
                  <a:gd name="connsiteX0" fmla="*/ 81102 w 81668"/>
                  <a:gd name="connsiteY0" fmla="*/ -187 h 94212"/>
                  <a:gd name="connsiteX1" fmla="*/ 57843 w 81668"/>
                  <a:gd name="connsiteY1" fmla="*/ 17192 h 94212"/>
                  <a:gd name="connsiteX2" fmla="*/ 42162 w 81668"/>
                  <a:gd name="connsiteY2" fmla="*/ 54237 h 94212"/>
                  <a:gd name="connsiteX3" fmla="*/ -567 w 81668"/>
                  <a:gd name="connsiteY3" fmla="*/ 94026 h 94212"/>
                </a:gdLst>
                <a:ahLst/>
                <a:cxnLst>
                  <a:cxn ang="0">
                    <a:pos x="connsiteX0" y="connsiteY0"/>
                  </a:cxn>
                  <a:cxn ang="0">
                    <a:pos x="connsiteX1" y="connsiteY1"/>
                  </a:cxn>
                  <a:cxn ang="0">
                    <a:pos x="connsiteX2" y="connsiteY2"/>
                  </a:cxn>
                  <a:cxn ang="0">
                    <a:pos x="connsiteX3" y="connsiteY3"/>
                  </a:cxn>
                </a:cxnLst>
                <a:rect l="l" t="t" r="r" b="b"/>
                <a:pathLst>
                  <a:path w="81668" h="94212">
                    <a:moveTo>
                      <a:pt x="81102" y="-187"/>
                    </a:moveTo>
                    <a:cubicBezTo>
                      <a:pt x="75489" y="8026"/>
                      <a:pt x="67309" y="14134"/>
                      <a:pt x="57843" y="17192"/>
                    </a:cubicBezTo>
                    <a:cubicBezTo>
                      <a:pt x="57843" y="17192"/>
                      <a:pt x="66467" y="44829"/>
                      <a:pt x="42162" y="54237"/>
                    </a:cubicBezTo>
                    <a:cubicBezTo>
                      <a:pt x="42162" y="54237"/>
                      <a:pt x="57451" y="93960"/>
                      <a:pt x="-567" y="94026"/>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42" name="任意多边形 16">
                <a:extLst>
                  <a:ext uri="{FF2B5EF4-FFF2-40B4-BE49-F238E27FC236}">
                    <a16:creationId xmlns:a16="http://schemas.microsoft.com/office/drawing/2014/main" id="{B843C0B5-895A-0B44-BB51-A7F7FAFBDE2B}"/>
                  </a:ext>
                </a:extLst>
              </p:cNvPr>
              <p:cNvSpPr/>
              <p:nvPr/>
            </p:nvSpPr>
            <p:spPr>
              <a:xfrm>
                <a:off x="5471465" y="2602909"/>
                <a:ext cx="84935" cy="26067"/>
              </a:xfrm>
              <a:custGeom>
                <a:avLst/>
                <a:gdLst>
                  <a:gd name="connsiteX0" fmla="*/ 84368 w 84935"/>
                  <a:gd name="connsiteY0" fmla="*/ 25880 h 26067"/>
                  <a:gd name="connsiteX1" fmla="*/ -567 w 84935"/>
                  <a:gd name="connsiteY1" fmla="*/ 138 h 26067"/>
                </a:gdLst>
                <a:ahLst/>
                <a:cxnLst>
                  <a:cxn ang="0">
                    <a:pos x="connsiteX0" y="connsiteY0"/>
                  </a:cxn>
                  <a:cxn ang="0">
                    <a:pos x="connsiteX1" y="connsiteY1"/>
                  </a:cxn>
                </a:cxnLst>
                <a:rect l="l" t="t" r="r" b="b"/>
                <a:pathLst>
                  <a:path w="84935" h="26067">
                    <a:moveTo>
                      <a:pt x="84368" y="25880"/>
                    </a:moveTo>
                    <a:cubicBezTo>
                      <a:pt x="84368" y="25880"/>
                      <a:pt x="19818" y="-3586"/>
                      <a:pt x="-567" y="138"/>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43" name="任意多边形 17">
                <a:extLst>
                  <a:ext uri="{FF2B5EF4-FFF2-40B4-BE49-F238E27FC236}">
                    <a16:creationId xmlns:a16="http://schemas.microsoft.com/office/drawing/2014/main" id="{0A79A960-4953-3598-6926-0463805DDD85}"/>
                  </a:ext>
                </a:extLst>
              </p:cNvPr>
              <p:cNvSpPr/>
              <p:nvPr/>
            </p:nvSpPr>
            <p:spPr>
              <a:xfrm>
                <a:off x="5490412" y="2561598"/>
                <a:ext cx="77029" cy="31117"/>
              </a:xfrm>
              <a:custGeom>
                <a:avLst/>
                <a:gdLst>
                  <a:gd name="connsiteX0" fmla="*/ 76463 w 77029"/>
                  <a:gd name="connsiteY0" fmla="*/ 30931 h 31117"/>
                  <a:gd name="connsiteX1" fmla="*/ -567 w 77029"/>
                  <a:gd name="connsiteY1" fmla="*/ 1008 h 31117"/>
                </a:gdLst>
                <a:ahLst/>
                <a:cxnLst>
                  <a:cxn ang="0">
                    <a:pos x="connsiteX0" y="connsiteY0"/>
                  </a:cxn>
                  <a:cxn ang="0">
                    <a:pos x="connsiteX1" y="connsiteY1"/>
                  </a:cxn>
                </a:cxnLst>
                <a:rect l="l" t="t" r="r" b="b"/>
                <a:pathLst>
                  <a:path w="77029" h="31117">
                    <a:moveTo>
                      <a:pt x="76463" y="30931"/>
                    </a:moveTo>
                    <a:cubicBezTo>
                      <a:pt x="76463" y="30931"/>
                      <a:pt x="17661" y="-7355"/>
                      <a:pt x="-567" y="1008"/>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44" name="任意多边形 18">
                <a:extLst>
                  <a:ext uri="{FF2B5EF4-FFF2-40B4-BE49-F238E27FC236}">
                    <a16:creationId xmlns:a16="http://schemas.microsoft.com/office/drawing/2014/main" id="{4906F364-0C9B-FD73-4CA9-3909EC0B06AC}"/>
                  </a:ext>
                </a:extLst>
              </p:cNvPr>
              <p:cNvSpPr/>
              <p:nvPr/>
            </p:nvSpPr>
            <p:spPr>
              <a:xfrm>
                <a:off x="5409920" y="2628715"/>
                <a:ext cx="16236" cy="68536"/>
              </a:xfrm>
              <a:custGeom>
                <a:avLst/>
                <a:gdLst>
                  <a:gd name="connsiteX0" fmla="*/ -567 w 16236"/>
                  <a:gd name="connsiteY0" fmla="*/ 68349 h 68536"/>
                  <a:gd name="connsiteX1" fmla="*/ 13611 w 16236"/>
                  <a:gd name="connsiteY1" fmla="*/ -187 h 68536"/>
                </a:gdLst>
                <a:ahLst/>
                <a:cxnLst>
                  <a:cxn ang="0">
                    <a:pos x="connsiteX0" y="connsiteY0"/>
                  </a:cxn>
                  <a:cxn ang="0">
                    <a:pos x="connsiteX1" y="connsiteY1"/>
                  </a:cxn>
                </a:cxnLst>
                <a:rect l="l" t="t" r="r" b="b"/>
                <a:pathLst>
                  <a:path w="16236" h="68536">
                    <a:moveTo>
                      <a:pt x="-567" y="68349"/>
                    </a:moveTo>
                    <a:cubicBezTo>
                      <a:pt x="-567" y="68349"/>
                      <a:pt x="22562" y="33068"/>
                      <a:pt x="13611" y="-187"/>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45" name="任意多边形 19">
                <a:extLst>
                  <a:ext uri="{FF2B5EF4-FFF2-40B4-BE49-F238E27FC236}">
                    <a16:creationId xmlns:a16="http://schemas.microsoft.com/office/drawing/2014/main" id="{F1D3D778-6E0C-ED9A-5860-1128A62402BE}"/>
                  </a:ext>
                </a:extLst>
              </p:cNvPr>
              <p:cNvSpPr/>
              <p:nvPr/>
            </p:nvSpPr>
            <p:spPr>
              <a:xfrm>
                <a:off x="5413579" y="2685033"/>
                <a:ext cx="36391" cy="11041"/>
              </a:xfrm>
              <a:custGeom>
                <a:avLst/>
                <a:gdLst>
                  <a:gd name="connsiteX0" fmla="*/ -567 w 36391"/>
                  <a:gd name="connsiteY0" fmla="*/ -187 h 11041"/>
                  <a:gd name="connsiteX1" fmla="*/ 35825 w 36391"/>
                  <a:gd name="connsiteY1" fmla="*/ 10855 h 11041"/>
                </a:gdLst>
                <a:ahLst/>
                <a:cxnLst>
                  <a:cxn ang="0">
                    <a:pos x="connsiteX0" y="connsiteY0"/>
                  </a:cxn>
                  <a:cxn ang="0">
                    <a:pos x="connsiteX1" y="connsiteY1"/>
                  </a:cxn>
                </a:cxnLst>
                <a:rect l="l" t="t" r="r" b="b"/>
                <a:pathLst>
                  <a:path w="36391" h="11041">
                    <a:moveTo>
                      <a:pt x="-567" y="-187"/>
                    </a:moveTo>
                    <a:cubicBezTo>
                      <a:pt x="11122" y="4824"/>
                      <a:pt x="23326" y="8529"/>
                      <a:pt x="35825" y="10855"/>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46" name="任意多边形 20">
                <a:extLst>
                  <a:ext uri="{FF2B5EF4-FFF2-40B4-BE49-F238E27FC236}">
                    <a16:creationId xmlns:a16="http://schemas.microsoft.com/office/drawing/2014/main" id="{5DDEC461-2542-E52E-9AF8-B1B57B5FEB02}"/>
                  </a:ext>
                </a:extLst>
              </p:cNvPr>
              <p:cNvSpPr/>
              <p:nvPr/>
            </p:nvSpPr>
            <p:spPr>
              <a:xfrm>
                <a:off x="5426450" y="2602858"/>
                <a:ext cx="281396" cy="184554"/>
              </a:xfrm>
              <a:custGeom>
                <a:avLst/>
                <a:gdLst>
                  <a:gd name="connsiteX0" fmla="*/ 280830 w 281396"/>
                  <a:gd name="connsiteY0" fmla="*/ 119229 h 184554"/>
                  <a:gd name="connsiteX1" fmla="*/ 139446 w 281396"/>
                  <a:gd name="connsiteY1" fmla="*/ 62322 h 184554"/>
                  <a:gd name="connsiteX2" fmla="*/ 84368 w 281396"/>
                  <a:gd name="connsiteY2" fmla="*/ 65524 h 184554"/>
                  <a:gd name="connsiteX3" fmla="*/ -567 w 281396"/>
                  <a:gd name="connsiteY3" fmla="*/ 4371 h 184554"/>
                  <a:gd name="connsiteX4" fmla="*/ 51701 w 281396"/>
                  <a:gd name="connsiteY4" fmla="*/ 128180 h 184554"/>
                  <a:gd name="connsiteX5" fmla="*/ 194000 w 281396"/>
                  <a:gd name="connsiteY5" fmla="*/ 184368 h 184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96" h="184554">
                    <a:moveTo>
                      <a:pt x="280830" y="119229"/>
                    </a:moveTo>
                    <a:cubicBezTo>
                      <a:pt x="280830" y="119229"/>
                      <a:pt x="206740" y="36776"/>
                      <a:pt x="139446" y="62322"/>
                    </a:cubicBezTo>
                    <a:cubicBezTo>
                      <a:pt x="121511" y="67229"/>
                      <a:pt x="102747" y="68320"/>
                      <a:pt x="84368" y="65524"/>
                    </a:cubicBezTo>
                    <a:cubicBezTo>
                      <a:pt x="84368" y="65524"/>
                      <a:pt x="32688" y="-20653"/>
                      <a:pt x="-567" y="4371"/>
                    </a:cubicBezTo>
                    <a:lnTo>
                      <a:pt x="51701" y="128180"/>
                    </a:lnTo>
                    <a:cubicBezTo>
                      <a:pt x="91503" y="162311"/>
                      <a:pt x="141614" y="182101"/>
                      <a:pt x="194000" y="184368"/>
                    </a:cubicBezTo>
                  </a:path>
                </a:pathLst>
              </a:custGeom>
              <a:solidFill>
                <a:srgbClr val="FCB9AE"/>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47" name="任意多边形 21">
                <a:extLst>
                  <a:ext uri="{FF2B5EF4-FFF2-40B4-BE49-F238E27FC236}">
                    <a16:creationId xmlns:a16="http://schemas.microsoft.com/office/drawing/2014/main" id="{460E8946-2625-3924-DC4E-C3420671B9FF}"/>
                  </a:ext>
                </a:extLst>
              </p:cNvPr>
              <p:cNvSpPr/>
              <p:nvPr/>
            </p:nvSpPr>
            <p:spPr>
              <a:xfrm>
                <a:off x="5426450" y="2602858"/>
                <a:ext cx="281396" cy="184489"/>
              </a:xfrm>
              <a:custGeom>
                <a:avLst/>
                <a:gdLst>
                  <a:gd name="connsiteX0" fmla="*/ 280830 w 281396"/>
                  <a:gd name="connsiteY0" fmla="*/ 119229 h 184489"/>
                  <a:gd name="connsiteX1" fmla="*/ 139446 w 281396"/>
                  <a:gd name="connsiteY1" fmla="*/ 62322 h 184489"/>
                  <a:gd name="connsiteX2" fmla="*/ 84368 w 281396"/>
                  <a:gd name="connsiteY2" fmla="*/ 65524 h 184489"/>
                  <a:gd name="connsiteX3" fmla="*/ -567 w 281396"/>
                  <a:gd name="connsiteY3" fmla="*/ 4371 h 184489"/>
                  <a:gd name="connsiteX4" fmla="*/ 51701 w 281396"/>
                  <a:gd name="connsiteY4" fmla="*/ 128180 h 184489"/>
                  <a:gd name="connsiteX5" fmla="*/ 194000 w 281396"/>
                  <a:gd name="connsiteY5" fmla="*/ 184302 h 1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396" h="184489">
                    <a:moveTo>
                      <a:pt x="280830" y="119229"/>
                    </a:moveTo>
                    <a:cubicBezTo>
                      <a:pt x="280830" y="119229"/>
                      <a:pt x="206740" y="36776"/>
                      <a:pt x="139446" y="62322"/>
                    </a:cubicBezTo>
                    <a:cubicBezTo>
                      <a:pt x="121511" y="67229"/>
                      <a:pt x="102747" y="68320"/>
                      <a:pt x="84368" y="65524"/>
                    </a:cubicBezTo>
                    <a:cubicBezTo>
                      <a:pt x="84368" y="65524"/>
                      <a:pt x="32688" y="-20653"/>
                      <a:pt x="-567" y="4371"/>
                    </a:cubicBezTo>
                    <a:lnTo>
                      <a:pt x="51701" y="128180"/>
                    </a:lnTo>
                    <a:cubicBezTo>
                      <a:pt x="91496" y="162324"/>
                      <a:pt x="141614" y="182087"/>
                      <a:pt x="194000" y="184302"/>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48" name="任意多边形 22">
                <a:extLst>
                  <a:ext uri="{FF2B5EF4-FFF2-40B4-BE49-F238E27FC236}">
                    <a16:creationId xmlns:a16="http://schemas.microsoft.com/office/drawing/2014/main" id="{AF1ED793-18E6-9846-D19E-14EF62810065}"/>
                  </a:ext>
                </a:extLst>
              </p:cNvPr>
              <p:cNvSpPr/>
              <p:nvPr/>
            </p:nvSpPr>
            <p:spPr>
              <a:xfrm>
                <a:off x="5831329" y="2914263"/>
                <a:ext cx="673276" cy="646908"/>
              </a:xfrm>
              <a:custGeom>
                <a:avLst/>
                <a:gdLst>
                  <a:gd name="connsiteX0" fmla="*/ 602473 w 673276"/>
                  <a:gd name="connsiteY0" fmla="*/ 1933 h 646908"/>
                  <a:gd name="connsiteX1" fmla="*/ 670617 w 673276"/>
                  <a:gd name="connsiteY1" fmla="*/ 39873 h 646908"/>
                  <a:gd name="connsiteX2" fmla="*/ 671466 w 673276"/>
                  <a:gd name="connsiteY2" fmla="*/ 66615 h 646908"/>
                  <a:gd name="connsiteX3" fmla="*/ 532173 w 673276"/>
                  <a:gd name="connsiteY3" fmla="*/ 350298 h 646908"/>
                  <a:gd name="connsiteX4" fmla="*/ 144215 w 673276"/>
                  <a:gd name="connsiteY4" fmla="*/ 646722 h 646908"/>
                  <a:gd name="connsiteX5" fmla="*/ -567 w 673276"/>
                  <a:gd name="connsiteY5" fmla="*/ 303911 h 646908"/>
                  <a:gd name="connsiteX6" fmla="*/ 494409 w 673276"/>
                  <a:gd name="connsiteY6" fmla="*/ 32641 h 64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276" h="646908">
                    <a:moveTo>
                      <a:pt x="602473" y="1933"/>
                    </a:moveTo>
                    <a:cubicBezTo>
                      <a:pt x="631743" y="-6403"/>
                      <a:pt x="662254" y="10584"/>
                      <a:pt x="670617" y="39873"/>
                    </a:cubicBezTo>
                    <a:cubicBezTo>
                      <a:pt x="673100" y="48582"/>
                      <a:pt x="673361" y="57768"/>
                      <a:pt x="671466" y="66615"/>
                    </a:cubicBezTo>
                    <a:cubicBezTo>
                      <a:pt x="655198" y="142403"/>
                      <a:pt x="617827" y="254452"/>
                      <a:pt x="532173" y="350298"/>
                    </a:cubicBezTo>
                    <a:cubicBezTo>
                      <a:pt x="450831" y="441309"/>
                      <a:pt x="144215" y="646722"/>
                      <a:pt x="144215" y="646722"/>
                    </a:cubicBezTo>
                    <a:lnTo>
                      <a:pt x="-567" y="303911"/>
                    </a:lnTo>
                    <a:cubicBezTo>
                      <a:pt x="106452" y="207476"/>
                      <a:pt x="494409" y="32641"/>
                      <a:pt x="494409" y="32641"/>
                    </a:cubicBezTo>
                    <a:close/>
                  </a:path>
                </a:pathLst>
              </a:custGeom>
              <a:solidFill>
                <a:srgbClr val="FCB9AE"/>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49" name="任意多边形 23">
                <a:extLst>
                  <a:ext uri="{FF2B5EF4-FFF2-40B4-BE49-F238E27FC236}">
                    <a16:creationId xmlns:a16="http://schemas.microsoft.com/office/drawing/2014/main" id="{F3951605-4619-DB1C-0EC7-0315202D3122}"/>
                  </a:ext>
                </a:extLst>
              </p:cNvPr>
              <p:cNvSpPr/>
              <p:nvPr/>
            </p:nvSpPr>
            <p:spPr>
              <a:xfrm>
                <a:off x="4872620" y="3229729"/>
                <a:ext cx="1227561" cy="1800960"/>
              </a:xfrm>
              <a:custGeom>
                <a:avLst/>
                <a:gdLst>
                  <a:gd name="connsiteX0" fmla="*/ 27384 w 1227561"/>
                  <a:gd name="connsiteY0" fmla="*/ 261152 h 1800960"/>
                  <a:gd name="connsiteX1" fmla="*/ 494919 w 1227561"/>
                  <a:gd name="connsiteY1" fmla="*/ 104349 h 1800960"/>
                  <a:gd name="connsiteX2" fmla="*/ 1110960 w 1227561"/>
                  <a:gd name="connsiteY2" fmla="*/ -187 h 1800960"/>
                  <a:gd name="connsiteX3" fmla="*/ 1033865 w 1227561"/>
                  <a:gd name="connsiteY3" fmla="*/ 1137618 h 1800960"/>
                  <a:gd name="connsiteX4" fmla="*/ 1226995 w 1227561"/>
                  <a:gd name="connsiteY4" fmla="*/ 1419014 h 1800960"/>
                  <a:gd name="connsiteX5" fmla="*/ 175105 w 1227561"/>
                  <a:gd name="connsiteY5" fmla="*/ 1799589 h 1800960"/>
                  <a:gd name="connsiteX6" fmla="*/ 100363 w 1227561"/>
                  <a:gd name="connsiteY6" fmla="*/ 1285143 h 1800960"/>
                  <a:gd name="connsiteX7" fmla="*/ 27384 w 1227561"/>
                  <a:gd name="connsiteY7" fmla="*/ 261152 h 180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561" h="1800960">
                    <a:moveTo>
                      <a:pt x="27384" y="261152"/>
                    </a:moveTo>
                    <a:cubicBezTo>
                      <a:pt x="178908" y="196791"/>
                      <a:pt x="335228" y="144360"/>
                      <a:pt x="494919" y="104349"/>
                    </a:cubicBezTo>
                    <a:cubicBezTo>
                      <a:pt x="730124" y="49075"/>
                      <a:pt x="1110960" y="-187"/>
                      <a:pt x="1110960" y="-187"/>
                    </a:cubicBezTo>
                    <a:cubicBezTo>
                      <a:pt x="1110960" y="-187"/>
                      <a:pt x="1006425" y="1073067"/>
                      <a:pt x="1033865" y="1137618"/>
                    </a:cubicBezTo>
                    <a:cubicBezTo>
                      <a:pt x="1061306" y="1202168"/>
                      <a:pt x="1226995" y="1419014"/>
                      <a:pt x="1226995" y="1419014"/>
                    </a:cubicBezTo>
                    <a:cubicBezTo>
                      <a:pt x="1226995" y="1419014"/>
                      <a:pt x="331125" y="1769731"/>
                      <a:pt x="175105" y="1799589"/>
                    </a:cubicBezTo>
                    <a:cubicBezTo>
                      <a:pt x="19086" y="1829447"/>
                      <a:pt x="100363" y="1285143"/>
                      <a:pt x="100363" y="1285143"/>
                    </a:cubicBezTo>
                    <a:cubicBezTo>
                      <a:pt x="100363" y="1285143"/>
                      <a:pt x="-64738" y="593249"/>
                      <a:pt x="27384" y="261152"/>
                    </a:cubicBezTo>
                    <a:close/>
                  </a:path>
                </a:pathLst>
              </a:custGeom>
              <a:solidFill>
                <a:srgbClr val="2BD3F4"/>
              </a:solidFill>
              <a:ln w="6531" cap="flat">
                <a:noFill/>
                <a:prstDash val="solid"/>
                <a:miter/>
              </a:ln>
            </p:spPr>
            <p:txBody>
              <a:bodyPr rtlCol="0" anchor="ctr"/>
              <a:lstStyle/>
              <a:p>
                <a:endParaRPr lang="zh-CN" altLang="en-US" sz="1600" dirty="0">
                  <a:solidFill>
                    <a:schemeClr val="bg1"/>
                  </a:solidFill>
                  <a:cs typeface="+mn-ea"/>
                  <a:sym typeface="+mn-lt"/>
                </a:endParaRPr>
              </a:p>
            </p:txBody>
          </p:sp>
          <p:sp>
            <p:nvSpPr>
              <p:cNvPr id="50" name="任意多边形 24">
                <a:extLst>
                  <a:ext uri="{FF2B5EF4-FFF2-40B4-BE49-F238E27FC236}">
                    <a16:creationId xmlns:a16="http://schemas.microsoft.com/office/drawing/2014/main" id="{3F1FCF02-B871-52A2-09D0-E203B19C6260}"/>
                  </a:ext>
                </a:extLst>
              </p:cNvPr>
              <p:cNvSpPr/>
              <p:nvPr/>
            </p:nvSpPr>
            <p:spPr>
              <a:xfrm>
                <a:off x="5194903" y="3066484"/>
                <a:ext cx="348009" cy="396345"/>
              </a:xfrm>
              <a:custGeom>
                <a:avLst/>
                <a:gdLst>
                  <a:gd name="connsiteX0" fmla="*/ 26678 w 348009"/>
                  <a:gd name="connsiteY0" fmla="*/ 310062 h 396345"/>
                  <a:gd name="connsiteX1" fmla="*/ 61501 w 348009"/>
                  <a:gd name="connsiteY1" fmla="*/ 372260 h 396345"/>
                  <a:gd name="connsiteX2" fmla="*/ 346230 w 348009"/>
                  <a:gd name="connsiteY2" fmla="*/ 320972 h 396345"/>
                  <a:gd name="connsiteX3" fmla="*/ 301149 w 348009"/>
                  <a:gd name="connsiteY3" fmla="*/ 236037 h 396345"/>
                  <a:gd name="connsiteX4" fmla="*/ 333816 w 348009"/>
                  <a:gd name="connsiteY4" fmla="*/ 138035 h 396345"/>
                  <a:gd name="connsiteX5" fmla="*/ 309316 w 348009"/>
                  <a:gd name="connsiteY5" fmla="*/ 40033 h 396345"/>
                  <a:gd name="connsiteX6" fmla="*/ -567 w 348009"/>
                  <a:gd name="connsiteY6" fmla="*/ 77797 h 396345"/>
                  <a:gd name="connsiteX7" fmla="*/ 26678 w 348009"/>
                  <a:gd name="connsiteY7" fmla="*/ 310062 h 39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009" h="396345">
                    <a:moveTo>
                      <a:pt x="26678" y="310062"/>
                    </a:moveTo>
                    <a:cubicBezTo>
                      <a:pt x="26678" y="310062"/>
                      <a:pt x="5248" y="350896"/>
                      <a:pt x="61501" y="372260"/>
                    </a:cubicBezTo>
                    <a:cubicBezTo>
                      <a:pt x="207393" y="426749"/>
                      <a:pt x="362760" y="378794"/>
                      <a:pt x="346230" y="320972"/>
                    </a:cubicBezTo>
                    <a:cubicBezTo>
                      <a:pt x="339696" y="298955"/>
                      <a:pt x="306702" y="317248"/>
                      <a:pt x="301149" y="236037"/>
                    </a:cubicBezTo>
                    <a:cubicBezTo>
                      <a:pt x="296445" y="167109"/>
                      <a:pt x="319508" y="157636"/>
                      <a:pt x="333816" y="138035"/>
                    </a:cubicBezTo>
                    <a:cubicBezTo>
                      <a:pt x="349366" y="116148"/>
                      <a:pt x="291610" y="60091"/>
                      <a:pt x="309316" y="40033"/>
                    </a:cubicBezTo>
                    <a:cubicBezTo>
                      <a:pt x="309316" y="40033"/>
                      <a:pt x="171133" y="-71951"/>
                      <a:pt x="-567" y="77797"/>
                    </a:cubicBezTo>
                    <a:cubicBezTo>
                      <a:pt x="-44" y="76490"/>
                      <a:pt x="63788" y="109157"/>
                      <a:pt x="26678" y="310062"/>
                    </a:cubicBezTo>
                    <a:close/>
                  </a:path>
                </a:pathLst>
              </a:custGeom>
              <a:solidFill>
                <a:srgbClr val="FCB9AE"/>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51" name="任意多边形 25">
                <a:extLst>
                  <a:ext uri="{FF2B5EF4-FFF2-40B4-BE49-F238E27FC236}">
                    <a16:creationId xmlns:a16="http://schemas.microsoft.com/office/drawing/2014/main" id="{21062DF0-43C9-9768-EC7F-40A450199686}"/>
                  </a:ext>
                </a:extLst>
              </p:cNvPr>
              <p:cNvSpPr/>
              <p:nvPr/>
            </p:nvSpPr>
            <p:spPr>
              <a:xfrm>
                <a:off x="4899511" y="4609513"/>
                <a:ext cx="1944319" cy="887040"/>
              </a:xfrm>
              <a:custGeom>
                <a:avLst/>
                <a:gdLst>
                  <a:gd name="connsiteX0" fmla="*/ 35773 w 1944319"/>
                  <a:gd name="connsiteY0" fmla="*/ 675852 h 887040"/>
                  <a:gd name="connsiteX1" fmla="*/ 840044 w 1944319"/>
                  <a:gd name="connsiteY1" fmla="*/ 886426 h 887040"/>
                  <a:gd name="connsiteX2" fmla="*/ 1865799 w 1944319"/>
                  <a:gd name="connsiteY2" fmla="*/ 465343 h 887040"/>
                  <a:gd name="connsiteX3" fmla="*/ 1850772 w 1944319"/>
                  <a:gd name="connsiteY3" fmla="*/ 42301 h 887040"/>
                  <a:gd name="connsiteX4" fmla="*/ 1804319 w 1944319"/>
                  <a:gd name="connsiteY4" fmla="*/ 12312 h 887040"/>
                  <a:gd name="connsiteX5" fmla="*/ 900870 w 1944319"/>
                  <a:gd name="connsiteY5" fmla="*/ 149515 h 887040"/>
                  <a:gd name="connsiteX6" fmla="*/ 834359 w 1944319"/>
                  <a:gd name="connsiteY6" fmla="*/ 121160 h 887040"/>
                  <a:gd name="connsiteX7" fmla="*/ 629600 w 1944319"/>
                  <a:gd name="connsiteY7" fmla="*/ 203808 h 887040"/>
                  <a:gd name="connsiteX8" fmla="*/ 205382 w 1944319"/>
                  <a:gd name="connsiteY8" fmla="*/ 213935 h 887040"/>
                  <a:gd name="connsiteX9" fmla="*/ 164221 w 1944319"/>
                  <a:gd name="connsiteY9" fmla="*/ 243728 h 887040"/>
                  <a:gd name="connsiteX10" fmla="*/ 35773 w 1944319"/>
                  <a:gd name="connsiteY10" fmla="*/ 675852 h 88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319" h="887040">
                    <a:moveTo>
                      <a:pt x="35773" y="675852"/>
                    </a:moveTo>
                    <a:cubicBezTo>
                      <a:pt x="126719" y="823247"/>
                      <a:pt x="588178" y="893025"/>
                      <a:pt x="840044" y="886426"/>
                    </a:cubicBezTo>
                    <a:cubicBezTo>
                      <a:pt x="1091909" y="879827"/>
                      <a:pt x="1816733" y="538192"/>
                      <a:pt x="1865799" y="465343"/>
                    </a:cubicBezTo>
                    <a:cubicBezTo>
                      <a:pt x="1911533" y="398375"/>
                      <a:pt x="2023256" y="176368"/>
                      <a:pt x="1850772" y="42301"/>
                    </a:cubicBezTo>
                    <a:cubicBezTo>
                      <a:pt x="1836137" y="31050"/>
                      <a:pt x="1820587" y="21021"/>
                      <a:pt x="1804319" y="12312"/>
                    </a:cubicBezTo>
                    <a:cubicBezTo>
                      <a:pt x="1686194" y="-51454"/>
                      <a:pt x="900870" y="149515"/>
                      <a:pt x="900870" y="149515"/>
                    </a:cubicBezTo>
                    <a:cubicBezTo>
                      <a:pt x="900870" y="149515"/>
                      <a:pt x="852196" y="118873"/>
                      <a:pt x="834359" y="121160"/>
                    </a:cubicBezTo>
                    <a:cubicBezTo>
                      <a:pt x="779544" y="128085"/>
                      <a:pt x="740277" y="172317"/>
                      <a:pt x="629600" y="203808"/>
                    </a:cubicBezTo>
                    <a:cubicBezTo>
                      <a:pt x="552114" y="225891"/>
                      <a:pt x="340494" y="140956"/>
                      <a:pt x="205382" y="213935"/>
                    </a:cubicBezTo>
                    <a:cubicBezTo>
                      <a:pt x="190368" y="221945"/>
                      <a:pt x="176524" y="231967"/>
                      <a:pt x="164221" y="243728"/>
                    </a:cubicBezTo>
                    <a:cubicBezTo>
                      <a:pt x="38060" y="364074"/>
                      <a:pt x="-55042" y="528130"/>
                      <a:pt x="35773" y="675852"/>
                    </a:cubicBezTo>
                    <a:close/>
                  </a:path>
                </a:pathLst>
              </a:custGeom>
              <a:solidFill>
                <a:srgbClr val="557FF6"/>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52" name="任意多边形 26">
                <a:extLst>
                  <a:ext uri="{FF2B5EF4-FFF2-40B4-BE49-F238E27FC236}">
                    <a16:creationId xmlns:a16="http://schemas.microsoft.com/office/drawing/2014/main" id="{77BFFEBC-07DE-6759-BE4F-B74D93F8D5FE}"/>
                  </a:ext>
                </a:extLst>
              </p:cNvPr>
              <p:cNvSpPr/>
              <p:nvPr/>
            </p:nvSpPr>
            <p:spPr>
              <a:xfrm>
                <a:off x="5101082" y="4613977"/>
                <a:ext cx="1648657" cy="573637"/>
              </a:xfrm>
              <a:custGeom>
                <a:avLst/>
                <a:gdLst>
                  <a:gd name="connsiteX0" fmla="*/ -567 w 1648657"/>
                  <a:gd name="connsiteY0" fmla="*/ 212999 h 573637"/>
                  <a:gd name="connsiteX1" fmla="*/ 348321 w 1648657"/>
                  <a:gd name="connsiteY1" fmla="*/ 283038 h 573637"/>
                  <a:gd name="connsiteX2" fmla="*/ 934569 w 1648657"/>
                  <a:gd name="connsiteY2" fmla="*/ 573451 h 573637"/>
                  <a:gd name="connsiteX3" fmla="*/ 906541 w 1648657"/>
                  <a:gd name="connsiteY3" fmla="*/ 498773 h 573637"/>
                  <a:gd name="connsiteX4" fmla="*/ 1071054 w 1648657"/>
                  <a:gd name="connsiteY4" fmla="*/ 427559 h 573637"/>
                  <a:gd name="connsiteX5" fmla="*/ 1648091 w 1648657"/>
                  <a:gd name="connsiteY5" fmla="*/ 42084 h 573637"/>
                  <a:gd name="connsiteX6" fmla="*/ 1601571 w 1648657"/>
                  <a:gd name="connsiteY6" fmla="*/ 12226 h 573637"/>
                  <a:gd name="connsiteX7" fmla="*/ 696294 w 1648657"/>
                  <a:gd name="connsiteY7" fmla="*/ 148775 h 573637"/>
                  <a:gd name="connsiteX8" fmla="*/ 629652 w 1648657"/>
                  <a:gd name="connsiteY8" fmla="*/ 120485 h 573637"/>
                  <a:gd name="connsiteX9" fmla="*/ 424566 w 1648657"/>
                  <a:gd name="connsiteY9" fmla="*/ 202676 h 573637"/>
                  <a:gd name="connsiteX10" fmla="*/ -567 w 1648657"/>
                  <a:gd name="connsiteY10" fmla="*/ 212999 h 57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657" h="573637">
                    <a:moveTo>
                      <a:pt x="-567" y="212999"/>
                    </a:moveTo>
                    <a:cubicBezTo>
                      <a:pt x="138205" y="203787"/>
                      <a:pt x="261949" y="232600"/>
                      <a:pt x="348321" y="283038"/>
                    </a:cubicBezTo>
                    <a:cubicBezTo>
                      <a:pt x="450766" y="342950"/>
                      <a:pt x="934569" y="573451"/>
                      <a:pt x="934569" y="573451"/>
                    </a:cubicBezTo>
                    <a:cubicBezTo>
                      <a:pt x="933459" y="548689"/>
                      <a:pt x="906541" y="498773"/>
                      <a:pt x="906541" y="498773"/>
                    </a:cubicBezTo>
                    <a:cubicBezTo>
                      <a:pt x="952275" y="458854"/>
                      <a:pt x="1071054" y="427559"/>
                      <a:pt x="1071054" y="427559"/>
                    </a:cubicBezTo>
                    <a:cubicBezTo>
                      <a:pt x="1163241" y="349614"/>
                      <a:pt x="1528397" y="117219"/>
                      <a:pt x="1648091" y="42084"/>
                    </a:cubicBezTo>
                    <a:cubicBezTo>
                      <a:pt x="1633455" y="30859"/>
                      <a:pt x="1617905" y="20876"/>
                      <a:pt x="1601571" y="12226"/>
                    </a:cubicBezTo>
                    <a:cubicBezTo>
                      <a:pt x="1483251" y="-51149"/>
                      <a:pt x="696294" y="148775"/>
                      <a:pt x="696294" y="148775"/>
                    </a:cubicBezTo>
                    <a:cubicBezTo>
                      <a:pt x="696294" y="148775"/>
                      <a:pt x="647554" y="118264"/>
                      <a:pt x="629652" y="120485"/>
                    </a:cubicBezTo>
                    <a:cubicBezTo>
                      <a:pt x="574771" y="127411"/>
                      <a:pt x="535440" y="171381"/>
                      <a:pt x="424566" y="202676"/>
                    </a:cubicBezTo>
                    <a:cubicBezTo>
                      <a:pt x="346492" y="224629"/>
                      <a:pt x="134872" y="140216"/>
                      <a:pt x="-567" y="212999"/>
                    </a:cubicBezTo>
                    <a:close/>
                  </a:path>
                </a:pathLst>
              </a:custGeom>
              <a:solidFill>
                <a:srgbClr val="445FA3"/>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53" name="任意多边形 27">
                <a:extLst>
                  <a:ext uri="{FF2B5EF4-FFF2-40B4-BE49-F238E27FC236}">
                    <a16:creationId xmlns:a16="http://schemas.microsoft.com/office/drawing/2014/main" id="{8AF7BBD4-7469-BE9B-8F60-57E9CC1A118A}"/>
                  </a:ext>
                </a:extLst>
              </p:cNvPr>
              <p:cNvSpPr/>
              <p:nvPr/>
            </p:nvSpPr>
            <p:spPr>
              <a:xfrm>
                <a:off x="5101082" y="4613977"/>
                <a:ext cx="1648657" cy="573637"/>
              </a:xfrm>
              <a:custGeom>
                <a:avLst/>
                <a:gdLst>
                  <a:gd name="connsiteX0" fmla="*/ -567 w 1648657"/>
                  <a:gd name="connsiteY0" fmla="*/ 212999 h 573637"/>
                  <a:gd name="connsiteX1" fmla="*/ 348321 w 1648657"/>
                  <a:gd name="connsiteY1" fmla="*/ 283038 h 573637"/>
                  <a:gd name="connsiteX2" fmla="*/ 934569 w 1648657"/>
                  <a:gd name="connsiteY2" fmla="*/ 573451 h 573637"/>
                  <a:gd name="connsiteX3" fmla="*/ 906541 w 1648657"/>
                  <a:gd name="connsiteY3" fmla="*/ 498773 h 573637"/>
                  <a:gd name="connsiteX4" fmla="*/ 1071054 w 1648657"/>
                  <a:gd name="connsiteY4" fmla="*/ 427559 h 573637"/>
                  <a:gd name="connsiteX5" fmla="*/ 1648091 w 1648657"/>
                  <a:gd name="connsiteY5" fmla="*/ 42084 h 573637"/>
                  <a:gd name="connsiteX6" fmla="*/ 1601571 w 1648657"/>
                  <a:gd name="connsiteY6" fmla="*/ 12226 h 573637"/>
                  <a:gd name="connsiteX7" fmla="*/ 696294 w 1648657"/>
                  <a:gd name="connsiteY7" fmla="*/ 148775 h 573637"/>
                  <a:gd name="connsiteX8" fmla="*/ 629652 w 1648657"/>
                  <a:gd name="connsiteY8" fmla="*/ 120485 h 573637"/>
                  <a:gd name="connsiteX9" fmla="*/ 424566 w 1648657"/>
                  <a:gd name="connsiteY9" fmla="*/ 202676 h 573637"/>
                  <a:gd name="connsiteX10" fmla="*/ -567 w 1648657"/>
                  <a:gd name="connsiteY10" fmla="*/ 212999 h 57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657" h="573637">
                    <a:moveTo>
                      <a:pt x="-567" y="212999"/>
                    </a:moveTo>
                    <a:cubicBezTo>
                      <a:pt x="138205" y="203787"/>
                      <a:pt x="261949" y="232600"/>
                      <a:pt x="348321" y="283038"/>
                    </a:cubicBezTo>
                    <a:cubicBezTo>
                      <a:pt x="450766" y="342950"/>
                      <a:pt x="934569" y="573451"/>
                      <a:pt x="934569" y="573451"/>
                    </a:cubicBezTo>
                    <a:cubicBezTo>
                      <a:pt x="933459" y="548689"/>
                      <a:pt x="906541" y="498773"/>
                      <a:pt x="906541" y="498773"/>
                    </a:cubicBezTo>
                    <a:cubicBezTo>
                      <a:pt x="952275" y="458854"/>
                      <a:pt x="1071054" y="427559"/>
                      <a:pt x="1071054" y="427559"/>
                    </a:cubicBezTo>
                    <a:cubicBezTo>
                      <a:pt x="1163241" y="349614"/>
                      <a:pt x="1528397" y="117219"/>
                      <a:pt x="1648091" y="42084"/>
                    </a:cubicBezTo>
                    <a:cubicBezTo>
                      <a:pt x="1633455" y="30859"/>
                      <a:pt x="1617905" y="20876"/>
                      <a:pt x="1601571" y="12226"/>
                    </a:cubicBezTo>
                    <a:cubicBezTo>
                      <a:pt x="1483251" y="-51149"/>
                      <a:pt x="696294" y="148775"/>
                      <a:pt x="696294" y="148775"/>
                    </a:cubicBezTo>
                    <a:cubicBezTo>
                      <a:pt x="696294" y="148775"/>
                      <a:pt x="647554" y="118264"/>
                      <a:pt x="629652" y="120485"/>
                    </a:cubicBezTo>
                    <a:cubicBezTo>
                      <a:pt x="574771" y="127411"/>
                      <a:pt x="535440" y="171381"/>
                      <a:pt x="424566" y="202676"/>
                    </a:cubicBezTo>
                    <a:cubicBezTo>
                      <a:pt x="346492" y="224629"/>
                      <a:pt x="134872" y="140216"/>
                      <a:pt x="-567" y="212999"/>
                    </a:cubicBezTo>
                    <a:close/>
                  </a:path>
                </a:pathLst>
              </a:custGeom>
              <a:noFill/>
              <a:ln w="1633" cap="flat">
                <a:solidFill>
                  <a:srgbClr val="000000"/>
                </a:solidFill>
                <a:prstDash val="solid"/>
                <a:miter/>
              </a:ln>
            </p:spPr>
            <p:txBody>
              <a:bodyPr rtlCol="0" anchor="ctr"/>
              <a:lstStyle/>
              <a:p>
                <a:endParaRPr lang="zh-CN" altLang="en-US" sz="1600">
                  <a:solidFill>
                    <a:schemeClr val="bg1"/>
                  </a:solidFill>
                  <a:cs typeface="+mn-ea"/>
                  <a:sym typeface="+mn-lt"/>
                </a:endParaRPr>
              </a:p>
            </p:txBody>
          </p:sp>
          <p:sp>
            <p:nvSpPr>
              <p:cNvPr id="54" name="任意多边形 28">
                <a:extLst>
                  <a:ext uri="{FF2B5EF4-FFF2-40B4-BE49-F238E27FC236}">
                    <a16:creationId xmlns:a16="http://schemas.microsoft.com/office/drawing/2014/main" id="{CAE8BA43-6B1A-BF10-21A5-BC360139514A}"/>
                  </a:ext>
                </a:extLst>
              </p:cNvPr>
              <p:cNvSpPr/>
              <p:nvPr/>
            </p:nvSpPr>
            <p:spPr>
              <a:xfrm>
                <a:off x="4895005" y="4613976"/>
                <a:ext cx="1944369" cy="887077"/>
              </a:xfrm>
              <a:custGeom>
                <a:avLst/>
                <a:gdLst>
                  <a:gd name="connsiteX0" fmla="*/ 35771 w 1944369"/>
                  <a:gd name="connsiteY0" fmla="*/ 675897 h 887077"/>
                  <a:gd name="connsiteX1" fmla="*/ 840107 w 1944369"/>
                  <a:gd name="connsiteY1" fmla="*/ 886471 h 887077"/>
                  <a:gd name="connsiteX2" fmla="*/ 1865863 w 1944369"/>
                  <a:gd name="connsiteY2" fmla="*/ 465323 h 887077"/>
                  <a:gd name="connsiteX3" fmla="*/ 1850771 w 1944369"/>
                  <a:gd name="connsiteY3" fmla="*/ 42346 h 887077"/>
                  <a:gd name="connsiteX4" fmla="*/ 1804318 w 1944369"/>
                  <a:gd name="connsiteY4" fmla="*/ 12292 h 887077"/>
                  <a:gd name="connsiteX5" fmla="*/ 900869 w 1944369"/>
                  <a:gd name="connsiteY5" fmla="*/ 149495 h 887077"/>
                  <a:gd name="connsiteX6" fmla="*/ 834358 w 1944369"/>
                  <a:gd name="connsiteY6" fmla="*/ 121074 h 887077"/>
                  <a:gd name="connsiteX7" fmla="*/ 629664 w 1944369"/>
                  <a:gd name="connsiteY7" fmla="*/ 203723 h 887077"/>
                  <a:gd name="connsiteX8" fmla="*/ 205381 w 1944369"/>
                  <a:gd name="connsiteY8" fmla="*/ 213915 h 887077"/>
                  <a:gd name="connsiteX9" fmla="*/ 164285 w 1944369"/>
                  <a:gd name="connsiteY9" fmla="*/ 243642 h 887077"/>
                  <a:gd name="connsiteX10" fmla="*/ 35771 w 1944369"/>
                  <a:gd name="connsiteY10" fmla="*/ 675897 h 88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4369" h="887077">
                    <a:moveTo>
                      <a:pt x="35771" y="675897"/>
                    </a:moveTo>
                    <a:cubicBezTo>
                      <a:pt x="126717" y="823227"/>
                      <a:pt x="587915" y="893004"/>
                      <a:pt x="840107" y="886471"/>
                    </a:cubicBezTo>
                    <a:cubicBezTo>
                      <a:pt x="1092300" y="879937"/>
                      <a:pt x="1816731" y="538171"/>
                      <a:pt x="1865863" y="465323"/>
                    </a:cubicBezTo>
                    <a:cubicBezTo>
                      <a:pt x="1911597" y="398355"/>
                      <a:pt x="2023319" y="176413"/>
                      <a:pt x="1850771" y="42346"/>
                    </a:cubicBezTo>
                    <a:cubicBezTo>
                      <a:pt x="1836136" y="31063"/>
                      <a:pt x="1820586" y="21008"/>
                      <a:pt x="1804318" y="12292"/>
                    </a:cubicBezTo>
                    <a:cubicBezTo>
                      <a:pt x="1686258" y="-51409"/>
                      <a:pt x="900869" y="149495"/>
                      <a:pt x="900869" y="149495"/>
                    </a:cubicBezTo>
                    <a:cubicBezTo>
                      <a:pt x="900869" y="149495"/>
                      <a:pt x="852260" y="118788"/>
                      <a:pt x="834358" y="121074"/>
                    </a:cubicBezTo>
                    <a:cubicBezTo>
                      <a:pt x="779542" y="128065"/>
                      <a:pt x="740341" y="172231"/>
                      <a:pt x="629664" y="203723"/>
                    </a:cubicBezTo>
                    <a:cubicBezTo>
                      <a:pt x="552112" y="225871"/>
                      <a:pt x="340558" y="140936"/>
                      <a:pt x="205381" y="213915"/>
                    </a:cubicBezTo>
                    <a:cubicBezTo>
                      <a:pt x="190399" y="221918"/>
                      <a:pt x="176575" y="231921"/>
                      <a:pt x="164285" y="243642"/>
                    </a:cubicBezTo>
                    <a:cubicBezTo>
                      <a:pt x="38058" y="364054"/>
                      <a:pt x="-55044" y="528175"/>
                      <a:pt x="35771" y="675897"/>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55" name="任意多边形 29">
                <a:extLst>
                  <a:ext uri="{FF2B5EF4-FFF2-40B4-BE49-F238E27FC236}">
                    <a16:creationId xmlns:a16="http://schemas.microsoft.com/office/drawing/2014/main" id="{CB29EF64-9D71-33F6-33CE-209C77BE6541}"/>
                  </a:ext>
                </a:extLst>
              </p:cNvPr>
              <p:cNvSpPr/>
              <p:nvPr/>
            </p:nvSpPr>
            <p:spPr>
              <a:xfrm>
                <a:off x="5065345" y="5420403"/>
                <a:ext cx="564492" cy="206092"/>
              </a:xfrm>
              <a:custGeom>
                <a:avLst/>
                <a:gdLst>
                  <a:gd name="connsiteX0" fmla="*/ 10867 w 564492"/>
                  <a:gd name="connsiteY0" fmla="*/ -187 h 206092"/>
                  <a:gd name="connsiteX1" fmla="*/ -567 w 564492"/>
                  <a:gd name="connsiteY1" fmla="*/ 51362 h 206092"/>
                  <a:gd name="connsiteX2" fmla="*/ 165776 w 564492"/>
                  <a:gd name="connsiteY2" fmla="*/ 155114 h 206092"/>
                  <a:gd name="connsiteX3" fmla="*/ 447368 w 564492"/>
                  <a:gd name="connsiteY3" fmla="*/ 204180 h 206092"/>
                  <a:gd name="connsiteX4" fmla="*/ 550467 w 564492"/>
                  <a:gd name="connsiteY4" fmla="*/ 202547 h 206092"/>
                  <a:gd name="connsiteX5" fmla="*/ 563926 w 564492"/>
                  <a:gd name="connsiteY5" fmla="*/ 182293 h 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92" h="206092">
                    <a:moveTo>
                      <a:pt x="10867" y="-187"/>
                    </a:moveTo>
                    <a:lnTo>
                      <a:pt x="-567" y="51362"/>
                    </a:lnTo>
                    <a:cubicBezTo>
                      <a:pt x="-567" y="51362"/>
                      <a:pt x="30271" y="140479"/>
                      <a:pt x="165776" y="155114"/>
                    </a:cubicBezTo>
                    <a:cubicBezTo>
                      <a:pt x="301280" y="169749"/>
                      <a:pt x="381380" y="200195"/>
                      <a:pt x="447368" y="204180"/>
                    </a:cubicBezTo>
                    <a:cubicBezTo>
                      <a:pt x="481708" y="206937"/>
                      <a:pt x="516231" y="206389"/>
                      <a:pt x="550467" y="202547"/>
                    </a:cubicBezTo>
                    <a:lnTo>
                      <a:pt x="563926" y="182293"/>
                    </a:ln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56" name="任意多边形 30">
                <a:extLst>
                  <a:ext uri="{FF2B5EF4-FFF2-40B4-BE49-F238E27FC236}">
                    <a16:creationId xmlns:a16="http://schemas.microsoft.com/office/drawing/2014/main" id="{28631E78-A957-E43F-80D4-0E9D99BD6C49}"/>
                  </a:ext>
                </a:extLst>
              </p:cNvPr>
              <p:cNvSpPr/>
              <p:nvPr/>
            </p:nvSpPr>
            <p:spPr>
              <a:xfrm>
                <a:off x="5065345" y="5420403"/>
                <a:ext cx="564492" cy="206092"/>
              </a:xfrm>
              <a:custGeom>
                <a:avLst/>
                <a:gdLst>
                  <a:gd name="connsiteX0" fmla="*/ 10867 w 564492"/>
                  <a:gd name="connsiteY0" fmla="*/ -187 h 206092"/>
                  <a:gd name="connsiteX1" fmla="*/ -567 w 564492"/>
                  <a:gd name="connsiteY1" fmla="*/ 51362 h 206092"/>
                  <a:gd name="connsiteX2" fmla="*/ 165776 w 564492"/>
                  <a:gd name="connsiteY2" fmla="*/ 155114 h 206092"/>
                  <a:gd name="connsiteX3" fmla="*/ 447368 w 564492"/>
                  <a:gd name="connsiteY3" fmla="*/ 204180 h 206092"/>
                  <a:gd name="connsiteX4" fmla="*/ 550467 w 564492"/>
                  <a:gd name="connsiteY4" fmla="*/ 202547 h 206092"/>
                  <a:gd name="connsiteX5" fmla="*/ 563926 w 564492"/>
                  <a:gd name="connsiteY5" fmla="*/ 182293 h 20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492" h="206092">
                    <a:moveTo>
                      <a:pt x="10867" y="-187"/>
                    </a:moveTo>
                    <a:lnTo>
                      <a:pt x="-567" y="51362"/>
                    </a:lnTo>
                    <a:cubicBezTo>
                      <a:pt x="-567" y="51362"/>
                      <a:pt x="30271" y="140479"/>
                      <a:pt x="165776" y="155114"/>
                    </a:cubicBezTo>
                    <a:cubicBezTo>
                      <a:pt x="301280" y="169749"/>
                      <a:pt x="381380" y="200195"/>
                      <a:pt x="447368" y="204180"/>
                    </a:cubicBezTo>
                    <a:cubicBezTo>
                      <a:pt x="481708" y="206937"/>
                      <a:pt x="516231" y="206389"/>
                      <a:pt x="550467" y="202547"/>
                    </a:cubicBezTo>
                    <a:lnTo>
                      <a:pt x="563926" y="182293"/>
                    </a:ln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57" name="任意多边形 31">
                <a:extLst>
                  <a:ext uri="{FF2B5EF4-FFF2-40B4-BE49-F238E27FC236}">
                    <a16:creationId xmlns:a16="http://schemas.microsoft.com/office/drawing/2014/main" id="{CEF2413B-96AA-F59E-A3BC-D59BDA3BA861}"/>
                  </a:ext>
                </a:extLst>
              </p:cNvPr>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solidFill>
                <a:srgbClr val="26323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58" name="任意多边形 32">
                <a:extLst>
                  <a:ext uri="{FF2B5EF4-FFF2-40B4-BE49-F238E27FC236}">
                    <a16:creationId xmlns:a16="http://schemas.microsoft.com/office/drawing/2014/main" id="{6F3E42A2-094D-DD70-003B-69E9F4F74B22}"/>
                  </a:ext>
                </a:extLst>
              </p:cNvPr>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noFill/>
              <a:ln w="1633" cap="flat">
                <a:solidFill>
                  <a:srgbClr val="000000"/>
                </a:solidFill>
                <a:prstDash val="solid"/>
                <a:miter/>
              </a:ln>
            </p:spPr>
            <p:txBody>
              <a:bodyPr rtlCol="0" anchor="ctr"/>
              <a:lstStyle/>
              <a:p>
                <a:endParaRPr lang="zh-CN" altLang="en-US" sz="1600">
                  <a:solidFill>
                    <a:schemeClr val="bg1"/>
                  </a:solidFill>
                  <a:cs typeface="+mn-ea"/>
                  <a:sym typeface="+mn-lt"/>
                </a:endParaRPr>
              </a:p>
            </p:txBody>
          </p:sp>
          <p:sp>
            <p:nvSpPr>
              <p:cNvPr id="59" name="任意多边形 33">
                <a:extLst>
                  <a:ext uri="{FF2B5EF4-FFF2-40B4-BE49-F238E27FC236}">
                    <a16:creationId xmlns:a16="http://schemas.microsoft.com/office/drawing/2014/main" id="{E9E0959D-66A3-5250-61F8-4EE56BD38A2D}"/>
                  </a:ext>
                </a:extLst>
              </p:cNvPr>
              <p:cNvSpPr/>
              <p:nvPr/>
            </p:nvSpPr>
            <p:spPr>
              <a:xfrm>
                <a:off x="5078678" y="5272158"/>
                <a:ext cx="788258" cy="277787"/>
              </a:xfrm>
              <a:custGeom>
                <a:avLst/>
                <a:gdLst>
                  <a:gd name="connsiteX0" fmla="*/ -180 w 788258"/>
                  <a:gd name="connsiteY0" fmla="*/ 162431 h 277787"/>
                  <a:gd name="connsiteX1" fmla="*/ 130490 w 788258"/>
                  <a:gd name="connsiteY1" fmla="*/ 227766 h 277787"/>
                  <a:gd name="connsiteX2" fmla="*/ 685835 w 788258"/>
                  <a:gd name="connsiteY2" fmla="*/ 224303 h 277787"/>
                  <a:gd name="connsiteX3" fmla="*/ 787692 w 788258"/>
                  <a:gd name="connsiteY3" fmla="*/ 142962 h 277787"/>
                  <a:gd name="connsiteX4" fmla="*/ 584828 w 788258"/>
                  <a:gd name="connsiteY4" fmla="*/ -187 h 277787"/>
                  <a:gd name="connsiteX5" fmla="*/ 228492 w 788258"/>
                  <a:gd name="connsiteY5" fmla="*/ 70963 h 277787"/>
                  <a:gd name="connsiteX6" fmla="*/ 172435 w 788258"/>
                  <a:gd name="connsiteY6" fmla="*/ 67173 h 277787"/>
                  <a:gd name="connsiteX7" fmla="*/ -180 w 788258"/>
                  <a:gd name="connsiteY7" fmla="*/ 162431 h 27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8258" h="277787">
                    <a:moveTo>
                      <a:pt x="-180" y="162431"/>
                    </a:moveTo>
                    <a:cubicBezTo>
                      <a:pt x="45490" y="179699"/>
                      <a:pt x="89277" y="201586"/>
                      <a:pt x="130490" y="227766"/>
                    </a:cubicBezTo>
                    <a:cubicBezTo>
                      <a:pt x="130490" y="227766"/>
                      <a:pt x="349361" y="342167"/>
                      <a:pt x="685835" y="224303"/>
                    </a:cubicBezTo>
                    <a:lnTo>
                      <a:pt x="787692" y="142962"/>
                    </a:lnTo>
                    <a:lnTo>
                      <a:pt x="584828" y="-187"/>
                    </a:lnTo>
                    <a:cubicBezTo>
                      <a:pt x="584828" y="-187"/>
                      <a:pt x="385622" y="88407"/>
                      <a:pt x="228492" y="70963"/>
                    </a:cubicBezTo>
                    <a:cubicBezTo>
                      <a:pt x="209545" y="68937"/>
                      <a:pt x="190729" y="67565"/>
                      <a:pt x="172435" y="67173"/>
                    </a:cubicBezTo>
                    <a:cubicBezTo>
                      <a:pt x="75021" y="64429"/>
                      <a:pt x="-6909" y="85402"/>
                      <a:pt x="-180" y="162431"/>
                    </a:cubicBezTo>
                    <a:close/>
                  </a:path>
                </a:pathLst>
              </a:custGeom>
              <a:solidFill>
                <a:srgbClr val="000000">
                  <a:alpha val="70000"/>
                </a:srgbClr>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60" name="任意多边形 34">
                <a:extLst>
                  <a:ext uri="{FF2B5EF4-FFF2-40B4-BE49-F238E27FC236}">
                    <a16:creationId xmlns:a16="http://schemas.microsoft.com/office/drawing/2014/main" id="{6AAB44D9-C444-606C-AB28-0653CC961CE2}"/>
                  </a:ext>
                </a:extLst>
              </p:cNvPr>
              <p:cNvSpPr/>
              <p:nvPr/>
            </p:nvSpPr>
            <p:spPr>
              <a:xfrm>
                <a:off x="5074390" y="5277058"/>
                <a:ext cx="788038" cy="331508"/>
              </a:xfrm>
              <a:custGeom>
                <a:avLst/>
                <a:gdLst>
                  <a:gd name="connsiteX0" fmla="*/ 787471 w 788038"/>
                  <a:gd name="connsiteY0" fmla="*/ 143027 h 331508"/>
                  <a:gd name="connsiteX1" fmla="*/ 552266 w 788038"/>
                  <a:gd name="connsiteY1" fmla="*/ 331321 h 331508"/>
                  <a:gd name="connsiteX2" fmla="*/ 214420 w 788038"/>
                  <a:gd name="connsiteY2" fmla="*/ 279838 h 331508"/>
                  <a:gd name="connsiteX3" fmla="*/ -8 w 788038"/>
                  <a:gd name="connsiteY3" fmla="*/ 164130 h 331508"/>
                  <a:gd name="connsiteX4" fmla="*/ 172475 w 788038"/>
                  <a:gd name="connsiteY4" fmla="*/ 67043 h 331508"/>
                  <a:gd name="connsiteX5" fmla="*/ 228533 w 788038"/>
                  <a:gd name="connsiteY5" fmla="*/ 70897 h 331508"/>
                  <a:gd name="connsiteX6" fmla="*/ 585130 w 788038"/>
                  <a:gd name="connsiteY6" fmla="*/ -187 h 33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038" h="331508">
                    <a:moveTo>
                      <a:pt x="787471" y="143027"/>
                    </a:moveTo>
                    <a:lnTo>
                      <a:pt x="552266" y="331321"/>
                    </a:lnTo>
                    <a:cubicBezTo>
                      <a:pt x="438662" y="321456"/>
                      <a:pt x="325809" y="304253"/>
                      <a:pt x="214420" y="279838"/>
                    </a:cubicBezTo>
                    <a:cubicBezTo>
                      <a:pt x="102763" y="253704"/>
                      <a:pt x="5349" y="215875"/>
                      <a:pt x="-8" y="164130"/>
                    </a:cubicBezTo>
                    <a:cubicBezTo>
                      <a:pt x="-8175" y="85728"/>
                      <a:pt x="74408" y="64037"/>
                      <a:pt x="172475" y="67043"/>
                    </a:cubicBezTo>
                    <a:cubicBezTo>
                      <a:pt x="191213" y="67376"/>
                      <a:pt x="209925" y="68663"/>
                      <a:pt x="228533" y="70897"/>
                    </a:cubicBezTo>
                    <a:cubicBezTo>
                      <a:pt x="385336" y="88015"/>
                      <a:pt x="585130" y="-187"/>
                      <a:pt x="585130" y="-187"/>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61" name="任意多边形 35">
                <a:extLst>
                  <a:ext uri="{FF2B5EF4-FFF2-40B4-BE49-F238E27FC236}">
                    <a16:creationId xmlns:a16="http://schemas.microsoft.com/office/drawing/2014/main" id="{5B65A925-9D0D-9329-3CB6-A39797ED79C4}"/>
                  </a:ext>
                </a:extLst>
              </p:cNvPr>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62" name="任意多边形 36">
                <a:extLst>
                  <a:ext uri="{FF2B5EF4-FFF2-40B4-BE49-F238E27FC236}">
                    <a16:creationId xmlns:a16="http://schemas.microsoft.com/office/drawing/2014/main" id="{881E5470-BE90-0288-4313-2473327B0AF8}"/>
                  </a:ext>
                </a:extLst>
              </p:cNvPr>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noFill/>
              <a:ln w="1633" cap="flat">
                <a:solidFill>
                  <a:srgbClr val="000000"/>
                </a:solidFill>
                <a:prstDash val="solid"/>
                <a:miter/>
              </a:ln>
            </p:spPr>
            <p:txBody>
              <a:bodyPr rtlCol="0" anchor="ctr"/>
              <a:lstStyle/>
              <a:p>
                <a:endParaRPr lang="zh-CN" altLang="en-US" sz="1600">
                  <a:solidFill>
                    <a:schemeClr val="bg1"/>
                  </a:solidFill>
                  <a:cs typeface="+mn-ea"/>
                  <a:sym typeface="+mn-lt"/>
                </a:endParaRPr>
              </a:p>
            </p:txBody>
          </p:sp>
          <p:sp>
            <p:nvSpPr>
              <p:cNvPr id="63" name="任意多边形 37">
                <a:extLst>
                  <a:ext uri="{FF2B5EF4-FFF2-40B4-BE49-F238E27FC236}">
                    <a16:creationId xmlns:a16="http://schemas.microsoft.com/office/drawing/2014/main" id="{D9644EAB-1731-B063-8E77-90C90EF5CEAE}"/>
                  </a:ext>
                </a:extLst>
              </p:cNvPr>
              <p:cNvSpPr/>
              <p:nvPr/>
            </p:nvSpPr>
            <p:spPr>
              <a:xfrm>
                <a:off x="5558041" y="5492128"/>
                <a:ext cx="98738" cy="53717"/>
              </a:xfrm>
              <a:custGeom>
                <a:avLst/>
                <a:gdLst>
                  <a:gd name="connsiteX0" fmla="*/ 2039 w 98738"/>
                  <a:gd name="connsiteY0" fmla="*/ 53530 h 53717"/>
                  <a:gd name="connsiteX1" fmla="*/ 93508 w 98738"/>
                  <a:gd name="connsiteY1" fmla="*/ 37654 h 53717"/>
                  <a:gd name="connsiteX2" fmla="*/ 81747 w 98738"/>
                  <a:gd name="connsiteY2" fmla="*/ 479 h 53717"/>
                  <a:gd name="connsiteX3" fmla="*/ 2039 w 98738"/>
                  <a:gd name="connsiteY3" fmla="*/ 53530 h 53717"/>
                </a:gdLst>
                <a:ahLst/>
                <a:cxnLst>
                  <a:cxn ang="0">
                    <a:pos x="connsiteX0" y="connsiteY0"/>
                  </a:cxn>
                  <a:cxn ang="0">
                    <a:pos x="connsiteX1" y="connsiteY1"/>
                  </a:cxn>
                  <a:cxn ang="0">
                    <a:pos x="connsiteX2" y="connsiteY2"/>
                  </a:cxn>
                  <a:cxn ang="0">
                    <a:pos x="connsiteX3" y="connsiteY3"/>
                  </a:cxn>
                </a:cxnLst>
                <a:rect l="l" t="t" r="r" b="b"/>
                <a:pathLst>
                  <a:path w="98738" h="53717">
                    <a:moveTo>
                      <a:pt x="2039" y="53530"/>
                    </a:moveTo>
                    <a:cubicBezTo>
                      <a:pt x="32785" y="49819"/>
                      <a:pt x="63310" y="44520"/>
                      <a:pt x="93508" y="37654"/>
                    </a:cubicBezTo>
                    <a:cubicBezTo>
                      <a:pt x="101609" y="20667"/>
                      <a:pt x="100041" y="3288"/>
                      <a:pt x="81747" y="479"/>
                    </a:cubicBezTo>
                    <a:cubicBezTo>
                      <a:pt x="46075" y="-5271"/>
                      <a:pt x="-13772" y="27396"/>
                      <a:pt x="2039" y="53530"/>
                    </a:cubicBezTo>
                    <a:close/>
                  </a:path>
                </a:pathLst>
              </a:custGeom>
              <a:solidFill>
                <a:srgbClr val="000000">
                  <a:alpha val="70000"/>
                </a:srgbClr>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64" name="任意多边形 38">
                <a:extLst>
                  <a:ext uri="{FF2B5EF4-FFF2-40B4-BE49-F238E27FC236}">
                    <a16:creationId xmlns:a16="http://schemas.microsoft.com/office/drawing/2014/main" id="{81954D56-3DFB-084E-6617-ED2DF40207FE}"/>
                  </a:ext>
                </a:extLst>
              </p:cNvPr>
              <p:cNvSpPr/>
              <p:nvPr/>
            </p:nvSpPr>
            <p:spPr>
              <a:xfrm>
                <a:off x="5558041" y="5492128"/>
                <a:ext cx="98738" cy="53717"/>
              </a:xfrm>
              <a:custGeom>
                <a:avLst/>
                <a:gdLst>
                  <a:gd name="connsiteX0" fmla="*/ 2039 w 98738"/>
                  <a:gd name="connsiteY0" fmla="*/ 53530 h 53717"/>
                  <a:gd name="connsiteX1" fmla="*/ 93508 w 98738"/>
                  <a:gd name="connsiteY1" fmla="*/ 37654 h 53717"/>
                  <a:gd name="connsiteX2" fmla="*/ 81747 w 98738"/>
                  <a:gd name="connsiteY2" fmla="*/ 479 h 53717"/>
                  <a:gd name="connsiteX3" fmla="*/ 2039 w 98738"/>
                  <a:gd name="connsiteY3" fmla="*/ 53530 h 53717"/>
                </a:gdLst>
                <a:ahLst/>
                <a:cxnLst>
                  <a:cxn ang="0">
                    <a:pos x="connsiteX0" y="connsiteY0"/>
                  </a:cxn>
                  <a:cxn ang="0">
                    <a:pos x="connsiteX1" y="connsiteY1"/>
                  </a:cxn>
                  <a:cxn ang="0">
                    <a:pos x="connsiteX2" y="connsiteY2"/>
                  </a:cxn>
                  <a:cxn ang="0">
                    <a:pos x="connsiteX3" y="connsiteY3"/>
                  </a:cxn>
                </a:cxnLst>
                <a:rect l="l" t="t" r="r" b="b"/>
                <a:pathLst>
                  <a:path w="98738" h="53717">
                    <a:moveTo>
                      <a:pt x="2039" y="53530"/>
                    </a:moveTo>
                    <a:cubicBezTo>
                      <a:pt x="32785" y="49819"/>
                      <a:pt x="63310" y="44520"/>
                      <a:pt x="93508" y="37654"/>
                    </a:cubicBezTo>
                    <a:cubicBezTo>
                      <a:pt x="101609" y="20667"/>
                      <a:pt x="100041" y="3288"/>
                      <a:pt x="81747" y="479"/>
                    </a:cubicBezTo>
                    <a:cubicBezTo>
                      <a:pt x="46075" y="-5271"/>
                      <a:pt x="-13772" y="27396"/>
                      <a:pt x="2039" y="53530"/>
                    </a:cubicBezTo>
                    <a:close/>
                  </a:path>
                </a:pathLst>
              </a:custGeom>
              <a:noFill/>
              <a:ln w="1633" cap="flat">
                <a:solidFill>
                  <a:srgbClr val="000000"/>
                </a:solidFill>
                <a:prstDash val="solid"/>
                <a:miter/>
              </a:ln>
            </p:spPr>
            <p:txBody>
              <a:bodyPr rtlCol="0" anchor="ctr"/>
              <a:lstStyle/>
              <a:p>
                <a:endParaRPr lang="zh-CN" altLang="en-US" sz="1600">
                  <a:solidFill>
                    <a:schemeClr val="bg1"/>
                  </a:solidFill>
                  <a:cs typeface="+mn-ea"/>
                  <a:sym typeface="+mn-lt"/>
                </a:endParaRPr>
              </a:p>
            </p:txBody>
          </p:sp>
          <p:sp>
            <p:nvSpPr>
              <p:cNvPr id="65" name="任意多边形 39">
                <a:extLst>
                  <a:ext uri="{FF2B5EF4-FFF2-40B4-BE49-F238E27FC236}">
                    <a16:creationId xmlns:a16="http://schemas.microsoft.com/office/drawing/2014/main" id="{8A93B21F-AE3F-746F-9EF4-26AAE4B52C17}"/>
                  </a:ext>
                </a:extLst>
              </p:cNvPr>
              <p:cNvSpPr/>
              <p:nvPr/>
            </p:nvSpPr>
            <p:spPr>
              <a:xfrm>
                <a:off x="5558099" y="5492110"/>
                <a:ext cx="98585" cy="71635"/>
              </a:xfrm>
              <a:custGeom>
                <a:avLst/>
                <a:gdLst>
                  <a:gd name="connsiteX0" fmla="*/ 81624 w 98585"/>
                  <a:gd name="connsiteY0" fmla="*/ 497 h 71635"/>
                  <a:gd name="connsiteX1" fmla="*/ 20014 w 98585"/>
                  <a:gd name="connsiteY1" fmla="*/ 66419 h 71635"/>
                  <a:gd name="connsiteX2" fmla="*/ 81624 w 98585"/>
                  <a:gd name="connsiteY2" fmla="*/ 497 h 71635"/>
                </a:gdLst>
                <a:ahLst/>
                <a:cxnLst>
                  <a:cxn ang="0">
                    <a:pos x="connsiteX0" y="connsiteY0"/>
                  </a:cxn>
                  <a:cxn ang="0">
                    <a:pos x="connsiteX1" y="connsiteY1"/>
                  </a:cxn>
                  <a:cxn ang="0">
                    <a:pos x="connsiteX2" y="connsiteY2"/>
                  </a:cxn>
                </a:cxnLst>
                <a:rect l="l" t="t" r="r" b="b"/>
                <a:pathLst>
                  <a:path w="98585" h="71635">
                    <a:moveTo>
                      <a:pt x="81624" y="497"/>
                    </a:moveTo>
                    <a:cubicBezTo>
                      <a:pt x="123961" y="7030"/>
                      <a:pt x="77443" y="92815"/>
                      <a:pt x="20014" y="66419"/>
                    </a:cubicBezTo>
                    <a:cubicBezTo>
                      <a:pt x="-37415" y="40024"/>
                      <a:pt x="39157" y="-6363"/>
                      <a:pt x="81624" y="497"/>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66" name="任意多边形 40">
                <a:extLst>
                  <a:ext uri="{FF2B5EF4-FFF2-40B4-BE49-F238E27FC236}">
                    <a16:creationId xmlns:a16="http://schemas.microsoft.com/office/drawing/2014/main" id="{FC702522-52C4-ABC3-42BD-2AE0DB66F14C}"/>
                  </a:ext>
                </a:extLst>
              </p:cNvPr>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67" name="任意多边形 41">
                <a:extLst>
                  <a:ext uri="{FF2B5EF4-FFF2-40B4-BE49-F238E27FC236}">
                    <a16:creationId xmlns:a16="http://schemas.microsoft.com/office/drawing/2014/main" id="{FA267ADE-1855-F66D-BA07-89A4480CE2DD}"/>
                  </a:ext>
                </a:extLst>
              </p:cNvPr>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noFill/>
              <a:ln w="1633" cap="flat">
                <a:solidFill>
                  <a:srgbClr val="000000"/>
                </a:solidFill>
                <a:prstDash val="solid"/>
                <a:miter/>
              </a:ln>
            </p:spPr>
            <p:txBody>
              <a:bodyPr rtlCol="0" anchor="ctr"/>
              <a:lstStyle/>
              <a:p>
                <a:endParaRPr lang="zh-CN" altLang="en-US" sz="1600">
                  <a:solidFill>
                    <a:schemeClr val="bg1"/>
                  </a:solidFill>
                  <a:cs typeface="+mn-ea"/>
                  <a:sym typeface="+mn-lt"/>
                </a:endParaRPr>
              </a:p>
            </p:txBody>
          </p:sp>
          <p:sp>
            <p:nvSpPr>
              <p:cNvPr id="68" name="任意多边形 42">
                <a:extLst>
                  <a:ext uri="{FF2B5EF4-FFF2-40B4-BE49-F238E27FC236}">
                    <a16:creationId xmlns:a16="http://schemas.microsoft.com/office/drawing/2014/main" id="{1D58396D-0207-80B2-1144-D5B0152F0AF7}"/>
                  </a:ext>
                </a:extLst>
              </p:cNvPr>
              <p:cNvSpPr/>
              <p:nvPr/>
            </p:nvSpPr>
            <p:spPr>
              <a:xfrm>
                <a:off x="5074234" y="5348723"/>
                <a:ext cx="232752" cy="188171"/>
              </a:xfrm>
              <a:custGeom>
                <a:avLst/>
                <a:gdLst>
                  <a:gd name="connsiteX0" fmla="*/ -179 w 232752"/>
                  <a:gd name="connsiteY0" fmla="*/ 93183 h 188171"/>
                  <a:gd name="connsiteX1" fmla="*/ 130490 w 232752"/>
                  <a:gd name="connsiteY1" fmla="*/ 157342 h 188171"/>
                  <a:gd name="connsiteX2" fmla="*/ 222547 w 232752"/>
                  <a:gd name="connsiteY2" fmla="*/ 187984 h 188171"/>
                  <a:gd name="connsiteX3" fmla="*/ 171978 w 232752"/>
                  <a:gd name="connsiteY3" fmla="*/ 81 h 188171"/>
                  <a:gd name="connsiteX4" fmla="*/ -179 w 232752"/>
                  <a:gd name="connsiteY4" fmla="*/ 93183 h 18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52" h="188171">
                    <a:moveTo>
                      <a:pt x="-179" y="93183"/>
                    </a:moveTo>
                    <a:cubicBezTo>
                      <a:pt x="45425" y="110118"/>
                      <a:pt x="89206" y="131613"/>
                      <a:pt x="130490" y="157342"/>
                    </a:cubicBezTo>
                    <a:cubicBezTo>
                      <a:pt x="159950" y="170925"/>
                      <a:pt x="190821" y="181202"/>
                      <a:pt x="222547" y="187984"/>
                    </a:cubicBezTo>
                    <a:cubicBezTo>
                      <a:pt x="260115" y="85017"/>
                      <a:pt x="176029" y="3936"/>
                      <a:pt x="171978" y="81"/>
                    </a:cubicBezTo>
                    <a:cubicBezTo>
                      <a:pt x="74891" y="-2859"/>
                      <a:pt x="-6908" y="17722"/>
                      <a:pt x="-179" y="93183"/>
                    </a:cubicBezTo>
                    <a:close/>
                  </a:path>
                </a:pathLst>
              </a:custGeom>
              <a:solidFill>
                <a:srgbClr val="000000">
                  <a:alpha val="70000"/>
                </a:srgbClr>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69" name="任意多边形 43">
                <a:extLst>
                  <a:ext uri="{FF2B5EF4-FFF2-40B4-BE49-F238E27FC236}">
                    <a16:creationId xmlns:a16="http://schemas.microsoft.com/office/drawing/2014/main" id="{181F79FB-7607-326E-10A0-4A7D63BE1C21}"/>
                  </a:ext>
                </a:extLst>
              </p:cNvPr>
              <p:cNvSpPr/>
              <p:nvPr/>
            </p:nvSpPr>
            <p:spPr>
              <a:xfrm>
                <a:off x="5074234" y="5348723"/>
                <a:ext cx="232752" cy="188171"/>
              </a:xfrm>
              <a:custGeom>
                <a:avLst/>
                <a:gdLst>
                  <a:gd name="connsiteX0" fmla="*/ -179 w 232752"/>
                  <a:gd name="connsiteY0" fmla="*/ 93183 h 188171"/>
                  <a:gd name="connsiteX1" fmla="*/ 130490 w 232752"/>
                  <a:gd name="connsiteY1" fmla="*/ 157342 h 188171"/>
                  <a:gd name="connsiteX2" fmla="*/ 222547 w 232752"/>
                  <a:gd name="connsiteY2" fmla="*/ 187984 h 188171"/>
                  <a:gd name="connsiteX3" fmla="*/ 171978 w 232752"/>
                  <a:gd name="connsiteY3" fmla="*/ 81 h 188171"/>
                  <a:gd name="connsiteX4" fmla="*/ -179 w 232752"/>
                  <a:gd name="connsiteY4" fmla="*/ 93183 h 18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752" h="188171">
                    <a:moveTo>
                      <a:pt x="-179" y="93183"/>
                    </a:moveTo>
                    <a:cubicBezTo>
                      <a:pt x="45425" y="110118"/>
                      <a:pt x="89206" y="131613"/>
                      <a:pt x="130490" y="157342"/>
                    </a:cubicBezTo>
                    <a:cubicBezTo>
                      <a:pt x="159950" y="170925"/>
                      <a:pt x="190821" y="181202"/>
                      <a:pt x="222547" y="187984"/>
                    </a:cubicBezTo>
                    <a:cubicBezTo>
                      <a:pt x="260115" y="85017"/>
                      <a:pt x="176029" y="3936"/>
                      <a:pt x="171978" y="81"/>
                    </a:cubicBezTo>
                    <a:cubicBezTo>
                      <a:pt x="74891" y="-2859"/>
                      <a:pt x="-6908" y="17722"/>
                      <a:pt x="-179" y="93183"/>
                    </a:cubicBezTo>
                    <a:close/>
                  </a:path>
                </a:pathLst>
              </a:custGeom>
              <a:noFill/>
              <a:ln w="1633" cap="flat">
                <a:solidFill>
                  <a:srgbClr val="000000"/>
                </a:solidFill>
                <a:prstDash val="solid"/>
                <a:miter/>
              </a:ln>
            </p:spPr>
            <p:txBody>
              <a:bodyPr rtlCol="0" anchor="ctr"/>
              <a:lstStyle/>
              <a:p>
                <a:endParaRPr lang="zh-CN" altLang="en-US" sz="1600">
                  <a:solidFill>
                    <a:schemeClr val="bg1"/>
                  </a:solidFill>
                  <a:cs typeface="+mn-ea"/>
                  <a:sym typeface="+mn-lt"/>
                </a:endParaRPr>
              </a:p>
            </p:txBody>
          </p:sp>
          <p:sp>
            <p:nvSpPr>
              <p:cNvPr id="70" name="任意多边形 44">
                <a:extLst>
                  <a:ext uri="{FF2B5EF4-FFF2-40B4-BE49-F238E27FC236}">
                    <a16:creationId xmlns:a16="http://schemas.microsoft.com/office/drawing/2014/main" id="{C46095DB-66A5-EA82-EC03-922EED727A8E}"/>
                  </a:ext>
                </a:extLst>
              </p:cNvPr>
              <p:cNvSpPr/>
              <p:nvPr/>
            </p:nvSpPr>
            <p:spPr>
              <a:xfrm>
                <a:off x="5074194" y="5348726"/>
                <a:ext cx="233046" cy="206070"/>
              </a:xfrm>
              <a:custGeom>
                <a:avLst/>
                <a:gdLst>
                  <a:gd name="connsiteX0" fmla="*/ 214094 w 233046"/>
                  <a:gd name="connsiteY0" fmla="*/ 205883 h 206070"/>
                  <a:gd name="connsiteX1" fmla="*/ -8 w 233046"/>
                  <a:gd name="connsiteY1" fmla="*/ 93965 h 206070"/>
                  <a:gd name="connsiteX2" fmla="*/ 172149 w 233046"/>
                  <a:gd name="connsiteY2" fmla="*/ 79 h 206070"/>
                  <a:gd name="connsiteX3" fmla="*/ 214094 w 233046"/>
                  <a:gd name="connsiteY3" fmla="*/ 205883 h 206070"/>
                </a:gdLst>
                <a:ahLst/>
                <a:cxnLst>
                  <a:cxn ang="0">
                    <a:pos x="connsiteX0" y="connsiteY0"/>
                  </a:cxn>
                  <a:cxn ang="0">
                    <a:pos x="connsiteX1" y="connsiteY1"/>
                  </a:cxn>
                  <a:cxn ang="0">
                    <a:pos x="connsiteX2" y="connsiteY2"/>
                  </a:cxn>
                  <a:cxn ang="0">
                    <a:pos x="connsiteX3" y="connsiteY3"/>
                  </a:cxn>
                </a:cxnLst>
                <a:rect l="l" t="t" r="r" b="b"/>
                <a:pathLst>
                  <a:path w="233046" h="206070">
                    <a:moveTo>
                      <a:pt x="214094" y="205883"/>
                    </a:moveTo>
                    <a:cubicBezTo>
                      <a:pt x="102633" y="180468"/>
                      <a:pt x="5023" y="144076"/>
                      <a:pt x="-8" y="93965"/>
                    </a:cubicBezTo>
                    <a:cubicBezTo>
                      <a:pt x="-8174" y="17980"/>
                      <a:pt x="74278" y="-2862"/>
                      <a:pt x="172149" y="79"/>
                    </a:cubicBezTo>
                    <a:cubicBezTo>
                      <a:pt x="176462" y="4195"/>
                      <a:pt x="271524" y="94618"/>
                      <a:pt x="214094" y="205883"/>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71" name="任意多边形 45">
                <a:extLst>
                  <a:ext uri="{FF2B5EF4-FFF2-40B4-BE49-F238E27FC236}">
                    <a16:creationId xmlns:a16="http://schemas.microsoft.com/office/drawing/2014/main" id="{293794F8-076D-DFDD-5EA2-CE9E074FE35A}"/>
                  </a:ext>
                </a:extLst>
              </p:cNvPr>
              <p:cNvSpPr/>
              <p:nvPr/>
            </p:nvSpPr>
            <p:spPr>
              <a:xfrm>
                <a:off x="5307216" y="5339949"/>
                <a:ext cx="71612" cy="116367"/>
              </a:xfrm>
              <a:custGeom>
                <a:avLst/>
                <a:gdLst>
                  <a:gd name="connsiteX0" fmla="*/ 60323 w 71612"/>
                  <a:gd name="connsiteY0" fmla="*/ 116135 h 116367"/>
                  <a:gd name="connsiteX1" fmla="*/ 59604 w 71612"/>
                  <a:gd name="connsiteY1" fmla="*/ 116135 h 116367"/>
                  <a:gd name="connsiteX2" fmla="*/ 46537 w 71612"/>
                  <a:gd name="connsiteY2" fmla="*/ 105355 h 116367"/>
                  <a:gd name="connsiteX3" fmla="*/ 46537 w 71612"/>
                  <a:gd name="connsiteY3" fmla="*/ 105355 h 116367"/>
                  <a:gd name="connsiteX4" fmla="*/ 3089 w 71612"/>
                  <a:gd name="connsiteY4" fmla="*/ 19048 h 116367"/>
                  <a:gd name="connsiteX5" fmla="*/ 1985 w 71612"/>
                  <a:gd name="connsiteY5" fmla="*/ 4210 h 116367"/>
                  <a:gd name="connsiteX6" fmla="*/ 3089 w 71612"/>
                  <a:gd name="connsiteY6" fmla="*/ 3106 h 116367"/>
                  <a:gd name="connsiteX7" fmla="*/ 3089 w 71612"/>
                  <a:gd name="connsiteY7" fmla="*/ 3106 h 116367"/>
                  <a:gd name="connsiteX8" fmla="*/ 20730 w 71612"/>
                  <a:gd name="connsiteY8" fmla="*/ 3106 h 116367"/>
                  <a:gd name="connsiteX9" fmla="*/ 71037 w 71612"/>
                  <a:gd name="connsiteY9" fmla="*/ 104114 h 116367"/>
                  <a:gd name="connsiteX10" fmla="*/ 60323 w 71612"/>
                  <a:gd name="connsiteY10" fmla="*/ 116135 h 1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12" h="116367">
                    <a:moveTo>
                      <a:pt x="60323" y="116135"/>
                    </a:moveTo>
                    <a:lnTo>
                      <a:pt x="59604" y="116135"/>
                    </a:lnTo>
                    <a:cubicBezTo>
                      <a:pt x="53038" y="116704"/>
                      <a:pt x="47223" y="111908"/>
                      <a:pt x="46537" y="105355"/>
                    </a:cubicBezTo>
                    <a:lnTo>
                      <a:pt x="46537" y="105355"/>
                    </a:lnTo>
                    <a:cubicBezTo>
                      <a:pt x="42107" y="72537"/>
                      <a:pt x="26806" y="42156"/>
                      <a:pt x="3089" y="19048"/>
                    </a:cubicBezTo>
                    <a:cubicBezTo>
                      <a:pt x="-1314" y="15258"/>
                      <a:pt x="-1811" y="8614"/>
                      <a:pt x="1985" y="4210"/>
                    </a:cubicBezTo>
                    <a:cubicBezTo>
                      <a:pt x="2325" y="3818"/>
                      <a:pt x="2691" y="3446"/>
                      <a:pt x="3089" y="3106"/>
                    </a:cubicBezTo>
                    <a:lnTo>
                      <a:pt x="3089" y="3106"/>
                    </a:lnTo>
                    <a:cubicBezTo>
                      <a:pt x="8153" y="-1285"/>
                      <a:pt x="15666" y="-1285"/>
                      <a:pt x="20730" y="3106"/>
                    </a:cubicBezTo>
                    <a:cubicBezTo>
                      <a:pt x="48654" y="29958"/>
                      <a:pt x="66425" y="65644"/>
                      <a:pt x="71037" y="104114"/>
                    </a:cubicBezTo>
                    <a:cubicBezTo>
                      <a:pt x="71266" y="110346"/>
                      <a:pt x="66542" y="115652"/>
                      <a:pt x="60323" y="116135"/>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72" name="任意多边形 46">
                <a:extLst>
                  <a:ext uri="{FF2B5EF4-FFF2-40B4-BE49-F238E27FC236}">
                    <a16:creationId xmlns:a16="http://schemas.microsoft.com/office/drawing/2014/main" id="{91426F38-0F2D-B0E8-1DBF-8122C0207973}"/>
                  </a:ext>
                </a:extLst>
              </p:cNvPr>
              <p:cNvSpPr/>
              <p:nvPr/>
            </p:nvSpPr>
            <p:spPr>
              <a:xfrm>
                <a:off x="5307216" y="5339949"/>
                <a:ext cx="71612" cy="116367"/>
              </a:xfrm>
              <a:custGeom>
                <a:avLst/>
                <a:gdLst>
                  <a:gd name="connsiteX0" fmla="*/ 60323 w 71612"/>
                  <a:gd name="connsiteY0" fmla="*/ 116135 h 116367"/>
                  <a:gd name="connsiteX1" fmla="*/ 59604 w 71612"/>
                  <a:gd name="connsiteY1" fmla="*/ 116135 h 116367"/>
                  <a:gd name="connsiteX2" fmla="*/ 46537 w 71612"/>
                  <a:gd name="connsiteY2" fmla="*/ 105355 h 116367"/>
                  <a:gd name="connsiteX3" fmla="*/ 46537 w 71612"/>
                  <a:gd name="connsiteY3" fmla="*/ 105355 h 116367"/>
                  <a:gd name="connsiteX4" fmla="*/ 3089 w 71612"/>
                  <a:gd name="connsiteY4" fmla="*/ 19048 h 116367"/>
                  <a:gd name="connsiteX5" fmla="*/ 1985 w 71612"/>
                  <a:gd name="connsiteY5" fmla="*/ 4210 h 116367"/>
                  <a:gd name="connsiteX6" fmla="*/ 3089 w 71612"/>
                  <a:gd name="connsiteY6" fmla="*/ 3106 h 116367"/>
                  <a:gd name="connsiteX7" fmla="*/ 3089 w 71612"/>
                  <a:gd name="connsiteY7" fmla="*/ 3106 h 116367"/>
                  <a:gd name="connsiteX8" fmla="*/ 20730 w 71612"/>
                  <a:gd name="connsiteY8" fmla="*/ 3106 h 116367"/>
                  <a:gd name="connsiteX9" fmla="*/ 71037 w 71612"/>
                  <a:gd name="connsiteY9" fmla="*/ 104114 h 116367"/>
                  <a:gd name="connsiteX10" fmla="*/ 60323 w 71612"/>
                  <a:gd name="connsiteY10" fmla="*/ 116135 h 11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612" h="116367">
                    <a:moveTo>
                      <a:pt x="60323" y="116135"/>
                    </a:moveTo>
                    <a:lnTo>
                      <a:pt x="59604" y="116135"/>
                    </a:lnTo>
                    <a:cubicBezTo>
                      <a:pt x="53038" y="116704"/>
                      <a:pt x="47223" y="111908"/>
                      <a:pt x="46537" y="105355"/>
                    </a:cubicBezTo>
                    <a:lnTo>
                      <a:pt x="46537" y="105355"/>
                    </a:lnTo>
                    <a:cubicBezTo>
                      <a:pt x="42107" y="72537"/>
                      <a:pt x="26806" y="42156"/>
                      <a:pt x="3089" y="19048"/>
                    </a:cubicBezTo>
                    <a:cubicBezTo>
                      <a:pt x="-1314" y="15258"/>
                      <a:pt x="-1811" y="8614"/>
                      <a:pt x="1985" y="4210"/>
                    </a:cubicBezTo>
                    <a:cubicBezTo>
                      <a:pt x="2325" y="3818"/>
                      <a:pt x="2691" y="3446"/>
                      <a:pt x="3089" y="3106"/>
                    </a:cubicBezTo>
                    <a:lnTo>
                      <a:pt x="3089" y="3106"/>
                    </a:lnTo>
                    <a:cubicBezTo>
                      <a:pt x="8153" y="-1285"/>
                      <a:pt x="15666" y="-1285"/>
                      <a:pt x="20730" y="3106"/>
                    </a:cubicBezTo>
                    <a:cubicBezTo>
                      <a:pt x="48654" y="29958"/>
                      <a:pt x="66425" y="65644"/>
                      <a:pt x="71037" y="104114"/>
                    </a:cubicBezTo>
                    <a:cubicBezTo>
                      <a:pt x="71266" y="110346"/>
                      <a:pt x="66542" y="115652"/>
                      <a:pt x="60323" y="116135"/>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73" name="任意多边形 47">
                <a:extLst>
                  <a:ext uri="{FF2B5EF4-FFF2-40B4-BE49-F238E27FC236}">
                    <a16:creationId xmlns:a16="http://schemas.microsoft.com/office/drawing/2014/main" id="{73D5105A-569A-9925-321F-F86F8A64973C}"/>
                  </a:ext>
                </a:extLst>
              </p:cNvPr>
              <p:cNvSpPr/>
              <p:nvPr/>
            </p:nvSpPr>
            <p:spPr>
              <a:xfrm>
                <a:off x="5360806" y="5339800"/>
                <a:ext cx="62588" cy="125424"/>
              </a:xfrm>
              <a:custGeom>
                <a:avLst/>
                <a:gdLst>
                  <a:gd name="connsiteX0" fmla="*/ 51748 w 62588"/>
                  <a:gd name="connsiteY0" fmla="*/ 125236 h 125424"/>
                  <a:gd name="connsiteX1" fmla="*/ 50769 w 62588"/>
                  <a:gd name="connsiteY1" fmla="*/ 125236 h 125424"/>
                  <a:gd name="connsiteX2" fmla="*/ 38878 w 62588"/>
                  <a:gd name="connsiteY2" fmla="*/ 113737 h 125424"/>
                  <a:gd name="connsiteX3" fmla="*/ 38878 w 62588"/>
                  <a:gd name="connsiteY3" fmla="*/ 113737 h 125424"/>
                  <a:gd name="connsiteX4" fmla="*/ 38878 w 62588"/>
                  <a:gd name="connsiteY4" fmla="*/ 113737 h 125424"/>
                  <a:gd name="connsiteX5" fmla="*/ 2878 w 62588"/>
                  <a:gd name="connsiteY5" fmla="*/ 20112 h 125424"/>
                  <a:gd name="connsiteX6" fmla="*/ 2878 w 62588"/>
                  <a:gd name="connsiteY6" fmla="*/ 3321 h 125424"/>
                  <a:gd name="connsiteX7" fmla="*/ 19231 w 62588"/>
                  <a:gd name="connsiteY7" fmla="*/ 3079 h 125424"/>
                  <a:gd name="connsiteX8" fmla="*/ 19473 w 62588"/>
                  <a:gd name="connsiteY8" fmla="*/ 3321 h 125424"/>
                  <a:gd name="connsiteX9" fmla="*/ 20780 w 62588"/>
                  <a:gd name="connsiteY9" fmla="*/ 4889 h 125424"/>
                  <a:gd name="connsiteX10" fmla="*/ 62006 w 62588"/>
                  <a:gd name="connsiteY10" fmla="*/ 113018 h 125424"/>
                  <a:gd name="connsiteX11" fmla="*/ 51748 w 62588"/>
                  <a:gd name="connsiteY11" fmla="*/ 125236 h 12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588" h="125424">
                    <a:moveTo>
                      <a:pt x="51748" y="125236"/>
                    </a:moveTo>
                    <a:lnTo>
                      <a:pt x="50769" y="125236"/>
                    </a:lnTo>
                    <a:cubicBezTo>
                      <a:pt x="44313" y="125347"/>
                      <a:pt x="38988" y="120198"/>
                      <a:pt x="38878" y="113737"/>
                    </a:cubicBezTo>
                    <a:cubicBezTo>
                      <a:pt x="38878" y="113737"/>
                      <a:pt x="38878" y="113737"/>
                      <a:pt x="38878" y="113737"/>
                    </a:cubicBezTo>
                    <a:lnTo>
                      <a:pt x="38878" y="113737"/>
                    </a:lnTo>
                    <a:cubicBezTo>
                      <a:pt x="36238" y="79691"/>
                      <a:pt x="23726" y="47154"/>
                      <a:pt x="2878" y="20112"/>
                    </a:cubicBezTo>
                    <a:cubicBezTo>
                      <a:pt x="-1715" y="15454"/>
                      <a:pt x="-1715" y="7980"/>
                      <a:pt x="2878" y="3321"/>
                    </a:cubicBezTo>
                    <a:cubicBezTo>
                      <a:pt x="7328" y="-1259"/>
                      <a:pt x="14645" y="-1370"/>
                      <a:pt x="19231" y="3079"/>
                    </a:cubicBezTo>
                    <a:cubicBezTo>
                      <a:pt x="19310" y="3158"/>
                      <a:pt x="19395" y="3236"/>
                      <a:pt x="19473" y="3321"/>
                    </a:cubicBezTo>
                    <a:cubicBezTo>
                      <a:pt x="19957" y="3798"/>
                      <a:pt x="20394" y="4327"/>
                      <a:pt x="20780" y="4889"/>
                    </a:cubicBezTo>
                    <a:cubicBezTo>
                      <a:pt x="44934" y="36047"/>
                      <a:pt x="59288" y="73687"/>
                      <a:pt x="62006" y="113018"/>
                    </a:cubicBezTo>
                    <a:cubicBezTo>
                      <a:pt x="62326" y="119153"/>
                      <a:pt x="57844" y="124491"/>
                      <a:pt x="51748" y="125236"/>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74" name="任意多边形 48">
                <a:extLst>
                  <a:ext uri="{FF2B5EF4-FFF2-40B4-BE49-F238E27FC236}">
                    <a16:creationId xmlns:a16="http://schemas.microsoft.com/office/drawing/2014/main" id="{2829F494-E96C-FFBB-7BD5-7202C59BA4AD}"/>
                  </a:ext>
                </a:extLst>
              </p:cNvPr>
              <p:cNvSpPr/>
              <p:nvPr/>
            </p:nvSpPr>
            <p:spPr>
              <a:xfrm>
                <a:off x="5360806" y="5339800"/>
                <a:ext cx="62588" cy="125424"/>
              </a:xfrm>
              <a:custGeom>
                <a:avLst/>
                <a:gdLst>
                  <a:gd name="connsiteX0" fmla="*/ 51748 w 62588"/>
                  <a:gd name="connsiteY0" fmla="*/ 125236 h 125424"/>
                  <a:gd name="connsiteX1" fmla="*/ 50769 w 62588"/>
                  <a:gd name="connsiteY1" fmla="*/ 125236 h 125424"/>
                  <a:gd name="connsiteX2" fmla="*/ 38878 w 62588"/>
                  <a:gd name="connsiteY2" fmla="*/ 113737 h 125424"/>
                  <a:gd name="connsiteX3" fmla="*/ 38878 w 62588"/>
                  <a:gd name="connsiteY3" fmla="*/ 113737 h 125424"/>
                  <a:gd name="connsiteX4" fmla="*/ 38878 w 62588"/>
                  <a:gd name="connsiteY4" fmla="*/ 113737 h 125424"/>
                  <a:gd name="connsiteX5" fmla="*/ 2878 w 62588"/>
                  <a:gd name="connsiteY5" fmla="*/ 20112 h 125424"/>
                  <a:gd name="connsiteX6" fmla="*/ 2878 w 62588"/>
                  <a:gd name="connsiteY6" fmla="*/ 3321 h 125424"/>
                  <a:gd name="connsiteX7" fmla="*/ 19231 w 62588"/>
                  <a:gd name="connsiteY7" fmla="*/ 3079 h 125424"/>
                  <a:gd name="connsiteX8" fmla="*/ 19473 w 62588"/>
                  <a:gd name="connsiteY8" fmla="*/ 3321 h 125424"/>
                  <a:gd name="connsiteX9" fmla="*/ 20780 w 62588"/>
                  <a:gd name="connsiteY9" fmla="*/ 4889 h 125424"/>
                  <a:gd name="connsiteX10" fmla="*/ 62006 w 62588"/>
                  <a:gd name="connsiteY10" fmla="*/ 113018 h 125424"/>
                  <a:gd name="connsiteX11" fmla="*/ 51748 w 62588"/>
                  <a:gd name="connsiteY11" fmla="*/ 125236 h 12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588" h="125424">
                    <a:moveTo>
                      <a:pt x="51748" y="125236"/>
                    </a:moveTo>
                    <a:lnTo>
                      <a:pt x="50769" y="125236"/>
                    </a:lnTo>
                    <a:cubicBezTo>
                      <a:pt x="44313" y="125347"/>
                      <a:pt x="38988" y="120198"/>
                      <a:pt x="38878" y="113737"/>
                    </a:cubicBezTo>
                    <a:cubicBezTo>
                      <a:pt x="38878" y="113737"/>
                      <a:pt x="38878" y="113737"/>
                      <a:pt x="38878" y="113737"/>
                    </a:cubicBezTo>
                    <a:lnTo>
                      <a:pt x="38878" y="113737"/>
                    </a:lnTo>
                    <a:cubicBezTo>
                      <a:pt x="36238" y="79691"/>
                      <a:pt x="23726" y="47154"/>
                      <a:pt x="2878" y="20112"/>
                    </a:cubicBezTo>
                    <a:cubicBezTo>
                      <a:pt x="-1715" y="15454"/>
                      <a:pt x="-1715" y="7980"/>
                      <a:pt x="2878" y="3321"/>
                    </a:cubicBezTo>
                    <a:cubicBezTo>
                      <a:pt x="7328" y="-1259"/>
                      <a:pt x="14645" y="-1370"/>
                      <a:pt x="19231" y="3079"/>
                    </a:cubicBezTo>
                    <a:cubicBezTo>
                      <a:pt x="19310" y="3158"/>
                      <a:pt x="19395" y="3236"/>
                      <a:pt x="19473" y="3321"/>
                    </a:cubicBezTo>
                    <a:cubicBezTo>
                      <a:pt x="19957" y="3798"/>
                      <a:pt x="20394" y="4327"/>
                      <a:pt x="20780" y="4889"/>
                    </a:cubicBezTo>
                    <a:cubicBezTo>
                      <a:pt x="44934" y="36047"/>
                      <a:pt x="59288" y="73687"/>
                      <a:pt x="62006" y="113018"/>
                    </a:cubicBezTo>
                    <a:cubicBezTo>
                      <a:pt x="62326" y="119153"/>
                      <a:pt x="57844" y="124491"/>
                      <a:pt x="51748" y="125236"/>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75" name="任意多边形 49">
                <a:extLst>
                  <a:ext uri="{FF2B5EF4-FFF2-40B4-BE49-F238E27FC236}">
                    <a16:creationId xmlns:a16="http://schemas.microsoft.com/office/drawing/2014/main" id="{46606AC1-DF8C-2D83-9266-64A00CADC14B}"/>
                  </a:ext>
                </a:extLst>
              </p:cNvPr>
              <p:cNvSpPr/>
              <p:nvPr/>
            </p:nvSpPr>
            <p:spPr>
              <a:xfrm>
                <a:off x="5414700" y="5330878"/>
                <a:ext cx="62719" cy="125367"/>
              </a:xfrm>
              <a:custGeom>
                <a:avLst/>
                <a:gdLst>
                  <a:gd name="connsiteX0" fmla="*/ 51625 w 62719"/>
                  <a:gd name="connsiteY0" fmla="*/ 125141 h 125367"/>
                  <a:gd name="connsiteX1" fmla="*/ 51625 w 62719"/>
                  <a:gd name="connsiteY1" fmla="*/ 125141 h 125367"/>
                  <a:gd name="connsiteX2" fmla="*/ 39290 w 62719"/>
                  <a:gd name="connsiteY2" fmla="*/ 114688 h 125367"/>
                  <a:gd name="connsiteX3" fmla="*/ 39277 w 62719"/>
                  <a:gd name="connsiteY3" fmla="*/ 114492 h 125367"/>
                  <a:gd name="connsiteX4" fmla="*/ 39277 w 62719"/>
                  <a:gd name="connsiteY4" fmla="*/ 114492 h 125367"/>
                  <a:gd name="connsiteX5" fmla="*/ 1317 w 62719"/>
                  <a:gd name="connsiteY5" fmla="*/ 18384 h 125367"/>
                  <a:gd name="connsiteX6" fmla="*/ 4519 w 62719"/>
                  <a:gd name="connsiteY6" fmla="*/ 1789 h 125367"/>
                  <a:gd name="connsiteX7" fmla="*/ 20062 w 62719"/>
                  <a:gd name="connsiteY7" fmla="*/ 4644 h 125367"/>
                  <a:gd name="connsiteX8" fmla="*/ 20329 w 62719"/>
                  <a:gd name="connsiteY8" fmla="*/ 5056 h 125367"/>
                  <a:gd name="connsiteX9" fmla="*/ 62078 w 62719"/>
                  <a:gd name="connsiteY9" fmla="*/ 111747 h 125367"/>
                  <a:gd name="connsiteX10" fmla="*/ 52147 w 62719"/>
                  <a:gd name="connsiteY10" fmla="*/ 124814 h 1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9" h="125367">
                    <a:moveTo>
                      <a:pt x="51625" y="125141"/>
                    </a:moveTo>
                    <a:lnTo>
                      <a:pt x="51625" y="125141"/>
                    </a:lnTo>
                    <a:cubicBezTo>
                      <a:pt x="45333" y="125657"/>
                      <a:pt x="39812" y="120979"/>
                      <a:pt x="39290" y="114688"/>
                    </a:cubicBezTo>
                    <a:cubicBezTo>
                      <a:pt x="39283" y="114622"/>
                      <a:pt x="39283" y="114557"/>
                      <a:pt x="39277" y="114492"/>
                    </a:cubicBezTo>
                    <a:lnTo>
                      <a:pt x="39277" y="114492"/>
                    </a:lnTo>
                    <a:cubicBezTo>
                      <a:pt x="35683" y="73331"/>
                      <a:pt x="1709" y="19364"/>
                      <a:pt x="1317" y="18384"/>
                    </a:cubicBezTo>
                    <a:cubicBezTo>
                      <a:pt x="-2126" y="12870"/>
                      <a:pt x="-728" y="5631"/>
                      <a:pt x="4519" y="1789"/>
                    </a:cubicBezTo>
                    <a:cubicBezTo>
                      <a:pt x="9595" y="-1713"/>
                      <a:pt x="16553" y="-439"/>
                      <a:pt x="20062" y="4644"/>
                    </a:cubicBezTo>
                    <a:cubicBezTo>
                      <a:pt x="20153" y="4781"/>
                      <a:pt x="20245" y="4919"/>
                      <a:pt x="20329" y="5056"/>
                    </a:cubicBezTo>
                    <a:cubicBezTo>
                      <a:pt x="21897" y="7408"/>
                      <a:pt x="57962" y="63857"/>
                      <a:pt x="62078" y="111747"/>
                    </a:cubicBezTo>
                    <a:cubicBezTo>
                      <a:pt x="62784" y="118052"/>
                      <a:pt x="58413" y="123808"/>
                      <a:pt x="52147" y="124814"/>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76" name="任意多边形 50">
                <a:extLst>
                  <a:ext uri="{FF2B5EF4-FFF2-40B4-BE49-F238E27FC236}">
                    <a16:creationId xmlns:a16="http://schemas.microsoft.com/office/drawing/2014/main" id="{039E21FF-AAAE-520B-0142-AAA087B8DCEB}"/>
                  </a:ext>
                </a:extLst>
              </p:cNvPr>
              <p:cNvSpPr/>
              <p:nvPr/>
            </p:nvSpPr>
            <p:spPr>
              <a:xfrm>
                <a:off x="5414700" y="5330878"/>
                <a:ext cx="62719" cy="125367"/>
              </a:xfrm>
              <a:custGeom>
                <a:avLst/>
                <a:gdLst>
                  <a:gd name="connsiteX0" fmla="*/ 51625 w 62719"/>
                  <a:gd name="connsiteY0" fmla="*/ 125141 h 125367"/>
                  <a:gd name="connsiteX1" fmla="*/ 51625 w 62719"/>
                  <a:gd name="connsiteY1" fmla="*/ 125141 h 125367"/>
                  <a:gd name="connsiteX2" fmla="*/ 39290 w 62719"/>
                  <a:gd name="connsiteY2" fmla="*/ 114688 h 125367"/>
                  <a:gd name="connsiteX3" fmla="*/ 39277 w 62719"/>
                  <a:gd name="connsiteY3" fmla="*/ 114492 h 125367"/>
                  <a:gd name="connsiteX4" fmla="*/ 39277 w 62719"/>
                  <a:gd name="connsiteY4" fmla="*/ 114492 h 125367"/>
                  <a:gd name="connsiteX5" fmla="*/ 1317 w 62719"/>
                  <a:gd name="connsiteY5" fmla="*/ 18384 h 125367"/>
                  <a:gd name="connsiteX6" fmla="*/ 4519 w 62719"/>
                  <a:gd name="connsiteY6" fmla="*/ 1789 h 125367"/>
                  <a:gd name="connsiteX7" fmla="*/ 20062 w 62719"/>
                  <a:gd name="connsiteY7" fmla="*/ 4644 h 125367"/>
                  <a:gd name="connsiteX8" fmla="*/ 20329 w 62719"/>
                  <a:gd name="connsiteY8" fmla="*/ 5056 h 125367"/>
                  <a:gd name="connsiteX9" fmla="*/ 62078 w 62719"/>
                  <a:gd name="connsiteY9" fmla="*/ 111747 h 125367"/>
                  <a:gd name="connsiteX10" fmla="*/ 52147 w 62719"/>
                  <a:gd name="connsiteY10" fmla="*/ 124814 h 1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9" h="125367">
                    <a:moveTo>
                      <a:pt x="51625" y="125141"/>
                    </a:moveTo>
                    <a:lnTo>
                      <a:pt x="51625" y="125141"/>
                    </a:lnTo>
                    <a:cubicBezTo>
                      <a:pt x="45333" y="125657"/>
                      <a:pt x="39812" y="120979"/>
                      <a:pt x="39290" y="114688"/>
                    </a:cubicBezTo>
                    <a:cubicBezTo>
                      <a:pt x="39283" y="114622"/>
                      <a:pt x="39283" y="114557"/>
                      <a:pt x="39277" y="114492"/>
                    </a:cubicBezTo>
                    <a:lnTo>
                      <a:pt x="39277" y="114492"/>
                    </a:lnTo>
                    <a:cubicBezTo>
                      <a:pt x="35683" y="73331"/>
                      <a:pt x="1709" y="19364"/>
                      <a:pt x="1317" y="18384"/>
                    </a:cubicBezTo>
                    <a:cubicBezTo>
                      <a:pt x="-2126" y="12870"/>
                      <a:pt x="-728" y="5631"/>
                      <a:pt x="4519" y="1789"/>
                    </a:cubicBezTo>
                    <a:cubicBezTo>
                      <a:pt x="9595" y="-1713"/>
                      <a:pt x="16553" y="-439"/>
                      <a:pt x="20062" y="4644"/>
                    </a:cubicBezTo>
                    <a:cubicBezTo>
                      <a:pt x="20153" y="4781"/>
                      <a:pt x="20245" y="4919"/>
                      <a:pt x="20329" y="5056"/>
                    </a:cubicBezTo>
                    <a:cubicBezTo>
                      <a:pt x="21897" y="7408"/>
                      <a:pt x="57962" y="63857"/>
                      <a:pt x="62078" y="111747"/>
                    </a:cubicBezTo>
                    <a:cubicBezTo>
                      <a:pt x="62784" y="118052"/>
                      <a:pt x="58413" y="123808"/>
                      <a:pt x="52147" y="124814"/>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77" name="任意多边形 51">
                <a:extLst>
                  <a:ext uri="{FF2B5EF4-FFF2-40B4-BE49-F238E27FC236}">
                    <a16:creationId xmlns:a16="http://schemas.microsoft.com/office/drawing/2014/main" id="{8601E649-60A2-414A-7792-BAC14534EDF2}"/>
                  </a:ext>
                </a:extLst>
              </p:cNvPr>
              <p:cNvSpPr/>
              <p:nvPr/>
            </p:nvSpPr>
            <p:spPr>
              <a:xfrm>
                <a:off x="5468436" y="5322382"/>
                <a:ext cx="62735" cy="124901"/>
              </a:xfrm>
              <a:custGeom>
                <a:avLst/>
                <a:gdLst>
                  <a:gd name="connsiteX0" fmla="*/ 51268 w 62735"/>
                  <a:gd name="connsiteY0" fmla="*/ 124621 h 124901"/>
                  <a:gd name="connsiteX1" fmla="*/ 38821 w 62735"/>
                  <a:gd name="connsiteY1" fmla="*/ 115043 h 124901"/>
                  <a:gd name="connsiteX2" fmla="*/ 38920 w 62735"/>
                  <a:gd name="connsiteY2" fmla="*/ 111554 h 124901"/>
                  <a:gd name="connsiteX3" fmla="*/ 38920 w 62735"/>
                  <a:gd name="connsiteY3" fmla="*/ 111554 h 124901"/>
                  <a:gd name="connsiteX4" fmla="*/ 1548 w 62735"/>
                  <a:gd name="connsiteY4" fmla="*/ 18452 h 124901"/>
                  <a:gd name="connsiteX5" fmla="*/ 4292 w 62735"/>
                  <a:gd name="connsiteY5" fmla="*/ 1988 h 124901"/>
                  <a:gd name="connsiteX6" fmla="*/ 16314 w 62735"/>
                  <a:gd name="connsiteY6" fmla="*/ 1204 h 124901"/>
                  <a:gd name="connsiteX7" fmla="*/ 60872 w 62735"/>
                  <a:gd name="connsiteY7" fmla="*/ 115801 h 124901"/>
                  <a:gd name="connsiteX8" fmla="*/ 51268 w 62735"/>
                  <a:gd name="connsiteY8" fmla="*/ 124621 h 1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35" h="124901">
                    <a:moveTo>
                      <a:pt x="51268" y="124621"/>
                    </a:moveTo>
                    <a:cubicBezTo>
                      <a:pt x="45185" y="125411"/>
                      <a:pt x="39612" y="121125"/>
                      <a:pt x="38821" y="115043"/>
                    </a:cubicBezTo>
                    <a:cubicBezTo>
                      <a:pt x="38671" y="113880"/>
                      <a:pt x="38704" y="112704"/>
                      <a:pt x="38920" y="111554"/>
                    </a:cubicBezTo>
                    <a:lnTo>
                      <a:pt x="38920" y="111554"/>
                    </a:lnTo>
                    <a:cubicBezTo>
                      <a:pt x="46956" y="61638"/>
                      <a:pt x="1940" y="18844"/>
                      <a:pt x="1548" y="18452"/>
                    </a:cubicBezTo>
                    <a:cubicBezTo>
                      <a:pt x="-2117" y="13121"/>
                      <a:pt x="-902" y="5842"/>
                      <a:pt x="4292" y="1988"/>
                    </a:cubicBezTo>
                    <a:cubicBezTo>
                      <a:pt x="7801" y="-600"/>
                      <a:pt x="12498" y="-900"/>
                      <a:pt x="16314" y="1204"/>
                    </a:cubicBezTo>
                    <a:cubicBezTo>
                      <a:pt x="18535" y="3229"/>
                      <a:pt x="70999" y="52949"/>
                      <a:pt x="60872" y="115801"/>
                    </a:cubicBezTo>
                    <a:cubicBezTo>
                      <a:pt x="59742" y="120407"/>
                      <a:pt x="55952" y="123889"/>
                      <a:pt x="51268" y="124621"/>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78" name="任意多边形 52">
                <a:extLst>
                  <a:ext uri="{FF2B5EF4-FFF2-40B4-BE49-F238E27FC236}">
                    <a16:creationId xmlns:a16="http://schemas.microsoft.com/office/drawing/2014/main" id="{0A75D3C4-1B35-E937-BC04-9927C0519BCD}"/>
                  </a:ext>
                </a:extLst>
              </p:cNvPr>
              <p:cNvSpPr/>
              <p:nvPr/>
            </p:nvSpPr>
            <p:spPr>
              <a:xfrm>
                <a:off x="5468436" y="5322382"/>
                <a:ext cx="62735" cy="124901"/>
              </a:xfrm>
              <a:custGeom>
                <a:avLst/>
                <a:gdLst>
                  <a:gd name="connsiteX0" fmla="*/ 51268 w 62735"/>
                  <a:gd name="connsiteY0" fmla="*/ 124621 h 124901"/>
                  <a:gd name="connsiteX1" fmla="*/ 38821 w 62735"/>
                  <a:gd name="connsiteY1" fmla="*/ 115043 h 124901"/>
                  <a:gd name="connsiteX2" fmla="*/ 38920 w 62735"/>
                  <a:gd name="connsiteY2" fmla="*/ 111554 h 124901"/>
                  <a:gd name="connsiteX3" fmla="*/ 38920 w 62735"/>
                  <a:gd name="connsiteY3" fmla="*/ 111554 h 124901"/>
                  <a:gd name="connsiteX4" fmla="*/ 1548 w 62735"/>
                  <a:gd name="connsiteY4" fmla="*/ 18452 h 124901"/>
                  <a:gd name="connsiteX5" fmla="*/ 4292 w 62735"/>
                  <a:gd name="connsiteY5" fmla="*/ 1988 h 124901"/>
                  <a:gd name="connsiteX6" fmla="*/ 16314 w 62735"/>
                  <a:gd name="connsiteY6" fmla="*/ 1204 h 124901"/>
                  <a:gd name="connsiteX7" fmla="*/ 60872 w 62735"/>
                  <a:gd name="connsiteY7" fmla="*/ 115801 h 124901"/>
                  <a:gd name="connsiteX8" fmla="*/ 51268 w 62735"/>
                  <a:gd name="connsiteY8" fmla="*/ 124621 h 12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35" h="124901">
                    <a:moveTo>
                      <a:pt x="51268" y="124621"/>
                    </a:moveTo>
                    <a:cubicBezTo>
                      <a:pt x="45185" y="125411"/>
                      <a:pt x="39612" y="121125"/>
                      <a:pt x="38821" y="115043"/>
                    </a:cubicBezTo>
                    <a:cubicBezTo>
                      <a:pt x="38671" y="113880"/>
                      <a:pt x="38704" y="112704"/>
                      <a:pt x="38920" y="111554"/>
                    </a:cubicBezTo>
                    <a:lnTo>
                      <a:pt x="38920" y="111554"/>
                    </a:lnTo>
                    <a:cubicBezTo>
                      <a:pt x="46956" y="61638"/>
                      <a:pt x="1940" y="18844"/>
                      <a:pt x="1548" y="18452"/>
                    </a:cubicBezTo>
                    <a:cubicBezTo>
                      <a:pt x="-2117" y="13121"/>
                      <a:pt x="-902" y="5842"/>
                      <a:pt x="4292" y="1988"/>
                    </a:cubicBezTo>
                    <a:cubicBezTo>
                      <a:pt x="7801" y="-600"/>
                      <a:pt x="12498" y="-900"/>
                      <a:pt x="16314" y="1204"/>
                    </a:cubicBezTo>
                    <a:cubicBezTo>
                      <a:pt x="18535" y="3229"/>
                      <a:pt x="70999" y="52949"/>
                      <a:pt x="60872" y="115801"/>
                    </a:cubicBezTo>
                    <a:cubicBezTo>
                      <a:pt x="59742" y="120407"/>
                      <a:pt x="55952" y="123889"/>
                      <a:pt x="51268" y="124621"/>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79" name="任意多边形 53">
                <a:extLst>
                  <a:ext uri="{FF2B5EF4-FFF2-40B4-BE49-F238E27FC236}">
                    <a16:creationId xmlns:a16="http://schemas.microsoft.com/office/drawing/2014/main" id="{41712B57-B723-E433-ECB7-52E044E8AE71}"/>
                  </a:ext>
                </a:extLst>
              </p:cNvPr>
              <p:cNvSpPr/>
              <p:nvPr/>
            </p:nvSpPr>
            <p:spPr>
              <a:xfrm>
                <a:off x="5531320" y="5313097"/>
                <a:ext cx="62641" cy="125219"/>
              </a:xfrm>
              <a:custGeom>
                <a:avLst/>
                <a:gdLst>
                  <a:gd name="connsiteX0" fmla="*/ 49602 w 62641"/>
                  <a:gd name="connsiteY0" fmla="*/ 124890 h 125219"/>
                  <a:gd name="connsiteX1" fmla="*/ 45748 w 62641"/>
                  <a:gd name="connsiteY1" fmla="*/ 124890 h 125219"/>
                  <a:gd name="connsiteX2" fmla="*/ 36862 w 62641"/>
                  <a:gd name="connsiteY2" fmla="*/ 111823 h 125219"/>
                  <a:gd name="connsiteX3" fmla="*/ 2366 w 62641"/>
                  <a:gd name="connsiteY3" fmla="*/ 18917 h 125219"/>
                  <a:gd name="connsiteX4" fmla="*/ 3143 w 62641"/>
                  <a:gd name="connsiteY4" fmla="*/ 2949 h 125219"/>
                  <a:gd name="connsiteX5" fmla="*/ 3411 w 62641"/>
                  <a:gd name="connsiteY5" fmla="*/ 2714 h 125219"/>
                  <a:gd name="connsiteX6" fmla="*/ 20071 w 62641"/>
                  <a:gd name="connsiteY6" fmla="*/ 3564 h 125219"/>
                  <a:gd name="connsiteX7" fmla="*/ 20071 w 62641"/>
                  <a:gd name="connsiteY7" fmla="*/ 3564 h 125219"/>
                  <a:gd name="connsiteX8" fmla="*/ 59925 w 62641"/>
                  <a:gd name="connsiteY8" fmla="*/ 117246 h 125219"/>
                  <a:gd name="connsiteX9" fmla="*/ 49602 w 62641"/>
                  <a:gd name="connsiteY9" fmla="*/ 124890 h 12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41" h="125219">
                    <a:moveTo>
                      <a:pt x="49602" y="124890"/>
                    </a:moveTo>
                    <a:cubicBezTo>
                      <a:pt x="48322" y="125080"/>
                      <a:pt x="47028" y="125080"/>
                      <a:pt x="45748" y="124890"/>
                    </a:cubicBezTo>
                    <a:cubicBezTo>
                      <a:pt x="39809" y="123551"/>
                      <a:pt x="35921" y="117840"/>
                      <a:pt x="36862" y="111823"/>
                    </a:cubicBezTo>
                    <a:cubicBezTo>
                      <a:pt x="47120" y="68310"/>
                      <a:pt x="2888" y="18917"/>
                      <a:pt x="2366" y="18917"/>
                    </a:cubicBezTo>
                    <a:cubicBezTo>
                      <a:pt x="-1829" y="14291"/>
                      <a:pt x="-1483" y="7144"/>
                      <a:pt x="3143" y="2949"/>
                    </a:cubicBezTo>
                    <a:cubicBezTo>
                      <a:pt x="3228" y="2871"/>
                      <a:pt x="3319" y="2792"/>
                      <a:pt x="3411" y="2714"/>
                    </a:cubicBezTo>
                    <a:cubicBezTo>
                      <a:pt x="8311" y="-1461"/>
                      <a:pt x="15622" y="-1088"/>
                      <a:pt x="20071" y="3564"/>
                    </a:cubicBezTo>
                    <a:lnTo>
                      <a:pt x="20071" y="3564"/>
                    </a:lnTo>
                    <a:cubicBezTo>
                      <a:pt x="22293" y="5916"/>
                      <a:pt x="72992" y="62038"/>
                      <a:pt x="59925" y="117246"/>
                    </a:cubicBezTo>
                    <a:cubicBezTo>
                      <a:pt x="58331" y="121636"/>
                      <a:pt x="54267" y="124648"/>
                      <a:pt x="49602" y="124890"/>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80" name="任意多边形 54">
                <a:extLst>
                  <a:ext uri="{FF2B5EF4-FFF2-40B4-BE49-F238E27FC236}">
                    <a16:creationId xmlns:a16="http://schemas.microsoft.com/office/drawing/2014/main" id="{660CB8A7-0F94-624E-FD29-A2CF0324D240}"/>
                  </a:ext>
                </a:extLst>
              </p:cNvPr>
              <p:cNvSpPr/>
              <p:nvPr/>
            </p:nvSpPr>
            <p:spPr>
              <a:xfrm>
                <a:off x="5531320" y="5313097"/>
                <a:ext cx="62641" cy="125219"/>
              </a:xfrm>
              <a:custGeom>
                <a:avLst/>
                <a:gdLst>
                  <a:gd name="connsiteX0" fmla="*/ 49602 w 62641"/>
                  <a:gd name="connsiteY0" fmla="*/ 124890 h 125219"/>
                  <a:gd name="connsiteX1" fmla="*/ 45748 w 62641"/>
                  <a:gd name="connsiteY1" fmla="*/ 124890 h 125219"/>
                  <a:gd name="connsiteX2" fmla="*/ 36862 w 62641"/>
                  <a:gd name="connsiteY2" fmla="*/ 111823 h 125219"/>
                  <a:gd name="connsiteX3" fmla="*/ 2366 w 62641"/>
                  <a:gd name="connsiteY3" fmla="*/ 18917 h 125219"/>
                  <a:gd name="connsiteX4" fmla="*/ 3143 w 62641"/>
                  <a:gd name="connsiteY4" fmla="*/ 2949 h 125219"/>
                  <a:gd name="connsiteX5" fmla="*/ 3411 w 62641"/>
                  <a:gd name="connsiteY5" fmla="*/ 2714 h 125219"/>
                  <a:gd name="connsiteX6" fmla="*/ 20071 w 62641"/>
                  <a:gd name="connsiteY6" fmla="*/ 3564 h 125219"/>
                  <a:gd name="connsiteX7" fmla="*/ 20071 w 62641"/>
                  <a:gd name="connsiteY7" fmla="*/ 3564 h 125219"/>
                  <a:gd name="connsiteX8" fmla="*/ 59925 w 62641"/>
                  <a:gd name="connsiteY8" fmla="*/ 117246 h 125219"/>
                  <a:gd name="connsiteX9" fmla="*/ 49602 w 62641"/>
                  <a:gd name="connsiteY9" fmla="*/ 124890 h 12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641" h="125219">
                    <a:moveTo>
                      <a:pt x="49602" y="124890"/>
                    </a:moveTo>
                    <a:cubicBezTo>
                      <a:pt x="48322" y="125080"/>
                      <a:pt x="47028" y="125080"/>
                      <a:pt x="45748" y="124890"/>
                    </a:cubicBezTo>
                    <a:cubicBezTo>
                      <a:pt x="39809" y="123551"/>
                      <a:pt x="35921" y="117840"/>
                      <a:pt x="36862" y="111823"/>
                    </a:cubicBezTo>
                    <a:cubicBezTo>
                      <a:pt x="47120" y="68310"/>
                      <a:pt x="2888" y="18917"/>
                      <a:pt x="2366" y="18917"/>
                    </a:cubicBezTo>
                    <a:cubicBezTo>
                      <a:pt x="-1829" y="14291"/>
                      <a:pt x="-1483" y="7144"/>
                      <a:pt x="3143" y="2949"/>
                    </a:cubicBezTo>
                    <a:cubicBezTo>
                      <a:pt x="3228" y="2871"/>
                      <a:pt x="3319" y="2792"/>
                      <a:pt x="3411" y="2714"/>
                    </a:cubicBezTo>
                    <a:cubicBezTo>
                      <a:pt x="8311" y="-1461"/>
                      <a:pt x="15622" y="-1088"/>
                      <a:pt x="20071" y="3564"/>
                    </a:cubicBezTo>
                    <a:lnTo>
                      <a:pt x="20071" y="3564"/>
                    </a:lnTo>
                    <a:cubicBezTo>
                      <a:pt x="22293" y="5916"/>
                      <a:pt x="72992" y="62038"/>
                      <a:pt x="59925" y="117246"/>
                    </a:cubicBezTo>
                    <a:cubicBezTo>
                      <a:pt x="58331" y="121636"/>
                      <a:pt x="54267" y="124648"/>
                      <a:pt x="49602" y="124890"/>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81" name="任意多边形 55">
                <a:extLst>
                  <a:ext uri="{FF2B5EF4-FFF2-40B4-BE49-F238E27FC236}">
                    <a16:creationId xmlns:a16="http://schemas.microsoft.com/office/drawing/2014/main" id="{C86B5BB5-1DB8-D244-CD81-A8161CC1271B}"/>
                  </a:ext>
                </a:extLst>
              </p:cNvPr>
              <p:cNvSpPr/>
              <p:nvPr/>
            </p:nvSpPr>
            <p:spPr>
              <a:xfrm>
                <a:off x="6256985" y="5348731"/>
                <a:ext cx="546525" cy="250891"/>
              </a:xfrm>
              <a:custGeom>
                <a:avLst/>
                <a:gdLst>
                  <a:gd name="connsiteX0" fmla="*/ 529232 w 546525"/>
                  <a:gd name="connsiteY0" fmla="*/ -187 h 250891"/>
                  <a:gd name="connsiteX1" fmla="*/ 545958 w 546525"/>
                  <a:gd name="connsiteY1" fmla="*/ 48226 h 250891"/>
                  <a:gd name="connsiteX2" fmla="*/ 391442 w 546525"/>
                  <a:gd name="connsiteY2" fmla="*/ 165241 h 250891"/>
                  <a:gd name="connsiteX3" fmla="*/ 117428 w 546525"/>
                  <a:gd name="connsiteY3" fmla="*/ 241682 h 250891"/>
                  <a:gd name="connsiteX4" fmla="*/ 14787 w 546525"/>
                  <a:gd name="connsiteY4" fmla="*/ 250698 h 250891"/>
                  <a:gd name="connsiteX5" fmla="*/ -567 w 546525"/>
                  <a:gd name="connsiteY5" fmla="*/ 232601 h 2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25" h="250891">
                    <a:moveTo>
                      <a:pt x="529232" y="-187"/>
                    </a:moveTo>
                    <a:lnTo>
                      <a:pt x="545958" y="48226"/>
                    </a:lnTo>
                    <a:cubicBezTo>
                      <a:pt x="545958" y="48226"/>
                      <a:pt x="524529" y="137212"/>
                      <a:pt x="391442" y="165241"/>
                    </a:cubicBezTo>
                    <a:cubicBezTo>
                      <a:pt x="258355" y="193269"/>
                      <a:pt x="181717" y="231359"/>
                      <a:pt x="117428" y="241682"/>
                    </a:cubicBezTo>
                    <a:cubicBezTo>
                      <a:pt x="83565" y="247850"/>
                      <a:pt x="49205" y="250868"/>
                      <a:pt x="14787" y="250698"/>
                    </a:cubicBezTo>
                    <a:lnTo>
                      <a:pt x="-567" y="232601"/>
                    </a:ln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82" name="任意多边形 56">
                <a:extLst>
                  <a:ext uri="{FF2B5EF4-FFF2-40B4-BE49-F238E27FC236}">
                    <a16:creationId xmlns:a16="http://schemas.microsoft.com/office/drawing/2014/main" id="{2467B76A-5BFC-AFEC-7370-6CC563D51193}"/>
                  </a:ext>
                </a:extLst>
              </p:cNvPr>
              <p:cNvSpPr/>
              <p:nvPr/>
            </p:nvSpPr>
            <p:spPr>
              <a:xfrm>
                <a:off x="6256985" y="5348731"/>
                <a:ext cx="546525" cy="250891"/>
              </a:xfrm>
              <a:custGeom>
                <a:avLst/>
                <a:gdLst>
                  <a:gd name="connsiteX0" fmla="*/ 529232 w 546525"/>
                  <a:gd name="connsiteY0" fmla="*/ -187 h 250891"/>
                  <a:gd name="connsiteX1" fmla="*/ 545958 w 546525"/>
                  <a:gd name="connsiteY1" fmla="*/ 48226 h 250891"/>
                  <a:gd name="connsiteX2" fmla="*/ 391442 w 546525"/>
                  <a:gd name="connsiteY2" fmla="*/ 165241 h 250891"/>
                  <a:gd name="connsiteX3" fmla="*/ 117428 w 546525"/>
                  <a:gd name="connsiteY3" fmla="*/ 241682 h 250891"/>
                  <a:gd name="connsiteX4" fmla="*/ 14787 w 546525"/>
                  <a:gd name="connsiteY4" fmla="*/ 250698 h 250891"/>
                  <a:gd name="connsiteX5" fmla="*/ -567 w 546525"/>
                  <a:gd name="connsiteY5" fmla="*/ 232601 h 2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525" h="250891">
                    <a:moveTo>
                      <a:pt x="529232" y="-187"/>
                    </a:moveTo>
                    <a:lnTo>
                      <a:pt x="545958" y="48226"/>
                    </a:lnTo>
                    <a:cubicBezTo>
                      <a:pt x="545958" y="48226"/>
                      <a:pt x="524529" y="137212"/>
                      <a:pt x="391442" y="165241"/>
                    </a:cubicBezTo>
                    <a:cubicBezTo>
                      <a:pt x="258355" y="193269"/>
                      <a:pt x="181717" y="231359"/>
                      <a:pt x="117428" y="241682"/>
                    </a:cubicBezTo>
                    <a:cubicBezTo>
                      <a:pt x="83565" y="247850"/>
                      <a:pt x="49205" y="250868"/>
                      <a:pt x="14787" y="250698"/>
                    </a:cubicBezTo>
                    <a:lnTo>
                      <a:pt x="-567" y="232601"/>
                    </a:ln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83" name="任意多边形 57">
                <a:extLst>
                  <a:ext uri="{FF2B5EF4-FFF2-40B4-BE49-F238E27FC236}">
                    <a16:creationId xmlns:a16="http://schemas.microsoft.com/office/drawing/2014/main" id="{2DC1A4BF-044A-CCA6-ADE7-1D01745933B5}"/>
                  </a:ext>
                </a:extLst>
              </p:cNvPr>
              <p:cNvSpPr/>
              <p:nvPr/>
            </p:nvSpPr>
            <p:spPr>
              <a:xfrm>
                <a:off x="6010542" y="5263795"/>
                <a:ext cx="788721" cy="313672"/>
              </a:xfrm>
              <a:custGeom>
                <a:avLst/>
                <a:gdLst>
                  <a:gd name="connsiteX0" fmla="*/ -567 w 788721"/>
                  <a:gd name="connsiteY0" fmla="*/ 157727 h 313672"/>
                  <a:gd name="connsiteX1" fmla="*/ 253847 w 788721"/>
                  <a:gd name="connsiteY1" fmla="*/ 313485 h 313672"/>
                  <a:gd name="connsiteX2" fmla="*/ 585617 w 788721"/>
                  <a:gd name="connsiteY2" fmla="*/ 229595 h 313672"/>
                  <a:gd name="connsiteX3" fmla="*/ 788154 w 788721"/>
                  <a:gd name="connsiteY3" fmla="*/ 96835 h 313672"/>
                  <a:gd name="connsiteX4" fmla="*/ 606001 w 788721"/>
                  <a:gd name="connsiteY4" fmla="*/ 21700 h 313672"/>
                  <a:gd name="connsiteX5" fmla="*/ 550467 w 788721"/>
                  <a:gd name="connsiteY5" fmla="*/ 31174 h 313672"/>
                  <a:gd name="connsiteX6" fmla="*/ 187532 w 788721"/>
                  <a:gd name="connsiteY6" fmla="*/ -187 h 31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721" h="313672">
                    <a:moveTo>
                      <a:pt x="-567" y="157727"/>
                    </a:moveTo>
                    <a:lnTo>
                      <a:pt x="253847" y="313485"/>
                    </a:lnTo>
                    <a:cubicBezTo>
                      <a:pt x="366059" y="292369"/>
                      <a:pt x="476834" y="264353"/>
                      <a:pt x="585617" y="229595"/>
                    </a:cubicBezTo>
                    <a:cubicBezTo>
                      <a:pt x="694203" y="192942"/>
                      <a:pt x="788154" y="146882"/>
                      <a:pt x="788154" y="96835"/>
                    </a:cubicBezTo>
                    <a:cubicBezTo>
                      <a:pt x="788154" y="20785"/>
                      <a:pt x="703545" y="8764"/>
                      <a:pt x="606001" y="21700"/>
                    </a:cubicBezTo>
                    <a:cubicBezTo>
                      <a:pt x="587838" y="24052"/>
                      <a:pt x="569218" y="27319"/>
                      <a:pt x="550467" y="31174"/>
                    </a:cubicBezTo>
                    <a:cubicBezTo>
                      <a:pt x="395689" y="63841"/>
                      <a:pt x="187532" y="-187"/>
                      <a:pt x="187532" y="-187"/>
                    </a:cubicBezTo>
                    <a:close/>
                  </a:path>
                </a:pathLst>
              </a:custGeom>
              <a:solidFill>
                <a:srgbClr val="26323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84" name="任意多边形 58">
                <a:extLst>
                  <a:ext uri="{FF2B5EF4-FFF2-40B4-BE49-F238E27FC236}">
                    <a16:creationId xmlns:a16="http://schemas.microsoft.com/office/drawing/2014/main" id="{A75F4CCE-ADED-E691-1F43-2EB85BDEDFDB}"/>
                  </a:ext>
                </a:extLst>
              </p:cNvPr>
              <p:cNvSpPr/>
              <p:nvPr/>
            </p:nvSpPr>
            <p:spPr>
              <a:xfrm>
                <a:off x="6006165" y="5268107"/>
                <a:ext cx="448261" cy="250885"/>
              </a:xfrm>
              <a:custGeom>
                <a:avLst/>
                <a:gdLst>
                  <a:gd name="connsiteX0" fmla="*/ -567 w 448261"/>
                  <a:gd name="connsiteY0" fmla="*/ 158054 h 250885"/>
                  <a:gd name="connsiteX1" fmla="*/ 147155 w 448261"/>
                  <a:gd name="connsiteY1" fmla="*/ 250699 h 250885"/>
                  <a:gd name="connsiteX2" fmla="*/ 447695 w 448261"/>
                  <a:gd name="connsiteY2" fmla="*/ 40713 h 250885"/>
                  <a:gd name="connsiteX3" fmla="*/ 184853 w 448261"/>
                  <a:gd name="connsiteY3" fmla="*/ -187 h 250885"/>
                </a:gdLst>
                <a:ahLst/>
                <a:cxnLst>
                  <a:cxn ang="0">
                    <a:pos x="connsiteX0" y="connsiteY0"/>
                  </a:cxn>
                  <a:cxn ang="0">
                    <a:pos x="connsiteX1" y="connsiteY1"/>
                  </a:cxn>
                  <a:cxn ang="0">
                    <a:pos x="connsiteX2" y="connsiteY2"/>
                  </a:cxn>
                  <a:cxn ang="0">
                    <a:pos x="connsiteX3" y="connsiteY3"/>
                  </a:cxn>
                </a:cxnLst>
                <a:rect l="l" t="t" r="r" b="b"/>
                <a:pathLst>
                  <a:path w="448261" h="250885">
                    <a:moveTo>
                      <a:pt x="-567" y="158054"/>
                    </a:moveTo>
                    <a:lnTo>
                      <a:pt x="147155" y="250699"/>
                    </a:lnTo>
                    <a:cubicBezTo>
                      <a:pt x="266855" y="213915"/>
                      <a:pt x="371985" y="140459"/>
                      <a:pt x="447695" y="40713"/>
                    </a:cubicBezTo>
                    <a:cubicBezTo>
                      <a:pt x="358657" y="38739"/>
                      <a:pt x="270279" y="24987"/>
                      <a:pt x="184853" y="-187"/>
                    </a:cubicBezTo>
                    <a:close/>
                  </a:path>
                </a:pathLst>
              </a:custGeom>
              <a:solidFill>
                <a:srgbClr val="000000">
                  <a:alpha val="70000"/>
                </a:srgbClr>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85" name="任意多边形 59">
                <a:extLst>
                  <a:ext uri="{FF2B5EF4-FFF2-40B4-BE49-F238E27FC236}">
                    <a16:creationId xmlns:a16="http://schemas.microsoft.com/office/drawing/2014/main" id="{42B66AFD-196C-9623-EC03-74A7A13B5438}"/>
                  </a:ext>
                </a:extLst>
              </p:cNvPr>
              <p:cNvSpPr/>
              <p:nvPr/>
            </p:nvSpPr>
            <p:spPr>
              <a:xfrm>
                <a:off x="6006165" y="5268107"/>
                <a:ext cx="448261" cy="250885"/>
              </a:xfrm>
              <a:custGeom>
                <a:avLst/>
                <a:gdLst>
                  <a:gd name="connsiteX0" fmla="*/ -567 w 448261"/>
                  <a:gd name="connsiteY0" fmla="*/ 158054 h 250885"/>
                  <a:gd name="connsiteX1" fmla="*/ 147155 w 448261"/>
                  <a:gd name="connsiteY1" fmla="*/ 250699 h 250885"/>
                  <a:gd name="connsiteX2" fmla="*/ 447695 w 448261"/>
                  <a:gd name="connsiteY2" fmla="*/ 40713 h 250885"/>
                  <a:gd name="connsiteX3" fmla="*/ 184853 w 448261"/>
                  <a:gd name="connsiteY3" fmla="*/ -187 h 250885"/>
                </a:gdLst>
                <a:ahLst/>
                <a:cxnLst>
                  <a:cxn ang="0">
                    <a:pos x="connsiteX0" y="connsiteY0"/>
                  </a:cxn>
                  <a:cxn ang="0">
                    <a:pos x="connsiteX1" y="connsiteY1"/>
                  </a:cxn>
                  <a:cxn ang="0">
                    <a:pos x="connsiteX2" y="connsiteY2"/>
                  </a:cxn>
                  <a:cxn ang="0">
                    <a:pos x="connsiteX3" y="connsiteY3"/>
                  </a:cxn>
                </a:cxnLst>
                <a:rect l="l" t="t" r="r" b="b"/>
                <a:pathLst>
                  <a:path w="448261" h="250885">
                    <a:moveTo>
                      <a:pt x="-567" y="158054"/>
                    </a:moveTo>
                    <a:lnTo>
                      <a:pt x="147155" y="250699"/>
                    </a:lnTo>
                    <a:cubicBezTo>
                      <a:pt x="266848" y="213896"/>
                      <a:pt x="371972" y="140446"/>
                      <a:pt x="447695" y="40713"/>
                    </a:cubicBezTo>
                    <a:cubicBezTo>
                      <a:pt x="358657" y="38739"/>
                      <a:pt x="270279" y="24987"/>
                      <a:pt x="184853" y="-187"/>
                    </a:cubicBezTo>
                    <a:close/>
                  </a:path>
                </a:pathLst>
              </a:custGeom>
              <a:noFill/>
              <a:ln w="1633" cap="flat">
                <a:solidFill>
                  <a:srgbClr val="000000"/>
                </a:solidFill>
                <a:prstDash val="solid"/>
                <a:miter/>
              </a:ln>
            </p:spPr>
            <p:txBody>
              <a:bodyPr rtlCol="0" anchor="ctr"/>
              <a:lstStyle/>
              <a:p>
                <a:endParaRPr lang="zh-CN" altLang="en-US" sz="1600">
                  <a:solidFill>
                    <a:schemeClr val="bg1"/>
                  </a:solidFill>
                  <a:cs typeface="+mn-ea"/>
                  <a:sym typeface="+mn-lt"/>
                </a:endParaRPr>
              </a:p>
            </p:txBody>
          </p:sp>
          <p:sp>
            <p:nvSpPr>
              <p:cNvPr id="86" name="任意多边形 60">
                <a:extLst>
                  <a:ext uri="{FF2B5EF4-FFF2-40B4-BE49-F238E27FC236}">
                    <a16:creationId xmlns:a16="http://schemas.microsoft.com/office/drawing/2014/main" id="{457FD89A-8BBB-AF25-DEE3-500C8F528D22}"/>
                  </a:ext>
                </a:extLst>
              </p:cNvPr>
              <p:cNvSpPr/>
              <p:nvPr/>
            </p:nvSpPr>
            <p:spPr>
              <a:xfrm>
                <a:off x="6006165" y="5268107"/>
                <a:ext cx="788655" cy="313606"/>
              </a:xfrm>
              <a:custGeom>
                <a:avLst/>
                <a:gdLst>
                  <a:gd name="connsiteX0" fmla="*/ -567 w 788655"/>
                  <a:gd name="connsiteY0" fmla="*/ 157662 h 313606"/>
                  <a:gd name="connsiteX1" fmla="*/ 253847 w 788655"/>
                  <a:gd name="connsiteY1" fmla="*/ 313420 h 313606"/>
                  <a:gd name="connsiteX2" fmla="*/ 585551 w 788655"/>
                  <a:gd name="connsiteY2" fmla="*/ 229530 h 313606"/>
                  <a:gd name="connsiteX3" fmla="*/ 788089 w 788655"/>
                  <a:gd name="connsiteY3" fmla="*/ 96835 h 313606"/>
                  <a:gd name="connsiteX4" fmla="*/ 606001 w 788655"/>
                  <a:gd name="connsiteY4" fmla="*/ 21635 h 313606"/>
                  <a:gd name="connsiteX5" fmla="*/ 550401 w 788655"/>
                  <a:gd name="connsiteY5" fmla="*/ 31109 h 313606"/>
                  <a:gd name="connsiteX6" fmla="*/ 187532 w 788655"/>
                  <a:gd name="connsiteY6" fmla="*/ -187 h 313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655" h="313606">
                    <a:moveTo>
                      <a:pt x="-567" y="157662"/>
                    </a:moveTo>
                    <a:lnTo>
                      <a:pt x="253847" y="313420"/>
                    </a:lnTo>
                    <a:cubicBezTo>
                      <a:pt x="366040" y="292330"/>
                      <a:pt x="476834" y="264308"/>
                      <a:pt x="585551" y="229530"/>
                    </a:cubicBezTo>
                    <a:cubicBezTo>
                      <a:pt x="694137" y="192942"/>
                      <a:pt x="788089" y="146882"/>
                      <a:pt x="788089" y="96835"/>
                    </a:cubicBezTo>
                    <a:cubicBezTo>
                      <a:pt x="788089" y="20720"/>
                      <a:pt x="703546" y="8764"/>
                      <a:pt x="606001" y="21635"/>
                    </a:cubicBezTo>
                    <a:cubicBezTo>
                      <a:pt x="587772" y="24052"/>
                      <a:pt x="569152" y="27319"/>
                      <a:pt x="550401" y="31109"/>
                    </a:cubicBezTo>
                    <a:cubicBezTo>
                      <a:pt x="395689" y="63776"/>
                      <a:pt x="187532" y="-187"/>
                      <a:pt x="187532" y="-187"/>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87" name="任意多边形 61">
                <a:extLst>
                  <a:ext uri="{FF2B5EF4-FFF2-40B4-BE49-F238E27FC236}">
                    <a16:creationId xmlns:a16="http://schemas.microsoft.com/office/drawing/2014/main" id="{6D008EE7-021F-38B0-0EE0-91EA8A0E1262}"/>
                  </a:ext>
                </a:extLst>
              </p:cNvPr>
              <p:cNvSpPr/>
              <p:nvPr/>
            </p:nvSpPr>
            <p:spPr>
              <a:xfrm>
                <a:off x="6561586" y="5286004"/>
                <a:ext cx="232972" cy="215021"/>
              </a:xfrm>
              <a:custGeom>
                <a:avLst/>
                <a:gdLst>
                  <a:gd name="connsiteX0" fmla="*/ 26863 w 232972"/>
                  <a:gd name="connsiteY0" fmla="*/ 214835 h 215021"/>
                  <a:gd name="connsiteX1" fmla="*/ 232406 w 232972"/>
                  <a:gd name="connsiteY1" fmla="*/ 80507 h 215021"/>
                  <a:gd name="connsiteX2" fmla="*/ 47443 w 232972"/>
                  <a:gd name="connsiteY2" fmla="*/ 4326 h 215021"/>
                  <a:gd name="connsiteX3" fmla="*/ 26863 w 232972"/>
                  <a:gd name="connsiteY3" fmla="*/ 214835 h 215021"/>
                </a:gdLst>
                <a:ahLst/>
                <a:cxnLst>
                  <a:cxn ang="0">
                    <a:pos x="connsiteX0" y="connsiteY0"/>
                  </a:cxn>
                  <a:cxn ang="0">
                    <a:pos x="connsiteX1" y="connsiteY1"/>
                  </a:cxn>
                  <a:cxn ang="0">
                    <a:pos x="connsiteX2" y="connsiteY2"/>
                  </a:cxn>
                  <a:cxn ang="0">
                    <a:pos x="connsiteX3" y="connsiteY3"/>
                  </a:cxn>
                </a:cxnLst>
                <a:rect l="l" t="t" r="r" b="b"/>
                <a:pathLst>
                  <a:path w="232972" h="215021">
                    <a:moveTo>
                      <a:pt x="26863" y="214835"/>
                    </a:moveTo>
                    <a:cubicBezTo>
                      <a:pt x="137213" y="177790"/>
                      <a:pt x="232406" y="131141"/>
                      <a:pt x="232406" y="80507"/>
                    </a:cubicBezTo>
                    <a:cubicBezTo>
                      <a:pt x="232406" y="3412"/>
                      <a:pt x="146491" y="-8675"/>
                      <a:pt x="47443" y="4326"/>
                    </a:cubicBezTo>
                    <a:cubicBezTo>
                      <a:pt x="43066" y="8900"/>
                      <a:pt x="-43437" y="109384"/>
                      <a:pt x="26863" y="214835"/>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88" name="任意多边形 62">
                <a:extLst>
                  <a:ext uri="{FF2B5EF4-FFF2-40B4-BE49-F238E27FC236}">
                    <a16:creationId xmlns:a16="http://schemas.microsoft.com/office/drawing/2014/main" id="{5C030274-E591-3B98-6E18-7491F4A93BDD}"/>
                  </a:ext>
                </a:extLst>
              </p:cNvPr>
              <p:cNvSpPr/>
              <p:nvPr/>
            </p:nvSpPr>
            <p:spPr>
              <a:xfrm>
                <a:off x="6561586" y="5286004"/>
                <a:ext cx="232972" cy="215021"/>
              </a:xfrm>
              <a:custGeom>
                <a:avLst/>
                <a:gdLst>
                  <a:gd name="connsiteX0" fmla="*/ 26863 w 232972"/>
                  <a:gd name="connsiteY0" fmla="*/ 214835 h 215021"/>
                  <a:gd name="connsiteX1" fmla="*/ 232406 w 232972"/>
                  <a:gd name="connsiteY1" fmla="*/ 80507 h 215021"/>
                  <a:gd name="connsiteX2" fmla="*/ 47443 w 232972"/>
                  <a:gd name="connsiteY2" fmla="*/ 4326 h 215021"/>
                  <a:gd name="connsiteX3" fmla="*/ 26863 w 232972"/>
                  <a:gd name="connsiteY3" fmla="*/ 214835 h 215021"/>
                </a:gdLst>
                <a:ahLst/>
                <a:cxnLst>
                  <a:cxn ang="0">
                    <a:pos x="connsiteX0" y="connsiteY0"/>
                  </a:cxn>
                  <a:cxn ang="0">
                    <a:pos x="connsiteX1" y="connsiteY1"/>
                  </a:cxn>
                  <a:cxn ang="0">
                    <a:pos x="connsiteX2" y="connsiteY2"/>
                  </a:cxn>
                  <a:cxn ang="0">
                    <a:pos x="connsiteX3" y="connsiteY3"/>
                  </a:cxn>
                </a:cxnLst>
                <a:rect l="l" t="t" r="r" b="b"/>
                <a:pathLst>
                  <a:path w="232972" h="215021">
                    <a:moveTo>
                      <a:pt x="26863" y="214835"/>
                    </a:moveTo>
                    <a:cubicBezTo>
                      <a:pt x="137213" y="177790"/>
                      <a:pt x="232406" y="131141"/>
                      <a:pt x="232406" y="80507"/>
                    </a:cubicBezTo>
                    <a:cubicBezTo>
                      <a:pt x="232406" y="3412"/>
                      <a:pt x="146491" y="-8675"/>
                      <a:pt x="47443" y="4326"/>
                    </a:cubicBezTo>
                    <a:cubicBezTo>
                      <a:pt x="43066" y="8900"/>
                      <a:pt x="-43437" y="109384"/>
                      <a:pt x="26863" y="214835"/>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89" name="任意多边形 63">
                <a:extLst>
                  <a:ext uri="{FF2B5EF4-FFF2-40B4-BE49-F238E27FC236}">
                    <a16:creationId xmlns:a16="http://schemas.microsoft.com/office/drawing/2014/main" id="{95E7A8D3-9183-7DF2-8E01-0EF3CAD44C56}"/>
                  </a:ext>
                </a:extLst>
              </p:cNvPr>
              <p:cNvSpPr/>
              <p:nvPr/>
            </p:nvSpPr>
            <p:spPr>
              <a:xfrm>
                <a:off x="6490089" y="5285877"/>
                <a:ext cx="53682" cy="125575"/>
              </a:xfrm>
              <a:custGeom>
                <a:avLst/>
                <a:gdLst>
                  <a:gd name="connsiteX0" fmla="*/ 10158 w 53682"/>
                  <a:gd name="connsiteY0" fmla="*/ 125388 h 125575"/>
                  <a:gd name="connsiteX1" fmla="*/ 10812 w 53682"/>
                  <a:gd name="connsiteY1" fmla="*/ 125388 h 125575"/>
                  <a:gd name="connsiteX2" fmla="*/ 21200 w 53682"/>
                  <a:gd name="connsiteY2" fmla="*/ 112909 h 125575"/>
                  <a:gd name="connsiteX3" fmla="*/ 49882 w 53682"/>
                  <a:gd name="connsiteY3" fmla="*/ 19938 h 125575"/>
                  <a:gd name="connsiteX4" fmla="*/ 49882 w 53682"/>
                  <a:gd name="connsiteY4" fmla="*/ 3277 h 125575"/>
                  <a:gd name="connsiteX5" fmla="*/ 35116 w 53682"/>
                  <a:gd name="connsiteY5" fmla="*/ 2493 h 125575"/>
                  <a:gd name="connsiteX6" fmla="*/ 34332 w 53682"/>
                  <a:gd name="connsiteY6" fmla="*/ 3277 h 125575"/>
                  <a:gd name="connsiteX7" fmla="*/ 32895 w 53682"/>
                  <a:gd name="connsiteY7" fmla="*/ 5172 h 125575"/>
                  <a:gd name="connsiteX8" fmla="*/ -557 w 53682"/>
                  <a:gd name="connsiteY8" fmla="*/ 113628 h 125575"/>
                  <a:gd name="connsiteX9" fmla="*/ 10158 w 53682"/>
                  <a:gd name="connsiteY9" fmla="*/ 125388 h 12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82" h="125575">
                    <a:moveTo>
                      <a:pt x="10158" y="125388"/>
                    </a:moveTo>
                    <a:lnTo>
                      <a:pt x="10812" y="125388"/>
                    </a:lnTo>
                    <a:cubicBezTo>
                      <a:pt x="17084" y="124702"/>
                      <a:pt x="21657" y="119188"/>
                      <a:pt x="21200" y="112909"/>
                    </a:cubicBezTo>
                    <a:cubicBezTo>
                      <a:pt x="21330" y="79758"/>
                      <a:pt x="31327" y="47392"/>
                      <a:pt x="49882" y="19938"/>
                    </a:cubicBezTo>
                    <a:cubicBezTo>
                      <a:pt x="54194" y="15221"/>
                      <a:pt x="54194" y="7995"/>
                      <a:pt x="49882" y="3277"/>
                    </a:cubicBezTo>
                    <a:cubicBezTo>
                      <a:pt x="46027" y="-1015"/>
                      <a:pt x="39428" y="-1368"/>
                      <a:pt x="35116" y="2493"/>
                    </a:cubicBezTo>
                    <a:cubicBezTo>
                      <a:pt x="34855" y="2742"/>
                      <a:pt x="34594" y="3003"/>
                      <a:pt x="34332" y="3277"/>
                    </a:cubicBezTo>
                    <a:cubicBezTo>
                      <a:pt x="33810" y="3846"/>
                      <a:pt x="33287" y="4486"/>
                      <a:pt x="32895" y="5172"/>
                    </a:cubicBezTo>
                    <a:cubicBezTo>
                      <a:pt x="10877" y="37030"/>
                      <a:pt x="-818" y="74898"/>
                      <a:pt x="-557" y="113628"/>
                    </a:cubicBezTo>
                    <a:cubicBezTo>
                      <a:pt x="-818" y="119822"/>
                      <a:pt x="3952" y="125068"/>
                      <a:pt x="10158" y="125388"/>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90" name="任意多边形 64">
                <a:extLst>
                  <a:ext uri="{FF2B5EF4-FFF2-40B4-BE49-F238E27FC236}">
                    <a16:creationId xmlns:a16="http://schemas.microsoft.com/office/drawing/2014/main" id="{3CA22A99-546C-E0E0-0641-69A63E6A00C1}"/>
                  </a:ext>
                </a:extLst>
              </p:cNvPr>
              <p:cNvSpPr/>
              <p:nvPr/>
            </p:nvSpPr>
            <p:spPr>
              <a:xfrm>
                <a:off x="6490089" y="5285877"/>
                <a:ext cx="53682" cy="125575"/>
              </a:xfrm>
              <a:custGeom>
                <a:avLst/>
                <a:gdLst>
                  <a:gd name="connsiteX0" fmla="*/ 10158 w 53682"/>
                  <a:gd name="connsiteY0" fmla="*/ 125388 h 125575"/>
                  <a:gd name="connsiteX1" fmla="*/ 10812 w 53682"/>
                  <a:gd name="connsiteY1" fmla="*/ 125388 h 125575"/>
                  <a:gd name="connsiteX2" fmla="*/ 21200 w 53682"/>
                  <a:gd name="connsiteY2" fmla="*/ 112909 h 125575"/>
                  <a:gd name="connsiteX3" fmla="*/ 49882 w 53682"/>
                  <a:gd name="connsiteY3" fmla="*/ 19938 h 125575"/>
                  <a:gd name="connsiteX4" fmla="*/ 49882 w 53682"/>
                  <a:gd name="connsiteY4" fmla="*/ 3277 h 125575"/>
                  <a:gd name="connsiteX5" fmla="*/ 35116 w 53682"/>
                  <a:gd name="connsiteY5" fmla="*/ 2493 h 125575"/>
                  <a:gd name="connsiteX6" fmla="*/ 34332 w 53682"/>
                  <a:gd name="connsiteY6" fmla="*/ 3277 h 125575"/>
                  <a:gd name="connsiteX7" fmla="*/ 32895 w 53682"/>
                  <a:gd name="connsiteY7" fmla="*/ 5172 h 125575"/>
                  <a:gd name="connsiteX8" fmla="*/ -557 w 53682"/>
                  <a:gd name="connsiteY8" fmla="*/ 113628 h 125575"/>
                  <a:gd name="connsiteX9" fmla="*/ 10158 w 53682"/>
                  <a:gd name="connsiteY9" fmla="*/ 125388 h 12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82" h="125575">
                    <a:moveTo>
                      <a:pt x="10158" y="125388"/>
                    </a:moveTo>
                    <a:lnTo>
                      <a:pt x="10812" y="125388"/>
                    </a:lnTo>
                    <a:cubicBezTo>
                      <a:pt x="17084" y="124702"/>
                      <a:pt x="21657" y="119188"/>
                      <a:pt x="21200" y="112909"/>
                    </a:cubicBezTo>
                    <a:cubicBezTo>
                      <a:pt x="21330" y="79758"/>
                      <a:pt x="31327" y="47392"/>
                      <a:pt x="49882" y="19938"/>
                    </a:cubicBezTo>
                    <a:cubicBezTo>
                      <a:pt x="54194" y="15221"/>
                      <a:pt x="54194" y="7995"/>
                      <a:pt x="49882" y="3277"/>
                    </a:cubicBezTo>
                    <a:cubicBezTo>
                      <a:pt x="46027" y="-1015"/>
                      <a:pt x="39428" y="-1368"/>
                      <a:pt x="35116" y="2493"/>
                    </a:cubicBezTo>
                    <a:cubicBezTo>
                      <a:pt x="34855" y="2742"/>
                      <a:pt x="34594" y="3003"/>
                      <a:pt x="34332" y="3277"/>
                    </a:cubicBezTo>
                    <a:cubicBezTo>
                      <a:pt x="33810" y="3846"/>
                      <a:pt x="33287" y="4486"/>
                      <a:pt x="32895" y="5172"/>
                    </a:cubicBezTo>
                    <a:cubicBezTo>
                      <a:pt x="10877" y="37030"/>
                      <a:pt x="-818" y="74898"/>
                      <a:pt x="-557" y="113628"/>
                    </a:cubicBezTo>
                    <a:cubicBezTo>
                      <a:pt x="-818" y="119822"/>
                      <a:pt x="3952" y="125068"/>
                      <a:pt x="10158" y="125388"/>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91" name="任意多边形 65">
                <a:extLst>
                  <a:ext uri="{FF2B5EF4-FFF2-40B4-BE49-F238E27FC236}">
                    <a16:creationId xmlns:a16="http://schemas.microsoft.com/office/drawing/2014/main" id="{531B9DA9-DB49-5746-ED6F-F1BB880220FE}"/>
                  </a:ext>
                </a:extLst>
              </p:cNvPr>
              <p:cNvSpPr/>
              <p:nvPr/>
            </p:nvSpPr>
            <p:spPr>
              <a:xfrm>
                <a:off x="6445145" y="5295022"/>
                <a:ext cx="53731" cy="125383"/>
              </a:xfrm>
              <a:custGeom>
                <a:avLst/>
                <a:gdLst>
                  <a:gd name="connsiteX0" fmla="*/ 11720 w 53731"/>
                  <a:gd name="connsiteY0" fmla="*/ 125194 h 125383"/>
                  <a:gd name="connsiteX1" fmla="*/ 12831 w 53731"/>
                  <a:gd name="connsiteY1" fmla="*/ 125194 h 125383"/>
                  <a:gd name="connsiteX2" fmla="*/ 24003 w 53731"/>
                  <a:gd name="connsiteY2" fmla="*/ 112754 h 125383"/>
                  <a:gd name="connsiteX3" fmla="*/ 24003 w 53731"/>
                  <a:gd name="connsiteY3" fmla="*/ 112650 h 125383"/>
                  <a:gd name="connsiteX4" fmla="*/ 50987 w 53731"/>
                  <a:gd name="connsiteY4" fmla="*/ 18110 h 125383"/>
                  <a:gd name="connsiteX5" fmla="*/ 48569 w 53731"/>
                  <a:gd name="connsiteY5" fmla="*/ 2312 h 125383"/>
                  <a:gd name="connsiteX6" fmla="*/ 47850 w 53731"/>
                  <a:gd name="connsiteY6" fmla="*/ 1842 h 125383"/>
                  <a:gd name="connsiteX7" fmla="*/ 30602 w 53731"/>
                  <a:gd name="connsiteY7" fmla="*/ 4782 h 125383"/>
                  <a:gd name="connsiteX8" fmla="*/ -432 w 53731"/>
                  <a:gd name="connsiteY8" fmla="*/ 114152 h 125383"/>
                  <a:gd name="connsiteX9" fmla="*/ 11720 w 53731"/>
                  <a:gd name="connsiteY9" fmla="*/ 125194 h 1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31" h="125383">
                    <a:moveTo>
                      <a:pt x="11720" y="125194"/>
                    </a:moveTo>
                    <a:lnTo>
                      <a:pt x="12831" y="125194"/>
                    </a:lnTo>
                    <a:cubicBezTo>
                      <a:pt x="19365" y="124848"/>
                      <a:pt x="24330" y="119274"/>
                      <a:pt x="24003" y="112754"/>
                    </a:cubicBezTo>
                    <a:cubicBezTo>
                      <a:pt x="24003" y="112721"/>
                      <a:pt x="24003" y="112682"/>
                      <a:pt x="24003" y="112650"/>
                    </a:cubicBezTo>
                    <a:cubicBezTo>
                      <a:pt x="23023" y="79107"/>
                      <a:pt x="32431" y="46087"/>
                      <a:pt x="50987" y="18110"/>
                    </a:cubicBezTo>
                    <a:cubicBezTo>
                      <a:pt x="54645" y="13073"/>
                      <a:pt x="53600" y="6004"/>
                      <a:pt x="48569" y="2312"/>
                    </a:cubicBezTo>
                    <a:cubicBezTo>
                      <a:pt x="48308" y="2149"/>
                      <a:pt x="48112" y="1992"/>
                      <a:pt x="47850" y="1842"/>
                    </a:cubicBezTo>
                    <a:cubicBezTo>
                      <a:pt x="42166" y="-1738"/>
                      <a:pt x="34718" y="-471"/>
                      <a:pt x="30602" y="4782"/>
                    </a:cubicBezTo>
                    <a:cubicBezTo>
                      <a:pt x="8944" y="37038"/>
                      <a:pt x="-1921" y="75331"/>
                      <a:pt x="-432" y="114152"/>
                    </a:cubicBezTo>
                    <a:cubicBezTo>
                      <a:pt x="52" y="120470"/>
                      <a:pt x="5383" y="125318"/>
                      <a:pt x="11720" y="125194"/>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92" name="任意多边形 66">
                <a:extLst>
                  <a:ext uri="{FF2B5EF4-FFF2-40B4-BE49-F238E27FC236}">
                    <a16:creationId xmlns:a16="http://schemas.microsoft.com/office/drawing/2014/main" id="{B944A691-C26B-4E98-1143-ED52F80243D8}"/>
                  </a:ext>
                </a:extLst>
              </p:cNvPr>
              <p:cNvSpPr/>
              <p:nvPr/>
            </p:nvSpPr>
            <p:spPr>
              <a:xfrm>
                <a:off x="6445145" y="5295022"/>
                <a:ext cx="53731" cy="125383"/>
              </a:xfrm>
              <a:custGeom>
                <a:avLst/>
                <a:gdLst>
                  <a:gd name="connsiteX0" fmla="*/ 11720 w 53731"/>
                  <a:gd name="connsiteY0" fmla="*/ 125194 h 125383"/>
                  <a:gd name="connsiteX1" fmla="*/ 12831 w 53731"/>
                  <a:gd name="connsiteY1" fmla="*/ 125194 h 125383"/>
                  <a:gd name="connsiteX2" fmla="*/ 24003 w 53731"/>
                  <a:gd name="connsiteY2" fmla="*/ 112754 h 125383"/>
                  <a:gd name="connsiteX3" fmla="*/ 24003 w 53731"/>
                  <a:gd name="connsiteY3" fmla="*/ 112650 h 125383"/>
                  <a:gd name="connsiteX4" fmla="*/ 50987 w 53731"/>
                  <a:gd name="connsiteY4" fmla="*/ 18110 h 125383"/>
                  <a:gd name="connsiteX5" fmla="*/ 48569 w 53731"/>
                  <a:gd name="connsiteY5" fmla="*/ 2312 h 125383"/>
                  <a:gd name="connsiteX6" fmla="*/ 47850 w 53731"/>
                  <a:gd name="connsiteY6" fmla="*/ 1842 h 125383"/>
                  <a:gd name="connsiteX7" fmla="*/ 30602 w 53731"/>
                  <a:gd name="connsiteY7" fmla="*/ 4782 h 125383"/>
                  <a:gd name="connsiteX8" fmla="*/ -432 w 53731"/>
                  <a:gd name="connsiteY8" fmla="*/ 114152 h 125383"/>
                  <a:gd name="connsiteX9" fmla="*/ 11720 w 53731"/>
                  <a:gd name="connsiteY9" fmla="*/ 125194 h 12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31" h="125383">
                    <a:moveTo>
                      <a:pt x="11720" y="125194"/>
                    </a:moveTo>
                    <a:lnTo>
                      <a:pt x="12831" y="125194"/>
                    </a:lnTo>
                    <a:cubicBezTo>
                      <a:pt x="19365" y="124848"/>
                      <a:pt x="24330" y="119274"/>
                      <a:pt x="24003" y="112754"/>
                    </a:cubicBezTo>
                    <a:cubicBezTo>
                      <a:pt x="24003" y="112721"/>
                      <a:pt x="24003" y="112682"/>
                      <a:pt x="24003" y="112650"/>
                    </a:cubicBezTo>
                    <a:cubicBezTo>
                      <a:pt x="23089" y="79113"/>
                      <a:pt x="32497" y="46106"/>
                      <a:pt x="50987" y="18110"/>
                    </a:cubicBezTo>
                    <a:cubicBezTo>
                      <a:pt x="54645" y="13073"/>
                      <a:pt x="53600" y="6004"/>
                      <a:pt x="48569" y="2312"/>
                    </a:cubicBezTo>
                    <a:cubicBezTo>
                      <a:pt x="48308" y="2149"/>
                      <a:pt x="48112" y="1992"/>
                      <a:pt x="47850" y="1842"/>
                    </a:cubicBezTo>
                    <a:cubicBezTo>
                      <a:pt x="42166" y="-1738"/>
                      <a:pt x="34718" y="-471"/>
                      <a:pt x="30602" y="4782"/>
                    </a:cubicBezTo>
                    <a:cubicBezTo>
                      <a:pt x="8944" y="37038"/>
                      <a:pt x="-1921" y="75331"/>
                      <a:pt x="-432" y="114152"/>
                    </a:cubicBezTo>
                    <a:cubicBezTo>
                      <a:pt x="52" y="120470"/>
                      <a:pt x="5383" y="125318"/>
                      <a:pt x="11720" y="125194"/>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93" name="任意多边形 67">
                <a:extLst>
                  <a:ext uri="{FF2B5EF4-FFF2-40B4-BE49-F238E27FC236}">
                    <a16:creationId xmlns:a16="http://schemas.microsoft.com/office/drawing/2014/main" id="{E6B7B028-2143-490A-96DE-1C5363CB6FA8}"/>
                  </a:ext>
                </a:extLst>
              </p:cNvPr>
              <p:cNvSpPr/>
              <p:nvPr/>
            </p:nvSpPr>
            <p:spPr>
              <a:xfrm>
                <a:off x="6391940" y="5295146"/>
                <a:ext cx="44482" cy="125256"/>
              </a:xfrm>
              <a:custGeom>
                <a:avLst/>
                <a:gdLst>
                  <a:gd name="connsiteX0" fmla="*/ 8802 w 44482"/>
                  <a:gd name="connsiteY0" fmla="*/ 125070 h 125256"/>
                  <a:gd name="connsiteX1" fmla="*/ 8802 w 44482"/>
                  <a:gd name="connsiteY1" fmla="*/ 125070 h 125256"/>
                  <a:gd name="connsiteX2" fmla="*/ 18733 w 44482"/>
                  <a:gd name="connsiteY2" fmla="*/ 113310 h 125256"/>
                  <a:gd name="connsiteX3" fmla="*/ 42776 w 44482"/>
                  <a:gd name="connsiteY3" fmla="*/ 16745 h 125256"/>
                  <a:gd name="connsiteX4" fmla="*/ 38660 w 44482"/>
                  <a:gd name="connsiteY4" fmla="*/ 934 h 125256"/>
                  <a:gd name="connsiteX5" fmla="*/ 26168 w 44482"/>
                  <a:gd name="connsiteY5" fmla="*/ 4625 h 125256"/>
                  <a:gd name="connsiteX6" fmla="*/ 25593 w 44482"/>
                  <a:gd name="connsiteY6" fmla="*/ 5899 h 125256"/>
                  <a:gd name="connsiteX7" fmla="*/ -541 w 44482"/>
                  <a:gd name="connsiteY7" fmla="*/ 113702 h 125256"/>
                  <a:gd name="connsiteX8" fmla="*/ 8802 w 44482"/>
                  <a:gd name="connsiteY8" fmla="*/ 125070 h 12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 h="125256">
                    <a:moveTo>
                      <a:pt x="8802" y="125070"/>
                    </a:moveTo>
                    <a:lnTo>
                      <a:pt x="8802" y="125070"/>
                    </a:lnTo>
                    <a:cubicBezTo>
                      <a:pt x="14767" y="124515"/>
                      <a:pt x="19184" y="119281"/>
                      <a:pt x="18733" y="113310"/>
                    </a:cubicBezTo>
                    <a:cubicBezTo>
                      <a:pt x="18080" y="72476"/>
                      <a:pt x="42450" y="17268"/>
                      <a:pt x="42776" y="16745"/>
                    </a:cubicBezTo>
                    <a:cubicBezTo>
                      <a:pt x="45272" y="11159"/>
                      <a:pt x="43567" y="4593"/>
                      <a:pt x="38660" y="934"/>
                    </a:cubicBezTo>
                    <a:cubicBezTo>
                      <a:pt x="34191" y="-1497"/>
                      <a:pt x="28599" y="157"/>
                      <a:pt x="26168" y="4625"/>
                    </a:cubicBezTo>
                    <a:cubicBezTo>
                      <a:pt x="25946" y="5037"/>
                      <a:pt x="25750" y="5462"/>
                      <a:pt x="25593" y="5899"/>
                    </a:cubicBezTo>
                    <a:cubicBezTo>
                      <a:pt x="24482" y="8317"/>
                      <a:pt x="-1390" y="66857"/>
                      <a:pt x="-541" y="113702"/>
                    </a:cubicBezTo>
                    <a:cubicBezTo>
                      <a:pt x="-933" y="119366"/>
                      <a:pt x="3164" y="124358"/>
                      <a:pt x="8802" y="125070"/>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94" name="任意多边形 68">
                <a:extLst>
                  <a:ext uri="{FF2B5EF4-FFF2-40B4-BE49-F238E27FC236}">
                    <a16:creationId xmlns:a16="http://schemas.microsoft.com/office/drawing/2014/main" id="{73852B23-F052-CEFE-833C-520F078C22A9}"/>
                  </a:ext>
                </a:extLst>
              </p:cNvPr>
              <p:cNvSpPr/>
              <p:nvPr/>
            </p:nvSpPr>
            <p:spPr>
              <a:xfrm>
                <a:off x="6391940" y="5295146"/>
                <a:ext cx="44482" cy="125256"/>
              </a:xfrm>
              <a:custGeom>
                <a:avLst/>
                <a:gdLst>
                  <a:gd name="connsiteX0" fmla="*/ 8802 w 44482"/>
                  <a:gd name="connsiteY0" fmla="*/ 125070 h 125256"/>
                  <a:gd name="connsiteX1" fmla="*/ 8802 w 44482"/>
                  <a:gd name="connsiteY1" fmla="*/ 125070 h 125256"/>
                  <a:gd name="connsiteX2" fmla="*/ 18733 w 44482"/>
                  <a:gd name="connsiteY2" fmla="*/ 113310 h 125256"/>
                  <a:gd name="connsiteX3" fmla="*/ 42776 w 44482"/>
                  <a:gd name="connsiteY3" fmla="*/ 16745 h 125256"/>
                  <a:gd name="connsiteX4" fmla="*/ 38660 w 44482"/>
                  <a:gd name="connsiteY4" fmla="*/ 934 h 125256"/>
                  <a:gd name="connsiteX5" fmla="*/ 26168 w 44482"/>
                  <a:gd name="connsiteY5" fmla="*/ 4625 h 125256"/>
                  <a:gd name="connsiteX6" fmla="*/ 25593 w 44482"/>
                  <a:gd name="connsiteY6" fmla="*/ 5899 h 125256"/>
                  <a:gd name="connsiteX7" fmla="*/ -541 w 44482"/>
                  <a:gd name="connsiteY7" fmla="*/ 113702 h 125256"/>
                  <a:gd name="connsiteX8" fmla="*/ 8802 w 44482"/>
                  <a:gd name="connsiteY8" fmla="*/ 125070 h 12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2" h="125256">
                    <a:moveTo>
                      <a:pt x="8802" y="125070"/>
                    </a:moveTo>
                    <a:lnTo>
                      <a:pt x="8802" y="125070"/>
                    </a:lnTo>
                    <a:cubicBezTo>
                      <a:pt x="14767" y="124515"/>
                      <a:pt x="19184" y="119281"/>
                      <a:pt x="18733" y="113310"/>
                    </a:cubicBezTo>
                    <a:cubicBezTo>
                      <a:pt x="18080" y="72476"/>
                      <a:pt x="42450" y="17268"/>
                      <a:pt x="42776" y="16745"/>
                    </a:cubicBezTo>
                    <a:cubicBezTo>
                      <a:pt x="45272" y="11159"/>
                      <a:pt x="43567" y="4593"/>
                      <a:pt x="38660" y="934"/>
                    </a:cubicBezTo>
                    <a:cubicBezTo>
                      <a:pt x="34191" y="-1497"/>
                      <a:pt x="28599" y="157"/>
                      <a:pt x="26168" y="4625"/>
                    </a:cubicBezTo>
                    <a:cubicBezTo>
                      <a:pt x="25946" y="5037"/>
                      <a:pt x="25750" y="5462"/>
                      <a:pt x="25593" y="5899"/>
                    </a:cubicBezTo>
                    <a:cubicBezTo>
                      <a:pt x="24482" y="8317"/>
                      <a:pt x="-1390" y="66857"/>
                      <a:pt x="-541" y="113702"/>
                    </a:cubicBezTo>
                    <a:cubicBezTo>
                      <a:pt x="-933" y="119366"/>
                      <a:pt x="3164" y="124358"/>
                      <a:pt x="8802" y="125070"/>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95" name="任意多边形 69">
                <a:extLst>
                  <a:ext uri="{FF2B5EF4-FFF2-40B4-BE49-F238E27FC236}">
                    <a16:creationId xmlns:a16="http://schemas.microsoft.com/office/drawing/2014/main" id="{22919B67-49C0-7367-0240-3266B0E89F59}"/>
                  </a:ext>
                </a:extLst>
              </p:cNvPr>
              <p:cNvSpPr/>
              <p:nvPr/>
            </p:nvSpPr>
            <p:spPr>
              <a:xfrm>
                <a:off x="6328635" y="5285987"/>
                <a:ext cx="62713" cy="134416"/>
              </a:xfrm>
              <a:custGeom>
                <a:avLst/>
                <a:gdLst>
                  <a:gd name="connsiteX0" fmla="*/ 15593 w 62713"/>
                  <a:gd name="connsiteY0" fmla="*/ 134229 h 134416"/>
                  <a:gd name="connsiteX1" fmla="*/ 18925 w 62713"/>
                  <a:gd name="connsiteY1" fmla="*/ 134229 h 134416"/>
                  <a:gd name="connsiteX2" fmla="*/ 27726 w 62713"/>
                  <a:gd name="connsiteY2" fmla="*/ 119575 h 134416"/>
                  <a:gd name="connsiteX3" fmla="*/ 27680 w 62713"/>
                  <a:gd name="connsiteY3" fmla="*/ 119398 h 134416"/>
                  <a:gd name="connsiteX4" fmla="*/ 58256 w 62713"/>
                  <a:gd name="connsiteY4" fmla="*/ 20612 h 134416"/>
                  <a:gd name="connsiteX5" fmla="*/ 59165 w 62713"/>
                  <a:gd name="connsiteY5" fmla="*/ 4096 h 134416"/>
                  <a:gd name="connsiteX6" fmla="*/ 58648 w 62713"/>
                  <a:gd name="connsiteY6" fmla="*/ 3560 h 134416"/>
                  <a:gd name="connsiteX7" fmla="*/ 40747 w 62713"/>
                  <a:gd name="connsiteY7" fmla="*/ 3168 h 134416"/>
                  <a:gd name="connsiteX8" fmla="*/ 39440 w 62713"/>
                  <a:gd name="connsiteY8" fmla="*/ 4540 h 134416"/>
                  <a:gd name="connsiteX9" fmla="*/ 3310 w 62713"/>
                  <a:gd name="connsiteY9" fmla="*/ 125932 h 134416"/>
                  <a:gd name="connsiteX10" fmla="*/ 15593 w 62713"/>
                  <a:gd name="connsiteY10" fmla="*/ 134229 h 1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3" h="134416">
                    <a:moveTo>
                      <a:pt x="15593" y="134229"/>
                    </a:moveTo>
                    <a:lnTo>
                      <a:pt x="18925" y="134229"/>
                    </a:lnTo>
                    <a:cubicBezTo>
                      <a:pt x="25400" y="132615"/>
                      <a:pt x="29340" y="126049"/>
                      <a:pt x="27726" y="119575"/>
                    </a:cubicBezTo>
                    <a:cubicBezTo>
                      <a:pt x="27713" y="119516"/>
                      <a:pt x="27693" y="119457"/>
                      <a:pt x="27680" y="119398"/>
                    </a:cubicBezTo>
                    <a:cubicBezTo>
                      <a:pt x="13110" y="69613"/>
                      <a:pt x="57799" y="21396"/>
                      <a:pt x="58256" y="20612"/>
                    </a:cubicBezTo>
                    <a:cubicBezTo>
                      <a:pt x="63065" y="16300"/>
                      <a:pt x="63470" y="8911"/>
                      <a:pt x="59165" y="4096"/>
                    </a:cubicBezTo>
                    <a:cubicBezTo>
                      <a:pt x="58995" y="3913"/>
                      <a:pt x="58825" y="3736"/>
                      <a:pt x="58648" y="3560"/>
                    </a:cubicBezTo>
                    <a:cubicBezTo>
                      <a:pt x="53722" y="-1281"/>
                      <a:pt x="45882" y="-1451"/>
                      <a:pt x="40747" y="3168"/>
                    </a:cubicBezTo>
                    <a:cubicBezTo>
                      <a:pt x="40276" y="3592"/>
                      <a:pt x="39845" y="4050"/>
                      <a:pt x="39440" y="4540"/>
                    </a:cubicBezTo>
                    <a:cubicBezTo>
                      <a:pt x="37284" y="6892"/>
                      <a:pt x="-14984" y="63341"/>
                      <a:pt x="3310" y="125932"/>
                    </a:cubicBezTo>
                    <a:cubicBezTo>
                      <a:pt x="5290" y="130976"/>
                      <a:pt x="10177" y="134275"/>
                      <a:pt x="15593" y="134229"/>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96" name="任意多边形 70">
                <a:extLst>
                  <a:ext uri="{FF2B5EF4-FFF2-40B4-BE49-F238E27FC236}">
                    <a16:creationId xmlns:a16="http://schemas.microsoft.com/office/drawing/2014/main" id="{62FB624E-2124-1051-AF69-C74C2567FAC6}"/>
                  </a:ext>
                </a:extLst>
              </p:cNvPr>
              <p:cNvSpPr/>
              <p:nvPr/>
            </p:nvSpPr>
            <p:spPr>
              <a:xfrm>
                <a:off x="6328635" y="5285987"/>
                <a:ext cx="62713" cy="134416"/>
              </a:xfrm>
              <a:custGeom>
                <a:avLst/>
                <a:gdLst>
                  <a:gd name="connsiteX0" fmla="*/ 15593 w 62713"/>
                  <a:gd name="connsiteY0" fmla="*/ 134229 h 134416"/>
                  <a:gd name="connsiteX1" fmla="*/ 18925 w 62713"/>
                  <a:gd name="connsiteY1" fmla="*/ 134229 h 134416"/>
                  <a:gd name="connsiteX2" fmla="*/ 27726 w 62713"/>
                  <a:gd name="connsiteY2" fmla="*/ 119575 h 134416"/>
                  <a:gd name="connsiteX3" fmla="*/ 27680 w 62713"/>
                  <a:gd name="connsiteY3" fmla="*/ 119398 h 134416"/>
                  <a:gd name="connsiteX4" fmla="*/ 58256 w 62713"/>
                  <a:gd name="connsiteY4" fmla="*/ 20612 h 134416"/>
                  <a:gd name="connsiteX5" fmla="*/ 59165 w 62713"/>
                  <a:gd name="connsiteY5" fmla="*/ 4096 h 134416"/>
                  <a:gd name="connsiteX6" fmla="*/ 58648 w 62713"/>
                  <a:gd name="connsiteY6" fmla="*/ 3560 h 134416"/>
                  <a:gd name="connsiteX7" fmla="*/ 40747 w 62713"/>
                  <a:gd name="connsiteY7" fmla="*/ 3168 h 134416"/>
                  <a:gd name="connsiteX8" fmla="*/ 39440 w 62713"/>
                  <a:gd name="connsiteY8" fmla="*/ 4540 h 134416"/>
                  <a:gd name="connsiteX9" fmla="*/ 3310 w 62713"/>
                  <a:gd name="connsiteY9" fmla="*/ 125932 h 134416"/>
                  <a:gd name="connsiteX10" fmla="*/ 15593 w 62713"/>
                  <a:gd name="connsiteY10" fmla="*/ 134229 h 1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13" h="134416">
                    <a:moveTo>
                      <a:pt x="15593" y="134229"/>
                    </a:moveTo>
                    <a:lnTo>
                      <a:pt x="18925" y="134229"/>
                    </a:lnTo>
                    <a:cubicBezTo>
                      <a:pt x="25400" y="132615"/>
                      <a:pt x="29340" y="126049"/>
                      <a:pt x="27726" y="119575"/>
                    </a:cubicBezTo>
                    <a:cubicBezTo>
                      <a:pt x="27713" y="119516"/>
                      <a:pt x="27693" y="119457"/>
                      <a:pt x="27680" y="119398"/>
                    </a:cubicBezTo>
                    <a:cubicBezTo>
                      <a:pt x="13110" y="69613"/>
                      <a:pt x="57799" y="21396"/>
                      <a:pt x="58256" y="20612"/>
                    </a:cubicBezTo>
                    <a:cubicBezTo>
                      <a:pt x="63065" y="16300"/>
                      <a:pt x="63470" y="8911"/>
                      <a:pt x="59165" y="4096"/>
                    </a:cubicBezTo>
                    <a:cubicBezTo>
                      <a:pt x="58995" y="3913"/>
                      <a:pt x="58825" y="3736"/>
                      <a:pt x="58648" y="3560"/>
                    </a:cubicBezTo>
                    <a:cubicBezTo>
                      <a:pt x="53722" y="-1281"/>
                      <a:pt x="45882" y="-1451"/>
                      <a:pt x="40747" y="3168"/>
                    </a:cubicBezTo>
                    <a:cubicBezTo>
                      <a:pt x="40276" y="3592"/>
                      <a:pt x="39845" y="4050"/>
                      <a:pt x="39440" y="4540"/>
                    </a:cubicBezTo>
                    <a:cubicBezTo>
                      <a:pt x="37284" y="6892"/>
                      <a:pt x="-14984" y="63341"/>
                      <a:pt x="3310" y="125932"/>
                    </a:cubicBezTo>
                    <a:cubicBezTo>
                      <a:pt x="5290" y="130976"/>
                      <a:pt x="10177" y="134275"/>
                      <a:pt x="15593" y="134229"/>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97" name="任意多边形 71">
                <a:extLst>
                  <a:ext uri="{FF2B5EF4-FFF2-40B4-BE49-F238E27FC236}">
                    <a16:creationId xmlns:a16="http://schemas.microsoft.com/office/drawing/2014/main" id="{ACB7E00E-C4D0-5AB0-9A14-B577B2782251}"/>
                  </a:ext>
                </a:extLst>
              </p:cNvPr>
              <p:cNvSpPr/>
              <p:nvPr/>
            </p:nvSpPr>
            <p:spPr>
              <a:xfrm>
                <a:off x="6274965" y="5277036"/>
                <a:ext cx="53802" cy="134424"/>
              </a:xfrm>
              <a:custGeom>
                <a:avLst/>
                <a:gdLst>
                  <a:gd name="connsiteX0" fmla="*/ 15166 w 53802"/>
                  <a:gd name="connsiteY0" fmla="*/ 134229 h 134424"/>
                  <a:gd name="connsiteX1" fmla="*/ 18955 w 53802"/>
                  <a:gd name="connsiteY1" fmla="*/ 133510 h 134424"/>
                  <a:gd name="connsiteX2" fmla="*/ 26449 w 53802"/>
                  <a:gd name="connsiteY2" fmla="*/ 119078 h 134424"/>
                  <a:gd name="connsiteX3" fmla="*/ 26403 w 53802"/>
                  <a:gd name="connsiteY3" fmla="*/ 118941 h 134424"/>
                  <a:gd name="connsiteX4" fmla="*/ 26403 w 53802"/>
                  <a:gd name="connsiteY4" fmla="*/ 118549 h 134424"/>
                  <a:gd name="connsiteX5" fmla="*/ 50250 w 53802"/>
                  <a:gd name="connsiteY5" fmla="*/ 19632 h 134424"/>
                  <a:gd name="connsiteX6" fmla="*/ 49336 w 53802"/>
                  <a:gd name="connsiteY6" fmla="*/ 2841 h 134424"/>
                  <a:gd name="connsiteX7" fmla="*/ 32727 w 53802"/>
                  <a:gd name="connsiteY7" fmla="*/ 3696 h 134424"/>
                  <a:gd name="connsiteX8" fmla="*/ 32675 w 53802"/>
                  <a:gd name="connsiteY8" fmla="*/ 3755 h 134424"/>
                  <a:gd name="connsiteX9" fmla="*/ 31107 w 53802"/>
                  <a:gd name="connsiteY9" fmla="*/ 5977 h 134424"/>
                  <a:gd name="connsiteX10" fmla="*/ 4059 w 53802"/>
                  <a:gd name="connsiteY10" fmla="*/ 126454 h 134424"/>
                  <a:gd name="connsiteX11" fmla="*/ 15166 w 53802"/>
                  <a:gd name="connsiteY11" fmla="*/ 134229 h 1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02" h="134424">
                    <a:moveTo>
                      <a:pt x="15166" y="134229"/>
                    </a:moveTo>
                    <a:cubicBezTo>
                      <a:pt x="16466" y="134288"/>
                      <a:pt x="17766" y="134039"/>
                      <a:pt x="18955" y="133510"/>
                    </a:cubicBezTo>
                    <a:cubicBezTo>
                      <a:pt x="25012" y="131596"/>
                      <a:pt x="28363" y="125134"/>
                      <a:pt x="26449" y="119078"/>
                    </a:cubicBezTo>
                    <a:cubicBezTo>
                      <a:pt x="26436" y="119032"/>
                      <a:pt x="26416" y="118986"/>
                      <a:pt x="26403" y="118941"/>
                    </a:cubicBezTo>
                    <a:cubicBezTo>
                      <a:pt x="26403" y="118941"/>
                      <a:pt x="26403" y="118941"/>
                      <a:pt x="26403" y="118549"/>
                    </a:cubicBezTo>
                    <a:cubicBezTo>
                      <a:pt x="11638" y="75166"/>
                      <a:pt x="49924" y="20154"/>
                      <a:pt x="50250" y="19632"/>
                    </a:cubicBezTo>
                    <a:cubicBezTo>
                      <a:pt x="54563" y="14719"/>
                      <a:pt x="54157" y="7257"/>
                      <a:pt x="49336" y="2841"/>
                    </a:cubicBezTo>
                    <a:cubicBezTo>
                      <a:pt x="44514" y="-1511"/>
                      <a:pt x="37079" y="-1125"/>
                      <a:pt x="32727" y="3696"/>
                    </a:cubicBezTo>
                    <a:cubicBezTo>
                      <a:pt x="32708" y="3716"/>
                      <a:pt x="32695" y="3736"/>
                      <a:pt x="32675" y="3755"/>
                    </a:cubicBezTo>
                    <a:cubicBezTo>
                      <a:pt x="32081" y="4441"/>
                      <a:pt x="31551" y="5186"/>
                      <a:pt x="31107" y="5977"/>
                    </a:cubicBezTo>
                    <a:cubicBezTo>
                      <a:pt x="29213" y="8590"/>
                      <a:pt x="-14627" y="71311"/>
                      <a:pt x="4059" y="126454"/>
                    </a:cubicBezTo>
                    <a:cubicBezTo>
                      <a:pt x="5790" y="131099"/>
                      <a:pt x="10207" y="134190"/>
                      <a:pt x="15166" y="134229"/>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98" name="任意多边形 72">
                <a:extLst>
                  <a:ext uri="{FF2B5EF4-FFF2-40B4-BE49-F238E27FC236}">
                    <a16:creationId xmlns:a16="http://schemas.microsoft.com/office/drawing/2014/main" id="{F0CAA94E-9331-2E2A-47FC-2D69C58F0060}"/>
                  </a:ext>
                </a:extLst>
              </p:cNvPr>
              <p:cNvSpPr/>
              <p:nvPr/>
            </p:nvSpPr>
            <p:spPr>
              <a:xfrm>
                <a:off x="6274965" y="5277036"/>
                <a:ext cx="53802" cy="134424"/>
              </a:xfrm>
              <a:custGeom>
                <a:avLst/>
                <a:gdLst>
                  <a:gd name="connsiteX0" fmla="*/ 15166 w 53802"/>
                  <a:gd name="connsiteY0" fmla="*/ 134229 h 134424"/>
                  <a:gd name="connsiteX1" fmla="*/ 18955 w 53802"/>
                  <a:gd name="connsiteY1" fmla="*/ 133510 h 134424"/>
                  <a:gd name="connsiteX2" fmla="*/ 26449 w 53802"/>
                  <a:gd name="connsiteY2" fmla="*/ 119078 h 134424"/>
                  <a:gd name="connsiteX3" fmla="*/ 26403 w 53802"/>
                  <a:gd name="connsiteY3" fmla="*/ 118941 h 134424"/>
                  <a:gd name="connsiteX4" fmla="*/ 26403 w 53802"/>
                  <a:gd name="connsiteY4" fmla="*/ 118549 h 134424"/>
                  <a:gd name="connsiteX5" fmla="*/ 50250 w 53802"/>
                  <a:gd name="connsiteY5" fmla="*/ 19632 h 134424"/>
                  <a:gd name="connsiteX6" fmla="*/ 49336 w 53802"/>
                  <a:gd name="connsiteY6" fmla="*/ 2841 h 134424"/>
                  <a:gd name="connsiteX7" fmla="*/ 32727 w 53802"/>
                  <a:gd name="connsiteY7" fmla="*/ 3696 h 134424"/>
                  <a:gd name="connsiteX8" fmla="*/ 32675 w 53802"/>
                  <a:gd name="connsiteY8" fmla="*/ 3755 h 134424"/>
                  <a:gd name="connsiteX9" fmla="*/ 31107 w 53802"/>
                  <a:gd name="connsiteY9" fmla="*/ 5977 h 134424"/>
                  <a:gd name="connsiteX10" fmla="*/ 4059 w 53802"/>
                  <a:gd name="connsiteY10" fmla="*/ 126454 h 134424"/>
                  <a:gd name="connsiteX11" fmla="*/ 15166 w 53802"/>
                  <a:gd name="connsiteY11" fmla="*/ 134229 h 1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02" h="134424">
                    <a:moveTo>
                      <a:pt x="15166" y="134229"/>
                    </a:moveTo>
                    <a:cubicBezTo>
                      <a:pt x="16466" y="134288"/>
                      <a:pt x="17766" y="134039"/>
                      <a:pt x="18955" y="133510"/>
                    </a:cubicBezTo>
                    <a:cubicBezTo>
                      <a:pt x="25012" y="131596"/>
                      <a:pt x="28363" y="125134"/>
                      <a:pt x="26449" y="119078"/>
                    </a:cubicBezTo>
                    <a:cubicBezTo>
                      <a:pt x="26436" y="119032"/>
                      <a:pt x="26416" y="118986"/>
                      <a:pt x="26403" y="118941"/>
                    </a:cubicBezTo>
                    <a:cubicBezTo>
                      <a:pt x="26403" y="118941"/>
                      <a:pt x="26403" y="118941"/>
                      <a:pt x="26403" y="118549"/>
                    </a:cubicBezTo>
                    <a:cubicBezTo>
                      <a:pt x="11638" y="75166"/>
                      <a:pt x="49924" y="20154"/>
                      <a:pt x="50250" y="19632"/>
                    </a:cubicBezTo>
                    <a:cubicBezTo>
                      <a:pt x="54563" y="14719"/>
                      <a:pt x="54157" y="7257"/>
                      <a:pt x="49336" y="2841"/>
                    </a:cubicBezTo>
                    <a:cubicBezTo>
                      <a:pt x="44514" y="-1511"/>
                      <a:pt x="37079" y="-1125"/>
                      <a:pt x="32727" y="3696"/>
                    </a:cubicBezTo>
                    <a:cubicBezTo>
                      <a:pt x="32708" y="3716"/>
                      <a:pt x="32695" y="3736"/>
                      <a:pt x="32675" y="3755"/>
                    </a:cubicBezTo>
                    <a:cubicBezTo>
                      <a:pt x="32081" y="4441"/>
                      <a:pt x="31551" y="5186"/>
                      <a:pt x="31107" y="5977"/>
                    </a:cubicBezTo>
                    <a:cubicBezTo>
                      <a:pt x="29213" y="8590"/>
                      <a:pt x="-14627" y="71311"/>
                      <a:pt x="4059" y="126454"/>
                    </a:cubicBezTo>
                    <a:cubicBezTo>
                      <a:pt x="5790" y="131099"/>
                      <a:pt x="10207" y="134190"/>
                      <a:pt x="15166" y="134229"/>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99" name="任意多边形 73">
                <a:extLst>
                  <a:ext uri="{FF2B5EF4-FFF2-40B4-BE49-F238E27FC236}">
                    <a16:creationId xmlns:a16="http://schemas.microsoft.com/office/drawing/2014/main" id="{5D460B5E-CA5D-75B3-5BD7-9C12FBA55270}"/>
                  </a:ext>
                </a:extLst>
              </p:cNvPr>
              <p:cNvSpPr/>
              <p:nvPr/>
            </p:nvSpPr>
            <p:spPr>
              <a:xfrm>
                <a:off x="6221132" y="5474180"/>
                <a:ext cx="98531" cy="71661"/>
              </a:xfrm>
              <a:custGeom>
                <a:avLst/>
                <a:gdLst>
                  <a:gd name="connsiteX0" fmla="*/ 13595 w 98531"/>
                  <a:gd name="connsiteY0" fmla="*/ 1832 h 71661"/>
                  <a:gd name="connsiteX1" fmla="*/ 80106 w 98531"/>
                  <a:gd name="connsiteY1" fmla="*/ 63769 h 71661"/>
                  <a:gd name="connsiteX2" fmla="*/ 13595 w 98531"/>
                  <a:gd name="connsiteY2" fmla="*/ 1832 h 71661"/>
                </a:gdLst>
                <a:ahLst/>
                <a:cxnLst>
                  <a:cxn ang="0">
                    <a:pos x="connsiteX0" y="connsiteY0"/>
                  </a:cxn>
                  <a:cxn ang="0">
                    <a:pos x="connsiteX1" y="connsiteY1"/>
                  </a:cxn>
                  <a:cxn ang="0">
                    <a:pos x="connsiteX2" y="connsiteY2"/>
                  </a:cxn>
                </a:cxnLst>
                <a:rect l="l" t="t" r="r" b="b"/>
                <a:pathLst>
                  <a:path w="98531" h="71661">
                    <a:moveTo>
                      <a:pt x="13595" y="1832"/>
                    </a:moveTo>
                    <a:cubicBezTo>
                      <a:pt x="-26782" y="13527"/>
                      <a:pt x="26662" y="96829"/>
                      <a:pt x="80106" y="63769"/>
                    </a:cubicBezTo>
                    <a:cubicBezTo>
                      <a:pt x="133550" y="30710"/>
                      <a:pt x="53841" y="-9732"/>
                      <a:pt x="13595" y="1832"/>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00" name="任意多边形 74">
                <a:extLst>
                  <a:ext uri="{FF2B5EF4-FFF2-40B4-BE49-F238E27FC236}">
                    <a16:creationId xmlns:a16="http://schemas.microsoft.com/office/drawing/2014/main" id="{4F9ABED7-3972-5B8D-1ED9-58F5BC6C231D}"/>
                  </a:ext>
                </a:extLst>
              </p:cNvPr>
              <p:cNvSpPr/>
              <p:nvPr/>
            </p:nvSpPr>
            <p:spPr>
              <a:xfrm>
                <a:off x="6221132" y="5474180"/>
                <a:ext cx="98531" cy="71661"/>
              </a:xfrm>
              <a:custGeom>
                <a:avLst/>
                <a:gdLst>
                  <a:gd name="connsiteX0" fmla="*/ 13595 w 98531"/>
                  <a:gd name="connsiteY0" fmla="*/ 1832 h 71661"/>
                  <a:gd name="connsiteX1" fmla="*/ 80106 w 98531"/>
                  <a:gd name="connsiteY1" fmla="*/ 63769 h 71661"/>
                  <a:gd name="connsiteX2" fmla="*/ 13595 w 98531"/>
                  <a:gd name="connsiteY2" fmla="*/ 1832 h 71661"/>
                </a:gdLst>
                <a:ahLst/>
                <a:cxnLst>
                  <a:cxn ang="0">
                    <a:pos x="connsiteX0" y="connsiteY0"/>
                  </a:cxn>
                  <a:cxn ang="0">
                    <a:pos x="connsiteX1" y="connsiteY1"/>
                  </a:cxn>
                  <a:cxn ang="0">
                    <a:pos x="connsiteX2" y="connsiteY2"/>
                  </a:cxn>
                </a:cxnLst>
                <a:rect l="l" t="t" r="r" b="b"/>
                <a:pathLst>
                  <a:path w="98531" h="71661">
                    <a:moveTo>
                      <a:pt x="13595" y="1832"/>
                    </a:moveTo>
                    <a:cubicBezTo>
                      <a:pt x="-26782" y="13527"/>
                      <a:pt x="26662" y="96829"/>
                      <a:pt x="80106" y="63769"/>
                    </a:cubicBezTo>
                    <a:cubicBezTo>
                      <a:pt x="133550" y="30710"/>
                      <a:pt x="53841" y="-9732"/>
                      <a:pt x="13595" y="1832"/>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01" name="任意多边形 75">
                <a:extLst>
                  <a:ext uri="{FF2B5EF4-FFF2-40B4-BE49-F238E27FC236}">
                    <a16:creationId xmlns:a16="http://schemas.microsoft.com/office/drawing/2014/main" id="{E3611FDD-7833-46AF-3547-DA7798F1F9B3}"/>
                  </a:ext>
                </a:extLst>
              </p:cNvPr>
              <p:cNvSpPr/>
              <p:nvPr/>
            </p:nvSpPr>
            <p:spPr>
              <a:xfrm>
                <a:off x="4984395" y="5044075"/>
                <a:ext cx="1729540" cy="483856"/>
              </a:xfrm>
              <a:custGeom>
                <a:avLst/>
                <a:gdLst>
                  <a:gd name="connsiteX0" fmla="*/ 1728974 w 1729540"/>
                  <a:gd name="connsiteY0" fmla="*/ -187 h 483856"/>
                  <a:gd name="connsiteX1" fmla="*/ 1299333 w 1729540"/>
                  <a:gd name="connsiteY1" fmla="*/ 263243 h 483856"/>
                  <a:gd name="connsiteX2" fmla="*/ 1184148 w 1729540"/>
                  <a:gd name="connsiteY2" fmla="*/ 414166 h 483856"/>
                  <a:gd name="connsiteX3" fmla="*/ 1025058 w 1729540"/>
                  <a:gd name="connsiteY3" fmla="*/ 465453 h 483856"/>
                  <a:gd name="connsiteX4" fmla="*/ 848262 w 1729540"/>
                  <a:gd name="connsiteY4" fmla="*/ 442979 h 483856"/>
                  <a:gd name="connsiteX5" fmla="*/ 794557 w 1729540"/>
                  <a:gd name="connsiteY5" fmla="*/ 472967 h 483856"/>
                  <a:gd name="connsiteX6" fmla="*/ 724649 w 1729540"/>
                  <a:gd name="connsiteY6" fmla="*/ 425207 h 483856"/>
                  <a:gd name="connsiteX7" fmla="*/ -567 w 1729540"/>
                  <a:gd name="connsiteY7" fmla="*/ 239134 h 48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9540" h="483856">
                    <a:moveTo>
                      <a:pt x="1728974" y="-187"/>
                    </a:moveTo>
                    <a:cubicBezTo>
                      <a:pt x="1666841" y="87166"/>
                      <a:pt x="1482466" y="183730"/>
                      <a:pt x="1299333" y="263243"/>
                    </a:cubicBezTo>
                    <a:cubicBezTo>
                      <a:pt x="1266614" y="317640"/>
                      <a:pt x="1227981" y="368255"/>
                      <a:pt x="1184148" y="414166"/>
                    </a:cubicBezTo>
                    <a:cubicBezTo>
                      <a:pt x="1071119" y="530723"/>
                      <a:pt x="1025058" y="465453"/>
                      <a:pt x="1025058" y="465453"/>
                    </a:cubicBezTo>
                    <a:cubicBezTo>
                      <a:pt x="1025058" y="465453"/>
                      <a:pt x="953647" y="457352"/>
                      <a:pt x="848262" y="442979"/>
                    </a:cubicBezTo>
                    <a:cubicBezTo>
                      <a:pt x="839285" y="464049"/>
                      <a:pt x="817202" y="476378"/>
                      <a:pt x="794557" y="472967"/>
                    </a:cubicBezTo>
                    <a:cubicBezTo>
                      <a:pt x="781490" y="470811"/>
                      <a:pt x="754311" y="451210"/>
                      <a:pt x="724649" y="425207"/>
                    </a:cubicBezTo>
                    <a:cubicBezTo>
                      <a:pt x="458410" y="384831"/>
                      <a:pt x="97109" y="317536"/>
                      <a:pt x="-567" y="239134"/>
                    </a:cubicBezTo>
                  </a:path>
                </a:pathLst>
              </a:custGeom>
              <a:solidFill>
                <a:srgbClr val="557FF6"/>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02" name="任意多边形 76">
                <a:extLst>
                  <a:ext uri="{FF2B5EF4-FFF2-40B4-BE49-F238E27FC236}">
                    <a16:creationId xmlns:a16="http://schemas.microsoft.com/office/drawing/2014/main" id="{8F349747-7AE5-99E0-C0D0-752DA050F8F5}"/>
                  </a:ext>
                </a:extLst>
              </p:cNvPr>
              <p:cNvSpPr/>
              <p:nvPr/>
            </p:nvSpPr>
            <p:spPr>
              <a:xfrm>
                <a:off x="4984329" y="5044075"/>
                <a:ext cx="1729606" cy="483856"/>
              </a:xfrm>
              <a:custGeom>
                <a:avLst/>
                <a:gdLst>
                  <a:gd name="connsiteX0" fmla="*/ 1729040 w 1729606"/>
                  <a:gd name="connsiteY0" fmla="*/ -187 h 483856"/>
                  <a:gd name="connsiteX1" fmla="*/ 1299399 w 1729606"/>
                  <a:gd name="connsiteY1" fmla="*/ 263243 h 483856"/>
                  <a:gd name="connsiteX2" fmla="*/ 1184214 w 1729606"/>
                  <a:gd name="connsiteY2" fmla="*/ 414166 h 483856"/>
                  <a:gd name="connsiteX3" fmla="*/ 1025124 w 1729606"/>
                  <a:gd name="connsiteY3" fmla="*/ 465453 h 483856"/>
                  <a:gd name="connsiteX4" fmla="*/ 848328 w 1729606"/>
                  <a:gd name="connsiteY4" fmla="*/ 442979 h 483856"/>
                  <a:gd name="connsiteX5" fmla="*/ 794622 w 1729606"/>
                  <a:gd name="connsiteY5" fmla="*/ 472967 h 483856"/>
                  <a:gd name="connsiteX6" fmla="*/ 724649 w 1729606"/>
                  <a:gd name="connsiteY6" fmla="*/ 425207 h 483856"/>
                  <a:gd name="connsiteX7" fmla="*/ -567 w 1729606"/>
                  <a:gd name="connsiteY7" fmla="*/ 239134 h 48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9606" h="483856">
                    <a:moveTo>
                      <a:pt x="1729040" y="-187"/>
                    </a:moveTo>
                    <a:cubicBezTo>
                      <a:pt x="1666906" y="87166"/>
                      <a:pt x="1482532" y="183730"/>
                      <a:pt x="1299399" y="263243"/>
                    </a:cubicBezTo>
                    <a:cubicBezTo>
                      <a:pt x="1266679" y="317640"/>
                      <a:pt x="1228047" y="368255"/>
                      <a:pt x="1184214" y="414166"/>
                    </a:cubicBezTo>
                    <a:cubicBezTo>
                      <a:pt x="1071185" y="530723"/>
                      <a:pt x="1025124" y="465453"/>
                      <a:pt x="1025124" y="465453"/>
                    </a:cubicBezTo>
                    <a:cubicBezTo>
                      <a:pt x="1025124" y="465453"/>
                      <a:pt x="953712" y="457352"/>
                      <a:pt x="848328" y="442979"/>
                    </a:cubicBezTo>
                    <a:cubicBezTo>
                      <a:pt x="839351" y="464049"/>
                      <a:pt x="817268" y="476378"/>
                      <a:pt x="794622" y="472967"/>
                    </a:cubicBezTo>
                    <a:cubicBezTo>
                      <a:pt x="781556" y="470811"/>
                      <a:pt x="754376" y="451210"/>
                      <a:pt x="724649" y="425207"/>
                    </a:cubicBezTo>
                    <a:cubicBezTo>
                      <a:pt x="458475" y="384831"/>
                      <a:pt x="97435" y="317536"/>
                      <a:pt x="-567" y="239134"/>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03" name="任意多边形 77">
                <a:extLst>
                  <a:ext uri="{FF2B5EF4-FFF2-40B4-BE49-F238E27FC236}">
                    <a16:creationId xmlns:a16="http://schemas.microsoft.com/office/drawing/2014/main" id="{DB82AD84-238F-E222-44AD-AD54A4001E32}"/>
                  </a:ext>
                </a:extLst>
              </p:cNvPr>
              <p:cNvSpPr/>
              <p:nvPr/>
            </p:nvSpPr>
            <p:spPr>
              <a:xfrm>
                <a:off x="5083181" y="4829073"/>
                <a:ext cx="1209405" cy="474903"/>
              </a:xfrm>
              <a:custGeom>
                <a:avLst/>
                <a:gdLst>
                  <a:gd name="connsiteX0" fmla="*/ -567 w 1209405"/>
                  <a:gd name="connsiteY0" fmla="*/ 48407 h 474903"/>
                  <a:gd name="connsiteX1" fmla="*/ 188904 w 1209405"/>
                  <a:gd name="connsiteY1" fmla="*/ 2673 h 474903"/>
                  <a:gd name="connsiteX2" fmla="*/ 619133 w 1209405"/>
                  <a:gd name="connsiteY2" fmla="*/ 188158 h 474903"/>
                  <a:gd name="connsiteX3" fmla="*/ 1053871 w 1209405"/>
                  <a:gd name="connsiteY3" fmla="*/ 405265 h 474903"/>
                  <a:gd name="connsiteX4" fmla="*/ 1187284 w 1209405"/>
                  <a:gd name="connsiteY4" fmla="*/ 405265 h 474903"/>
                  <a:gd name="connsiteX5" fmla="*/ 1199959 w 1209405"/>
                  <a:gd name="connsiteY5" fmla="*/ 474716 h 47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405" h="474903">
                    <a:moveTo>
                      <a:pt x="-567" y="48407"/>
                    </a:moveTo>
                    <a:cubicBezTo>
                      <a:pt x="45690" y="-1966"/>
                      <a:pt x="91947" y="-4253"/>
                      <a:pt x="188904" y="2673"/>
                    </a:cubicBezTo>
                    <a:cubicBezTo>
                      <a:pt x="188904" y="2673"/>
                      <a:pt x="442338" y="82773"/>
                      <a:pt x="619133" y="188158"/>
                    </a:cubicBezTo>
                    <a:cubicBezTo>
                      <a:pt x="795929" y="293543"/>
                      <a:pt x="1053871" y="405265"/>
                      <a:pt x="1053871" y="405265"/>
                    </a:cubicBezTo>
                    <a:cubicBezTo>
                      <a:pt x="1053871" y="405265"/>
                      <a:pt x="1132272" y="382725"/>
                      <a:pt x="1187284" y="405265"/>
                    </a:cubicBezTo>
                    <a:cubicBezTo>
                      <a:pt x="1187284" y="405265"/>
                      <a:pt x="1225701" y="408206"/>
                      <a:pt x="1199959" y="474716"/>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04" name="任意多边形 78">
                <a:extLst>
                  <a:ext uri="{FF2B5EF4-FFF2-40B4-BE49-F238E27FC236}">
                    <a16:creationId xmlns:a16="http://schemas.microsoft.com/office/drawing/2014/main" id="{D29378ED-3697-2697-F9BB-F4433D02C43F}"/>
                  </a:ext>
                </a:extLst>
              </p:cNvPr>
              <p:cNvSpPr/>
              <p:nvPr/>
            </p:nvSpPr>
            <p:spPr>
              <a:xfrm>
                <a:off x="4966689" y="5178468"/>
                <a:ext cx="107541" cy="134393"/>
              </a:xfrm>
              <a:custGeom>
                <a:avLst/>
                <a:gdLst>
                  <a:gd name="connsiteX0" fmla="*/ -566 w 107541"/>
                  <a:gd name="connsiteY0" fmla="*/ -187 h 134393"/>
                  <a:gd name="connsiteX1" fmla="*/ 106975 w 107541"/>
                  <a:gd name="connsiteY1" fmla="*/ 134207 h 134393"/>
                </a:gdLst>
                <a:ahLst/>
                <a:cxnLst>
                  <a:cxn ang="0">
                    <a:pos x="connsiteX0" y="connsiteY0"/>
                  </a:cxn>
                  <a:cxn ang="0">
                    <a:pos x="connsiteX1" y="connsiteY1"/>
                  </a:cxn>
                </a:cxnLst>
                <a:rect l="l" t="t" r="r" b="b"/>
                <a:pathLst>
                  <a:path w="107541" h="134393">
                    <a:moveTo>
                      <a:pt x="-566" y="-187"/>
                    </a:moveTo>
                    <a:cubicBezTo>
                      <a:pt x="-566" y="-187"/>
                      <a:pt x="-1873" y="79260"/>
                      <a:pt x="106975" y="134207"/>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05" name="任意多边形 79">
                <a:extLst>
                  <a:ext uri="{FF2B5EF4-FFF2-40B4-BE49-F238E27FC236}">
                    <a16:creationId xmlns:a16="http://schemas.microsoft.com/office/drawing/2014/main" id="{0A8C42F8-2246-1CE2-0DA2-7864395B1DFB}"/>
                  </a:ext>
                </a:extLst>
              </p:cNvPr>
              <p:cNvSpPr/>
              <p:nvPr/>
            </p:nvSpPr>
            <p:spPr>
              <a:xfrm>
                <a:off x="5880395" y="4855911"/>
                <a:ext cx="304851" cy="260032"/>
              </a:xfrm>
              <a:custGeom>
                <a:avLst/>
                <a:gdLst>
                  <a:gd name="connsiteX0" fmla="*/ 304285 w 304851"/>
                  <a:gd name="connsiteY0" fmla="*/ -187 h 260032"/>
                  <a:gd name="connsiteX1" fmla="*/ 97435 w 304851"/>
                  <a:gd name="connsiteY1" fmla="*/ 208884 h 260032"/>
                  <a:gd name="connsiteX2" fmla="*/ -567 w 304851"/>
                  <a:gd name="connsiteY2" fmla="*/ 259845 h 260032"/>
                </a:gdLst>
                <a:ahLst/>
                <a:cxnLst>
                  <a:cxn ang="0">
                    <a:pos x="connsiteX0" y="connsiteY0"/>
                  </a:cxn>
                  <a:cxn ang="0">
                    <a:pos x="connsiteX1" y="connsiteY1"/>
                  </a:cxn>
                  <a:cxn ang="0">
                    <a:pos x="connsiteX2" y="connsiteY2"/>
                  </a:cxn>
                </a:cxnLst>
                <a:rect l="l" t="t" r="r" b="b"/>
                <a:pathLst>
                  <a:path w="304851" h="260032">
                    <a:moveTo>
                      <a:pt x="304285" y="-187"/>
                    </a:moveTo>
                    <a:cubicBezTo>
                      <a:pt x="304285" y="-187"/>
                      <a:pt x="132063" y="125647"/>
                      <a:pt x="97435" y="208884"/>
                    </a:cubicBezTo>
                    <a:cubicBezTo>
                      <a:pt x="63481" y="223271"/>
                      <a:pt x="30709" y="240310"/>
                      <a:pt x="-567" y="259845"/>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06" name="任意多边形 80">
                <a:extLst>
                  <a:ext uri="{FF2B5EF4-FFF2-40B4-BE49-F238E27FC236}">
                    <a16:creationId xmlns:a16="http://schemas.microsoft.com/office/drawing/2014/main" id="{B83E29DB-801E-2AF9-4435-D230EE62DA2E}"/>
                  </a:ext>
                </a:extLst>
              </p:cNvPr>
              <p:cNvSpPr/>
              <p:nvPr/>
            </p:nvSpPr>
            <p:spPr>
              <a:xfrm>
                <a:off x="5952275" y="4963451"/>
                <a:ext cx="18020" cy="107541"/>
              </a:xfrm>
              <a:custGeom>
                <a:avLst/>
                <a:gdLst>
                  <a:gd name="connsiteX0" fmla="*/ 17454 w 18020"/>
                  <a:gd name="connsiteY0" fmla="*/ -187 h 107541"/>
                  <a:gd name="connsiteX1" fmla="*/ 7588 w 18020"/>
                  <a:gd name="connsiteY1" fmla="*/ 107354 h 107541"/>
                </a:gdLst>
                <a:ahLst/>
                <a:cxnLst>
                  <a:cxn ang="0">
                    <a:pos x="connsiteX0" y="connsiteY0"/>
                  </a:cxn>
                  <a:cxn ang="0">
                    <a:pos x="connsiteX1" y="connsiteY1"/>
                  </a:cxn>
                </a:cxnLst>
                <a:rect l="l" t="t" r="r" b="b"/>
                <a:pathLst>
                  <a:path w="18020" h="107541">
                    <a:moveTo>
                      <a:pt x="17454" y="-187"/>
                    </a:moveTo>
                    <a:cubicBezTo>
                      <a:pt x="-2428" y="32160"/>
                      <a:pt x="-6073" y="71930"/>
                      <a:pt x="7588" y="107354"/>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07" name="任意多边形 81">
                <a:extLst>
                  <a:ext uri="{FF2B5EF4-FFF2-40B4-BE49-F238E27FC236}">
                    <a16:creationId xmlns:a16="http://schemas.microsoft.com/office/drawing/2014/main" id="{DA391864-6C3E-000D-CEE1-452F2BA0F8D8}"/>
                  </a:ext>
                </a:extLst>
              </p:cNvPr>
              <p:cNvSpPr/>
              <p:nvPr/>
            </p:nvSpPr>
            <p:spPr>
              <a:xfrm>
                <a:off x="5979247" y="4873812"/>
                <a:ext cx="26917" cy="44819"/>
              </a:xfrm>
              <a:custGeom>
                <a:avLst/>
                <a:gdLst>
                  <a:gd name="connsiteX0" fmla="*/ 26351 w 26917"/>
                  <a:gd name="connsiteY0" fmla="*/ -187 h 44819"/>
                  <a:gd name="connsiteX1" fmla="*/ -567 w 26917"/>
                  <a:gd name="connsiteY1" fmla="*/ 44633 h 44819"/>
                </a:gdLst>
                <a:ahLst/>
                <a:cxnLst>
                  <a:cxn ang="0">
                    <a:pos x="connsiteX0" y="connsiteY0"/>
                  </a:cxn>
                  <a:cxn ang="0">
                    <a:pos x="connsiteX1" y="connsiteY1"/>
                  </a:cxn>
                </a:cxnLst>
                <a:rect l="l" t="t" r="r" b="b"/>
                <a:pathLst>
                  <a:path w="26917" h="44819">
                    <a:moveTo>
                      <a:pt x="26351" y="-187"/>
                    </a:moveTo>
                    <a:cubicBezTo>
                      <a:pt x="16133" y="13971"/>
                      <a:pt x="7130" y="28959"/>
                      <a:pt x="-567" y="44633"/>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08" name="任意多边形 82">
                <a:extLst>
                  <a:ext uri="{FF2B5EF4-FFF2-40B4-BE49-F238E27FC236}">
                    <a16:creationId xmlns:a16="http://schemas.microsoft.com/office/drawing/2014/main" id="{8578BF72-4EED-2379-DE70-42C4CB245331}"/>
                  </a:ext>
                </a:extLst>
              </p:cNvPr>
              <p:cNvSpPr/>
              <p:nvPr/>
            </p:nvSpPr>
            <p:spPr>
              <a:xfrm>
                <a:off x="5683346" y="4864862"/>
                <a:ext cx="71868" cy="143736"/>
              </a:xfrm>
              <a:custGeom>
                <a:avLst/>
                <a:gdLst>
                  <a:gd name="connsiteX0" fmla="*/ 71301 w 71868"/>
                  <a:gd name="connsiteY0" fmla="*/ -187 h 143736"/>
                  <a:gd name="connsiteX1" fmla="*/ -567 w 71868"/>
                  <a:gd name="connsiteY1" fmla="*/ 143549 h 143736"/>
                </a:gdLst>
                <a:ahLst/>
                <a:cxnLst>
                  <a:cxn ang="0">
                    <a:pos x="connsiteX0" y="connsiteY0"/>
                  </a:cxn>
                  <a:cxn ang="0">
                    <a:pos x="connsiteX1" y="connsiteY1"/>
                  </a:cxn>
                </a:cxnLst>
                <a:rect l="l" t="t" r="r" b="b"/>
                <a:pathLst>
                  <a:path w="71868" h="143736">
                    <a:moveTo>
                      <a:pt x="71301" y="-187"/>
                    </a:moveTo>
                    <a:cubicBezTo>
                      <a:pt x="71301" y="-187"/>
                      <a:pt x="13872" y="78999"/>
                      <a:pt x="-567" y="143549"/>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09" name="任意多边形 83">
                <a:extLst>
                  <a:ext uri="{FF2B5EF4-FFF2-40B4-BE49-F238E27FC236}">
                    <a16:creationId xmlns:a16="http://schemas.microsoft.com/office/drawing/2014/main" id="{41BE7E49-7AA7-EEB3-271D-10DCA252BAEC}"/>
                  </a:ext>
                </a:extLst>
              </p:cNvPr>
              <p:cNvSpPr/>
              <p:nvPr/>
            </p:nvSpPr>
            <p:spPr>
              <a:xfrm>
                <a:off x="5369870" y="5330829"/>
                <a:ext cx="62721" cy="8950"/>
              </a:xfrm>
              <a:custGeom>
                <a:avLst/>
                <a:gdLst>
                  <a:gd name="connsiteX0" fmla="*/ 62155 w 62721"/>
                  <a:gd name="connsiteY0" fmla="*/ 8764 h 8950"/>
                  <a:gd name="connsiteX1" fmla="*/ -567 w 62721"/>
                  <a:gd name="connsiteY1" fmla="*/ -187 h 8950"/>
                </a:gdLst>
                <a:ahLst/>
                <a:cxnLst>
                  <a:cxn ang="0">
                    <a:pos x="connsiteX0" y="connsiteY0"/>
                  </a:cxn>
                  <a:cxn ang="0">
                    <a:pos x="connsiteX1" y="connsiteY1"/>
                  </a:cxn>
                </a:cxnLst>
                <a:rect l="l" t="t" r="r" b="b"/>
                <a:pathLst>
                  <a:path w="62721" h="8950">
                    <a:moveTo>
                      <a:pt x="62155" y="8764"/>
                    </a:moveTo>
                    <a:cubicBezTo>
                      <a:pt x="41058" y="7313"/>
                      <a:pt x="20092" y="4321"/>
                      <a:pt x="-567" y="-187"/>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10" name="任意多边形 84">
                <a:extLst>
                  <a:ext uri="{FF2B5EF4-FFF2-40B4-BE49-F238E27FC236}">
                    <a16:creationId xmlns:a16="http://schemas.microsoft.com/office/drawing/2014/main" id="{B408E68C-230E-600E-42EB-914D4E9C4A27}"/>
                  </a:ext>
                </a:extLst>
              </p:cNvPr>
              <p:cNvSpPr/>
              <p:nvPr/>
            </p:nvSpPr>
            <p:spPr>
              <a:xfrm>
                <a:off x="5477411" y="5286009"/>
                <a:ext cx="501770" cy="53770"/>
              </a:xfrm>
              <a:custGeom>
                <a:avLst/>
                <a:gdLst>
                  <a:gd name="connsiteX0" fmla="*/ 501204 w 501770"/>
                  <a:gd name="connsiteY0" fmla="*/ -187 h 53770"/>
                  <a:gd name="connsiteX1" fmla="*/ -567 w 501770"/>
                  <a:gd name="connsiteY1" fmla="*/ 53584 h 53770"/>
                </a:gdLst>
                <a:ahLst/>
                <a:cxnLst>
                  <a:cxn ang="0">
                    <a:pos x="connsiteX0" y="connsiteY0"/>
                  </a:cxn>
                  <a:cxn ang="0">
                    <a:pos x="connsiteX1" y="connsiteY1"/>
                  </a:cxn>
                </a:cxnLst>
                <a:rect l="l" t="t" r="r" b="b"/>
                <a:pathLst>
                  <a:path w="501770" h="53770">
                    <a:moveTo>
                      <a:pt x="501204" y="-187"/>
                    </a:moveTo>
                    <a:cubicBezTo>
                      <a:pt x="335548" y="30410"/>
                      <a:pt x="167807" y="48383"/>
                      <a:pt x="-567" y="53584"/>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11" name="任意多边形 85">
                <a:extLst>
                  <a:ext uri="{FF2B5EF4-FFF2-40B4-BE49-F238E27FC236}">
                    <a16:creationId xmlns:a16="http://schemas.microsoft.com/office/drawing/2014/main" id="{B019D288-B1B0-255A-FBAF-0A67F873139A}"/>
                  </a:ext>
                </a:extLst>
              </p:cNvPr>
              <p:cNvSpPr/>
              <p:nvPr/>
            </p:nvSpPr>
            <p:spPr>
              <a:xfrm>
                <a:off x="4800935" y="3991271"/>
                <a:ext cx="931868" cy="770688"/>
              </a:xfrm>
              <a:custGeom>
                <a:avLst/>
                <a:gdLst>
                  <a:gd name="connsiteX0" fmla="*/ -567 w 931868"/>
                  <a:gd name="connsiteY0" fmla="*/ 102976 h 770688"/>
                  <a:gd name="connsiteX1" fmla="*/ 68231 w 931868"/>
                  <a:gd name="connsiteY1" fmla="*/ 681058 h 770688"/>
                  <a:gd name="connsiteX2" fmla="*/ 275407 w 931868"/>
                  <a:gd name="connsiteY2" fmla="*/ 731301 h 770688"/>
                  <a:gd name="connsiteX3" fmla="*/ 878316 w 931868"/>
                  <a:gd name="connsiteY3" fmla="*/ 770502 h 770688"/>
                  <a:gd name="connsiteX4" fmla="*/ 931302 w 931868"/>
                  <a:gd name="connsiteY4" fmla="*/ 613698 h 770688"/>
                  <a:gd name="connsiteX5" fmla="*/ 553798 w 931868"/>
                  <a:gd name="connsiteY5" fmla="*/ 545031 h 770688"/>
                  <a:gd name="connsiteX6" fmla="*/ 285926 w 931868"/>
                  <a:gd name="connsiteY6" fmla="*/ 474927 h 770688"/>
                  <a:gd name="connsiteX7" fmla="*/ 308009 w 931868"/>
                  <a:gd name="connsiteY7" fmla="*/ 278204 h 770688"/>
                  <a:gd name="connsiteX8" fmla="*/ 308009 w 931868"/>
                  <a:gd name="connsiteY8" fmla="*/ -187 h 77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868" h="770688">
                    <a:moveTo>
                      <a:pt x="-567" y="102976"/>
                    </a:moveTo>
                    <a:cubicBezTo>
                      <a:pt x="-567" y="102976"/>
                      <a:pt x="30990" y="649698"/>
                      <a:pt x="68231" y="681058"/>
                    </a:cubicBezTo>
                    <a:cubicBezTo>
                      <a:pt x="105471" y="712419"/>
                      <a:pt x="164207" y="722088"/>
                      <a:pt x="275407" y="731301"/>
                    </a:cubicBezTo>
                    <a:cubicBezTo>
                      <a:pt x="386607" y="740513"/>
                      <a:pt x="878316" y="770502"/>
                      <a:pt x="878316" y="770502"/>
                    </a:cubicBezTo>
                    <a:lnTo>
                      <a:pt x="931302" y="613698"/>
                    </a:lnTo>
                    <a:cubicBezTo>
                      <a:pt x="931302" y="613698"/>
                      <a:pt x="669963" y="587042"/>
                      <a:pt x="553798" y="545031"/>
                    </a:cubicBezTo>
                    <a:cubicBezTo>
                      <a:pt x="466282" y="515343"/>
                      <a:pt x="376767" y="491914"/>
                      <a:pt x="285926" y="474927"/>
                    </a:cubicBezTo>
                    <a:cubicBezTo>
                      <a:pt x="285926" y="474927"/>
                      <a:pt x="308009" y="337724"/>
                      <a:pt x="308009" y="278204"/>
                    </a:cubicBezTo>
                    <a:lnTo>
                      <a:pt x="308009" y="-187"/>
                    </a:lnTo>
                  </a:path>
                </a:pathLst>
              </a:custGeom>
              <a:solidFill>
                <a:srgbClr val="F49C92"/>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12" name="任意多边形 86">
                <a:extLst>
                  <a:ext uri="{FF2B5EF4-FFF2-40B4-BE49-F238E27FC236}">
                    <a16:creationId xmlns:a16="http://schemas.microsoft.com/office/drawing/2014/main" id="{1824329B-97E1-7EF5-A014-AA638CA3D0FE}"/>
                  </a:ext>
                </a:extLst>
              </p:cNvPr>
              <p:cNvSpPr/>
              <p:nvPr/>
            </p:nvSpPr>
            <p:spPr>
              <a:xfrm>
                <a:off x="4765092" y="3489500"/>
                <a:ext cx="403197" cy="672098"/>
              </a:xfrm>
              <a:custGeom>
                <a:avLst/>
                <a:gdLst>
                  <a:gd name="connsiteX0" fmla="*/ 132102 w 403197"/>
                  <a:gd name="connsiteY0" fmla="*/ -187 h 672098"/>
                  <a:gd name="connsiteX1" fmla="*/ 16329 w 403197"/>
                  <a:gd name="connsiteY1" fmla="*/ 607426 h 672098"/>
                  <a:gd name="connsiteX2" fmla="*/ 33577 w 403197"/>
                  <a:gd name="connsiteY2" fmla="*/ 671911 h 672098"/>
                  <a:gd name="connsiteX3" fmla="*/ 325623 w 403197"/>
                  <a:gd name="connsiteY3" fmla="*/ 649175 h 672098"/>
                  <a:gd name="connsiteX4" fmla="*/ 394029 w 403197"/>
                  <a:gd name="connsiteY4" fmla="*/ 579593 h 672098"/>
                  <a:gd name="connsiteX5" fmla="*/ 347772 w 403197"/>
                  <a:gd name="connsiteY5" fmla="*/ 184579 h 67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197" h="672098">
                    <a:moveTo>
                      <a:pt x="132102" y="-187"/>
                    </a:moveTo>
                    <a:cubicBezTo>
                      <a:pt x="10187" y="73510"/>
                      <a:pt x="-25812" y="243773"/>
                      <a:pt x="16329" y="607426"/>
                    </a:cubicBezTo>
                    <a:cubicBezTo>
                      <a:pt x="16329" y="607426"/>
                      <a:pt x="-19671" y="650416"/>
                      <a:pt x="33577" y="671911"/>
                    </a:cubicBezTo>
                    <a:cubicBezTo>
                      <a:pt x="33577" y="671911"/>
                      <a:pt x="232979" y="598736"/>
                      <a:pt x="325623" y="649175"/>
                    </a:cubicBezTo>
                    <a:cubicBezTo>
                      <a:pt x="418268" y="699613"/>
                      <a:pt x="394029" y="579593"/>
                      <a:pt x="394029" y="579593"/>
                    </a:cubicBezTo>
                    <a:cubicBezTo>
                      <a:pt x="394029" y="579593"/>
                      <a:pt x="432184" y="245145"/>
                      <a:pt x="347772" y="184579"/>
                    </a:cubicBezTo>
                  </a:path>
                </a:pathLst>
              </a:custGeom>
              <a:solidFill>
                <a:srgbClr val="2BD3F4"/>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13" name="任意多边形 87">
                <a:extLst>
                  <a:ext uri="{FF2B5EF4-FFF2-40B4-BE49-F238E27FC236}">
                    <a16:creationId xmlns:a16="http://schemas.microsoft.com/office/drawing/2014/main" id="{ED911DF3-E652-7AF0-D12D-913F327BA7EC}"/>
                  </a:ext>
                </a:extLst>
              </p:cNvPr>
              <p:cNvSpPr/>
              <p:nvPr/>
            </p:nvSpPr>
            <p:spPr>
              <a:xfrm>
                <a:off x="5119442" y="3628336"/>
                <a:ext cx="53413" cy="528688"/>
              </a:xfrm>
              <a:custGeom>
                <a:avLst/>
                <a:gdLst>
                  <a:gd name="connsiteX0" fmla="*/ -110 w 53413"/>
                  <a:gd name="connsiteY0" fmla="*/ -187 h 528688"/>
                  <a:gd name="connsiteX1" fmla="*/ 12957 w 53413"/>
                  <a:gd name="connsiteY1" fmla="*/ 422398 h 528688"/>
                  <a:gd name="connsiteX2" fmla="*/ 26024 w 53413"/>
                  <a:gd name="connsiteY2" fmla="*/ 497729 h 528688"/>
                  <a:gd name="connsiteX3" fmla="*/ -567 w 53413"/>
                  <a:gd name="connsiteY3" fmla="*/ 528502 h 528688"/>
                </a:gdLst>
                <a:ahLst/>
                <a:cxnLst>
                  <a:cxn ang="0">
                    <a:pos x="connsiteX0" y="connsiteY0"/>
                  </a:cxn>
                  <a:cxn ang="0">
                    <a:pos x="connsiteX1" y="connsiteY1"/>
                  </a:cxn>
                  <a:cxn ang="0">
                    <a:pos x="connsiteX2" y="connsiteY2"/>
                  </a:cxn>
                  <a:cxn ang="0">
                    <a:pos x="connsiteX3" y="connsiteY3"/>
                  </a:cxn>
                </a:cxnLst>
                <a:rect l="l" t="t" r="r" b="b"/>
                <a:pathLst>
                  <a:path w="53413" h="528688">
                    <a:moveTo>
                      <a:pt x="-110" y="-187"/>
                    </a:moveTo>
                    <a:cubicBezTo>
                      <a:pt x="-110" y="-187"/>
                      <a:pt x="109783" y="119637"/>
                      <a:pt x="12957" y="422398"/>
                    </a:cubicBezTo>
                    <a:cubicBezTo>
                      <a:pt x="19171" y="447153"/>
                      <a:pt x="23541" y="472327"/>
                      <a:pt x="26024" y="497729"/>
                    </a:cubicBezTo>
                    <a:cubicBezTo>
                      <a:pt x="26024" y="517983"/>
                      <a:pt x="-567" y="528502"/>
                      <a:pt x="-567" y="528502"/>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14" name="任意多边形 88">
                <a:extLst>
                  <a:ext uri="{FF2B5EF4-FFF2-40B4-BE49-F238E27FC236}">
                    <a16:creationId xmlns:a16="http://schemas.microsoft.com/office/drawing/2014/main" id="{2277D0C0-15E4-D750-E9A0-CF7A2EAEAD80}"/>
                  </a:ext>
                </a:extLst>
              </p:cNvPr>
              <p:cNvSpPr/>
              <p:nvPr/>
            </p:nvSpPr>
            <p:spPr>
              <a:xfrm>
                <a:off x="5154853" y="3834467"/>
                <a:ext cx="98589" cy="206065"/>
              </a:xfrm>
              <a:custGeom>
                <a:avLst/>
                <a:gdLst>
                  <a:gd name="connsiteX0" fmla="*/ 98023 w 98589"/>
                  <a:gd name="connsiteY0" fmla="*/ -187 h 206065"/>
                  <a:gd name="connsiteX1" fmla="*/ -567 w 98589"/>
                  <a:gd name="connsiteY1" fmla="*/ 205879 h 206065"/>
                </a:gdLst>
                <a:ahLst/>
                <a:cxnLst>
                  <a:cxn ang="0">
                    <a:pos x="connsiteX0" y="connsiteY0"/>
                  </a:cxn>
                  <a:cxn ang="0">
                    <a:pos x="connsiteX1" y="connsiteY1"/>
                  </a:cxn>
                </a:cxnLst>
                <a:rect l="l" t="t" r="r" b="b"/>
                <a:pathLst>
                  <a:path w="98589" h="206065">
                    <a:moveTo>
                      <a:pt x="98023" y="-187"/>
                    </a:moveTo>
                    <a:cubicBezTo>
                      <a:pt x="98023" y="-187"/>
                      <a:pt x="89791" y="143549"/>
                      <a:pt x="-567" y="205879"/>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15" name="任意多边形 89">
                <a:extLst>
                  <a:ext uri="{FF2B5EF4-FFF2-40B4-BE49-F238E27FC236}">
                    <a16:creationId xmlns:a16="http://schemas.microsoft.com/office/drawing/2014/main" id="{BD58CECF-7736-F1A9-CAF8-86CD4D810142}"/>
                  </a:ext>
                </a:extLst>
              </p:cNvPr>
              <p:cNvSpPr/>
              <p:nvPr/>
            </p:nvSpPr>
            <p:spPr>
              <a:xfrm>
                <a:off x="5271660" y="4792993"/>
                <a:ext cx="1290247" cy="89835"/>
              </a:xfrm>
              <a:custGeom>
                <a:avLst/>
                <a:gdLst>
                  <a:gd name="connsiteX0" fmla="*/ 1237016 w 1290247"/>
                  <a:gd name="connsiteY0" fmla="*/ 89648 h 89835"/>
                  <a:gd name="connsiteX1" fmla="*/ 265096 w 1290247"/>
                  <a:gd name="connsiteY1" fmla="*/ 89648 h 89835"/>
                  <a:gd name="connsiteX2" fmla="*/ 199761 w 1290247"/>
                  <a:gd name="connsiteY2" fmla="*/ 80501 h 89835"/>
                  <a:gd name="connsiteX3" fmla="*/ 8723 w 1290247"/>
                  <a:gd name="connsiteY3" fmla="*/ 26339 h 89835"/>
                  <a:gd name="connsiteX4" fmla="*/ -555 w 1290247"/>
                  <a:gd name="connsiteY4" fmla="*/ 13272 h 89835"/>
                  <a:gd name="connsiteX5" fmla="*/ 11924 w 1290247"/>
                  <a:gd name="connsiteY5" fmla="*/ -187 h 89835"/>
                  <a:gd name="connsiteX6" fmla="*/ 1277327 w 1290247"/>
                  <a:gd name="connsiteY6" fmla="*/ -187 h 89835"/>
                  <a:gd name="connsiteX7" fmla="*/ 1289676 w 1290247"/>
                  <a:gd name="connsiteY7" fmla="*/ 13272 h 89835"/>
                  <a:gd name="connsiteX8" fmla="*/ 1289676 w 1290247"/>
                  <a:gd name="connsiteY8" fmla="*/ 32872 h 89835"/>
                  <a:gd name="connsiteX9" fmla="*/ 1237016 w 1290247"/>
                  <a:gd name="connsiteY9" fmla="*/ 89648 h 8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247" h="89835">
                    <a:moveTo>
                      <a:pt x="1237016" y="89648"/>
                    </a:moveTo>
                    <a:lnTo>
                      <a:pt x="265096" y="89648"/>
                    </a:lnTo>
                    <a:cubicBezTo>
                      <a:pt x="242993" y="89681"/>
                      <a:pt x="221002" y="86597"/>
                      <a:pt x="199761" y="80501"/>
                    </a:cubicBezTo>
                    <a:lnTo>
                      <a:pt x="8723" y="26339"/>
                    </a:lnTo>
                    <a:cubicBezTo>
                      <a:pt x="3006" y="24614"/>
                      <a:pt x="-810" y="19237"/>
                      <a:pt x="-555" y="13272"/>
                    </a:cubicBezTo>
                    <a:cubicBezTo>
                      <a:pt x="-777" y="6131"/>
                      <a:pt x="4783" y="133"/>
                      <a:pt x="11924" y="-187"/>
                    </a:cubicBezTo>
                    <a:lnTo>
                      <a:pt x="1277327" y="-187"/>
                    </a:lnTo>
                    <a:cubicBezTo>
                      <a:pt x="1284449" y="198"/>
                      <a:pt x="1289872" y="6177"/>
                      <a:pt x="1289676" y="13272"/>
                    </a:cubicBezTo>
                    <a:lnTo>
                      <a:pt x="1289676" y="32872"/>
                    </a:lnTo>
                    <a:cubicBezTo>
                      <a:pt x="1289284" y="64298"/>
                      <a:pt x="1265828" y="89648"/>
                      <a:pt x="1237016" y="89648"/>
                    </a:cubicBezTo>
                    <a:close/>
                  </a:path>
                </a:pathLst>
              </a:custGeom>
              <a:solidFill>
                <a:srgbClr val="252530"/>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16" name="任意多边形 90">
                <a:extLst>
                  <a:ext uri="{FF2B5EF4-FFF2-40B4-BE49-F238E27FC236}">
                    <a16:creationId xmlns:a16="http://schemas.microsoft.com/office/drawing/2014/main" id="{53F9EF93-8DBA-ACCA-FCC5-9D70F6908264}"/>
                  </a:ext>
                </a:extLst>
              </p:cNvPr>
              <p:cNvSpPr/>
              <p:nvPr/>
            </p:nvSpPr>
            <p:spPr>
              <a:xfrm>
                <a:off x="5271660" y="4792993"/>
                <a:ext cx="1290247" cy="89835"/>
              </a:xfrm>
              <a:custGeom>
                <a:avLst/>
                <a:gdLst>
                  <a:gd name="connsiteX0" fmla="*/ 1237016 w 1290247"/>
                  <a:gd name="connsiteY0" fmla="*/ 89648 h 89835"/>
                  <a:gd name="connsiteX1" fmla="*/ 265096 w 1290247"/>
                  <a:gd name="connsiteY1" fmla="*/ 89648 h 89835"/>
                  <a:gd name="connsiteX2" fmla="*/ 199761 w 1290247"/>
                  <a:gd name="connsiteY2" fmla="*/ 80501 h 89835"/>
                  <a:gd name="connsiteX3" fmla="*/ 8723 w 1290247"/>
                  <a:gd name="connsiteY3" fmla="*/ 26339 h 89835"/>
                  <a:gd name="connsiteX4" fmla="*/ -555 w 1290247"/>
                  <a:gd name="connsiteY4" fmla="*/ 13272 h 89835"/>
                  <a:gd name="connsiteX5" fmla="*/ 11924 w 1290247"/>
                  <a:gd name="connsiteY5" fmla="*/ -187 h 89835"/>
                  <a:gd name="connsiteX6" fmla="*/ 1277327 w 1290247"/>
                  <a:gd name="connsiteY6" fmla="*/ -187 h 89835"/>
                  <a:gd name="connsiteX7" fmla="*/ 1289676 w 1290247"/>
                  <a:gd name="connsiteY7" fmla="*/ 13272 h 89835"/>
                  <a:gd name="connsiteX8" fmla="*/ 1289676 w 1290247"/>
                  <a:gd name="connsiteY8" fmla="*/ 32872 h 89835"/>
                  <a:gd name="connsiteX9" fmla="*/ 1237016 w 1290247"/>
                  <a:gd name="connsiteY9" fmla="*/ 89648 h 8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247" h="89835">
                    <a:moveTo>
                      <a:pt x="1237016" y="89648"/>
                    </a:moveTo>
                    <a:lnTo>
                      <a:pt x="265096" y="89648"/>
                    </a:lnTo>
                    <a:cubicBezTo>
                      <a:pt x="242993" y="89681"/>
                      <a:pt x="221002" y="86597"/>
                      <a:pt x="199761" y="80501"/>
                    </a:cubicBezTo>
                    <a:lnTo>
                      <a:pt x="8723" y="26339"/>
                    </a:lnTo>
                    <a:cubicBezTo>
                      <a:pt x="3006" y="24614"/>
                      <a:pt x="-810" y="19237"/>
                      <a:pt x="-555" y="13272"/>
                    </a:cubicBezTo>
                    <a:cubicBezTo>
                      <a:pt x="-777" y="6131"/>
                      <a:pt x="4783" y="133"/>
                      <a:pt x="11924" y="-187"/>
                    </a:cubicBezTo>
                    <a:lnTo>
                      <a:pt x="1277327" y="-187"/>
                    </a:lnTo>
                    <a:cubicBezTo>
                      <a:pt x="1284449" y="198"/>
                      <a:pt x="1289872" y="6177"/>
                      <a:pt x="1289676" y="13272"/>
                    </a:cubicBezTo>
                    <a:lnTo>
                      <a:pt x="1289676" y="32872"/>
                    </a:lnTo>
                    <a:cubicBezTo>
                      <a:pt x="1289284" y="64298"/>
                      <a:pt x="1265828" y="89648"/>
                      <a:pt x="1237016" y="89648"/>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17" name="任意多边形 91">
                <a:extLst>
                  <a:ext uri="{FF2B5EF4-FFF2-40B4-BE49-F238E27FC236}">
                    <a16:creationId xmlns:a16="http://schemas.microsoft.com/office/drawing/2014/main" id="{34DDBB98-C54D-923D-1F9E-AB01428AE1F6}"/>
                  </a:ext>
                </a:extLst>
              </p:cNvPr>
              <p:cNvSpPr/>
              <p:nvPr/>
            </p:nvSpPr>
            <p:spPr>
              <a:xfrm>
                <a:off x="5603081" y="4067429"/>
                <a:ext cx="1218744" cy="761592"/>
              </a:xfrm>
              <a:custGeom>
                <a:avLst/>
                <a:gdLst>
                  <a:gd name="connsiteX0" fmla="*/ 996671 w 1218744"/>
                  <a:gd name="connsiteY0" fmla="*/ 761377 h 761592"/>
                  <a:gd name="connsiteX1" fmla="*/ 23576 w 1218744"/>
                  <a:gd name="connsiteY1" fmla="*/ 761377 h 761592"/>
                  <a:gd name="connsiteX2" fmla="*/ -533 w 1218744"/>
                  <a:gd name="connsiteY2" fmla="*/ 739542 h 761592"/>
                  <a:gd name="connsiteX3" fmla="*/ -533 w 1218744"/>
                  <a:gd name="connsiteY3" fmla="*/ 739489 h 761592"/>
                  <a:gd name="connsiteX4" fmla="*/ 839 w 1218744"/>
                  <a:gd name="connsiteY4" fmla="*/ 730408 h 761592"/>
                  <a:gd name="connsiteX5" fmla="*/ 181359 w 1218744"/>
                  <a:gd name="connsiteY5" fmla="*/ 30934 h 761592"/>
                  <a:gd name="connsiteX6" fmla="*/ 220560 w 1218744"/>
                  <a:gd name="connsiteY6" fmla="*/ -165 h 761592"/>
                  <a:gd name="connsiteX7" fmla="*/ 1194048 w 1218744"/>
                  <a:gd name="connsiteY7" fmla="*/ -165 h 761592"/>
                  <a:gd name="connsiteX8" fmla="*/ 1218156 w 1218744"/>
                  <a:gd name="connsiteY8" fmla="*/ 21944 h 761592"/>
                  <a:gd name="connsiteX9" fmla="*/ 1218156 w 1218744"/>
                  <a:gd name="connsiteY9" fmla="*/ 22049 h 761592"/>
                  <a:gd name="connsiteX10" fmla="*/ 1216719 w 1218744"/>
                  <a:gd name="connsiteY10" fmla="*/ 30934 h 761592"/>
                  <a:gd name="connsiteX11" fmla="*/ 1036133 w 1218744"/>
                  <a:gd name="connsiteY11" fmla="*/ 730408 h 761592"/>
                  <a:gd name="connsiteX12" fmla="*/ 996671 w 1218744"/>
                  <a:gd name="connsiteY12" fmla="*/ 761377 h 7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744" h="761592">
                    <a:moveTo>
                      <a:pt x="996671" y="761377"/>
                    </a:moveTo>
                    <a:lnTo>
                      <a:pt x="23576" y="761377"/>
                    </a:lnTo>
                    <a:cubicBezTo>
                      <a:pt x="10888" y="762004"/>
                      <a:pt x="94" y="752230"/>
                      <a:pt x="-533" y="739542"/>
                    </a:cubicBezTo>
                    <a:cubicBezTo>
                      <a:pt x="-533" y="739522"/>
                      <a:pt x="-533" y="739509"/>
                      <a:pt x="-533" y="739489"/>
                    </a:cubicBezTo>
                    <a:cubicBezTo>
                      <a:pt x="-703" y="736399"/>
                      <a:pt x="-232" y="733309"/>
                      <a:pt x="839" y="730408"/>
                    </a:cubicBezTo>
                    <a:lnTo>
                      <a:pt x="181359" y="30934"/>
                    </a:lnTo>
                    <a:cubicBezTo>
                      <a:pt x="186390" y="13222"/>
                      <a:pt x="202168" y="704"/>
                      <a:pt x="220560" y="-165"/>
                    </a:cubicBezTo>
                    <a:lnTo>
                      <a:pt x="1194048" y="-165"/>
                    </a:lnTo>
                    <a:cubicBezTo>
                      <a:pt x="1206788" y="-714"/>
                      <a:pt x="1217633" y="9184"/>
                      <a:pt x="1218156" y="21944"/>
                    </a:cubicBezTo>
                    <a:cubicBezTo>
                      <a:pt x="1218156" y="21977"/>
                      <a:pt x="1218156" y="22016"/>
                      <a:pt x="1218156" y="22049"/>
                    </a:cubicBezTo>
                    <a:cubicBezTo>
                      <a:pt x="1218287" y="25080"/>
                      <a:pt x="1217830" y="28105"/>
                      <a:pt x="1216719" y="30934"/>
                    </a:cubicBezTo>
                    <a:lnTo>
                      <a:pt x="1036133" y="730408"/>
                    </a:lnTo>
                    <a:cubicBezTo>
                      <a:pt x="1031102" y="748205"/>
                      <a:pt x="1015161" y="760717"/>
                      <a:pt x="996671" y="761377"/>
                    </a:cubicBezTo>
                    <a:close/>
                  </a:path>
                </a:pathLst>
              </a:custGeom>
              <a:solidFill>
                <a:srgbClr val="6D7992"/>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18" name="任意多边形 92">
                <a:extLst>
                  <a:ext uri="{FF2B5EF4-FFF2-40B4-BE49-F238E27FC236}">
                    <a16:creationId xmlns:a16="http://schemas.microsoft.com/office/drawing/2014/main" id="{01218CB2-CB93-849E-FED6-231578FA2567}"/>
                  </a:ext>
                </a:extLst>
              </p:cNvPr>
              <p:cNvSpPr/>
              <p:nvPr/>
            </p:nvSpPr>
            <p:spPr>
              <a:xfrm>
                <a:off x="5603081" y="4067429"/>
                <a:ext cx="1218744" cy="761592"/>
              </a:xfrm>
              <a:custGeom>
                <a:avLst/>
                <a:gdLst>
                  <a:gd name="connsiteX0" fmla="*/ 996671 w 1218744"/>
                  <a:gd name="connsiteY0" fmla="*/ 761377 h 761592"/>
                  <a:gd name="connsiteX1" fmla="*/ 23576 w 1218744"/>
                  <a:gd name="connsiteY1" fmla="*/ 761377 h 761592"/>
                  <a:gd name="connsiteX2" fmla="*/ -533 w 1218744"/>
                  <a:gd name="connsiteY2" fmla="*/ 739542 h 761592"/>
                  <a:gd name="connsiteX3" fmla="*/ -533 w 1218744"/>
                  <a:gd name="connsiteY3" fmla="*/ 739489 h 761592"/>
                  <a:gd name="connsiteX4" fmla="*/ 839 w 1218744"/>
                  <a:gd name="connsiteY4" fmla="*/ 730408 h 761592"/>
                  <a:gd name="connsiteX5" fmla="*/ 181359 w 1218744"/>
                  <a:gd name="connsiteY5" fmla="*/ 30934 h 761592"/>
                  <a:gd name="connsiteX6" fmla="*/ 220560 w 1218744"/>
                  <a:gd name="connsiteY6" fmla="*/ -165 h 761592"/>
                  <a:gd name="connsiteX7" fmla="*/ 1194048 w 1218744"/>
                  <a:gd name="connsiteY7" fmla="*/ -165 h 761592"/>
                  <a:gd name="connsiteX8" fmla="*/ 1218156 w 1218744"/>
                  <a:gd name="connsiteY8" fmla="*/ 21944 h 761592"/>
                  <a:gd name="connsiteX9" fmla="*/ 1218156 w 1218744"/>
                  <a:gd name="connsiteY9" fmla="*/ 22049 h 761592"/>
                  <a:gd name="connsiteX10" fmla="*/ 1216719 w 1218744"/>
                  <a:gd name="connsiteY10" fmla="*/ 30934 h 761592"/>
                  <a:gd name="connsiteX11" fmla="*/ 1036133 w 1218744"/>
                  <a:gd name="connsiteY11" fmla="*/ 730408 h 761592"/>
                  <a:gd name="connsiteX12" fmla="*/ 996671 w 1218744"/>
                  <a:gd name="connsiteY12" fmla="*/ 761377 h 7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744" h="761592">
                    <a:moveTo>
                      <a:pt x="996671" y="761377"/>
                    </a:moveTo>
                    <a:lnTo>
                      <a:pt x="23576" y="761377"/>
                    </a:lnTo>
                    <a:cubicBezTo>
                      <a:pt x="10888" y="762004"/>
                      <a:pt x="94" y="752230"/>
                      <a:pt x="-533" y="739542"/>
                    </a:cubicBezTo>
                    <a:cubicBezTo>
                      <a:pt x="-533" y="739522"/>
                      <a:pt x="-533" y="739509"/>
                      <a:pt x="-533" y="739489"/>
                    </a:cubicBezTo>
                    <a:cubicBezTo>
                      <a:pt x="-703" y="736399"/>
                      <a:pt x="-232" y="733309"/>
                      <a:pt x="839" y="730408"/>
                    </a:cubicBezTo>
                    <a:lnTo>
                      <a:pt x="181359" y="30934"/>
                    </a:lnTo>
                    <a:cubicBezTo>
                      <a:pt x="186390" y="13222"/>
                      <a:pt x="202168" y="704"/>
                      <a:pt x="220560" y="-165"/>
                    </a:cubicBezTo>
                    <a:lnTo>
                      <a:pt x="1194048" y="-165"/>
                    </a:lnTo>
                    <a:cubicBezTo>
                      <a:pt x="1206788" y="-714"/>
                      <a:pt x="1217633" y="9184"/>
                      <a:pt x="1218156" y="21944"/>
                    </a:cubicBezTo>
                    <a:cubicBezTo>
                      <a:pt x="1218156" y="21977"/>
                      <a:pt x="1218156" y="22016"/>
                      <a:pt x="1218156" y="22049"/>
                    </a:cubicBezTo>
                    <a:cubicBezTo>
                      <a:pt x="1218287" y="25080"/>
                      <a:pt x="1217830" y="28105"/>
                      <a:pt x="1216719" y="30934"/>
                    </a:cubicBezTo>
                    <a:lnTo>
                      <a:pt x="1036133" y="730408"/>
                    </a:lnTo>
                    <a:cubicBezTo>
                      <a:pt x="1031102" y="748205"/>
                      <a:pt x="1015161" y="760717"/>
                      <a:pt x="996671" y="761377"/>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19" name="任意多边形 93">
                <a:extLst>
                  <a:ext uri="{FF2B5EF4-FFF2-40B4-BE49-F238E27FC236}">
                    <a16:creationId xmlns:a16="http://schemas.microsoft.com/office/drawing/2014/main" id="{19E68197-1D47-66FA-856E-4A32D9646B0B}"/>
                  </a:ext>
                </a:extLst>
              </p:cNvPr>
              <p:cNvSpPr/>
              <p:nvPr/>
            </p:nvSpPr>
            <p:spPr>
              <a:xfrm>
                <a:off x="6767641" y="4085353"/>
                <a:ext cx="17901" cy="6533"/>
              </a:xfrm>
              <a:custGeom>
                <a:avLst/>
                <a:gdLst>
                  <a:gd name="connsiteX0" fmla="*/ 0 w 17901"/>
                  <a:gd name="connsiteY0" fmla="*/ 0 h 6533"/>
                  <a:gd name="connsiteX1" fmla="*/ 17902 w 17901"/>
                  <a:gd name="connsiteY1" fmla="*/ 0 h 6533"/>
                </a:gdLst>
                <a:ahLst/>
                <a:cxnLst>
                  <a:cxn ang="0">
                    <a:pos x="connsiteX0" y="connsiteY0"/>
                  </a:cxn>
                  <a:cxn ang="0">
                    <a:pos x="connsiteX1" y="connsiteY1"/>
                  </a:cxn>
                </a:cxnLst>
                <a:rect l="l" t="t" r="r" b="b"/>
                <a:pathLst>
                  <a:path w="17901" h="6533">
                    <a:moveTo>
                      <a:pt x="0" y="0"/>
                    </a:moveTo>
                    <a:lnTo>
                      <a:pt x="17902" y="0"/>
                    </a:lnTo>
                  </a:path>
                </a:pathLst>
              </a:custGeom>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20" name="任意多边形 94">
                <a:extLst>
                  <a:ext uri="{FF2B5EF4-FFF2-40B4-BE49-F238E27FC236}">
                    <a16:creationId xmlns:a16="http://schemas.microsoft.com/office/drawing/2014/main" id="{1EDFF451-C97C-C4B0-EBC1-EE784E80C0FB}"/>
                  </a:ext>
                </a:extLst>
              </p:cNvPr>
              <p:cNvSpPr/>
              <p:nvPr/>
            </p:nvSpPr>
            <p:spPr>
              <a:xfrm>
                <a:off x="6624297" y="4085353"/>
                <a:ext cx="89573" cy="6533"/>
              </a:xfrm>
              <a:custGeom>
                <a:avLst/>
                <a:gdLst>
                  <a:gd name="connsiteX0" fmla="*/ 0 w 89573"/>
                  <a:gd name="connsiteY0" fmla="*/ 0 h 6533"/>
                  <a:gd name="connsiteX1" fmla="*/ 89574 w 89573"/>
                  <a:gd name="connsiteY1" fmla="*/ 0 h 6533"/>
                </a:gdLst>
                <a:ahLst/>
                <a:cxnLst>
                  <a:cxn ang="0">
                    <a:pos x="connsiteX0" y="connsiteY0"/>
                  </a:cxn>
                  <a:cxn ang="0">
                    <a:pos x="connsiteX1" y="connsiteY1"/>
                  </a:cxn>
                </a:cxnLst>
                <a:rect l="l" t="t" r="r" b="b"/>
                <a:pathLst>
                  <a:path w="89573" h="6533">
                    <a:moveTo>
                      <a:pt x="0" y="0"/>
                    </a:moveTo>
                    <a:lnTo>
                      <a:pt x="89574" y="0"/>
                    </a:lnTo>
                  </a:path>
                </a:pathLst>
              </a:custGeom>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21" name="任意多边形 95">
                <a:extLst>
                  <a:ext uri="{FF2B5EF4-FFF2-40B4-BE49-F238E27FC236}">
                    <a16:creationId xmlns:a16="http://schemas.microsoft.com/office/drawing/2014/main" id="{E2BB1974-1366-A747-B2B1-800A8CCC98CF}"/>
                  </a:ext>
                </a:extLst>
              </p:cNvPr>
              <p:cNvSpPr/>
              <p:nvPr/>
            </p:nvSpPr>
            <p:spPr>
              <a:xfrm>
                <a:off x="5647673" y="4085353"/>
                <a:ext cx="949836" cy="654065"/>
              </a:xfrm>
              <a:custGeom>
                <a:avLst/>
                <a:gdLst>
                  <a:gd name="connsiteX0" fmla="*/ -567 w 949836"/>
                  <a:gd name="connsiteY0" fmla="*/ 653879 h 654065"/>
                  <a:gd name="connsiteX1" fmla="*/ 159111 w 949836"/>
                  <a:gd name="connsiteY1" fmla="*/ 31239 h 654065"/>
                  <a:gd name="connsiteX2" fmla="*/ 197920 w 949836"/>
                  <a:gd name="connsiteY2" fmla="*/ -187 h 654065"/>
                  <a:gd name="connsiteX3" fmla="*/ 949270 w 949836"/>
                  <a:gd name="connsiteY3" fmla="*/ -187 h 654065"/>
                </a:gdLst>
                <a:ahLst/>
                <a:cxnLst>
                  <a:cxn ang="0">
                    <a:pos x="connsiteX0" y="connsiteY0"/>
                  </a:cxn>
                  <a:cxn ang="0">
                    <a:pos x="connsiteX1" y="connsiteY1"/>
                  </a:cxn>
                  <a:cxn ang="0">
                    <a:pos x="connsiteX2" y="connsiteY2"/>
                  </a:cxn>
                  <a:cxn ang="0">
                    <a:pos x="connsiteX3" y="connsiteY3"/>
                  </a:cxn>
                </a:cxnLst>
                <a:rect l="l" t="t" r="r" b="b"/>
                <a:pathLst>
                  <a:path w="949836" h="654065">
                    <a:moveTo>
                      <a:pt x="-567" y="653879"/>
                    </a:moveTo>
                    <a:lnTo>
                      <a:pt x="159111" y="31239"/>
                    </a:lnTo>
                    <a:cubicBezTo>
                      <a:pt x="163959" y="13520"/>
                      <a:pt x="179581" y="871"/>
                      <a:pt x="197920" y="-187"/>
                    </a:cubicBezTo>
                    <a:lnTo>
                      <a:pt x="949270" y="-187"/>
                    </a:ln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22" name="任意多边形 96">
                <a:extLst>
                  <a:ext uri="{FF2B5EF4-FFF2-40B4-BE49-F238E27FC236}">
                    <a16:creationId xmlns:a16="http://schemas.microsoft.com/office/drawing/2014/main" id="{82732F5E-045E-A24F-2CC1-3D35D66F7551}"/>
                  </a:ext>
                </a:extLst>
              </p:cNvPr>
              <p:cNvSpPr/>
              <p:nvPr/>
            </p:nvSpPr>
            <p:spPr>
              <a:xfrm>
                <a:off x="5629706" y="4775288"/>
                <a:ext cx="8950" cy="17967"/>
              </a:xfrm>
              <a:custGeom>
                <a:avLst/>
                <a:gdLst>
                  <a:gd name="connsiteX0" fmla="*/ 0 w 8950"/>
                  <a:gd name="connsiteY0" fmla="*/ 17967 h 17967"/>
                  <a:gd name="connsiteX1" fmla="*/ 8951 w 8950"/>
                  <a:gd name="connsiteY1" fmla="*/ 0 h 17967"/>
                </a:gdLst>
                <a:ahLst/>
                <a:cxnLst>
                  <a:cxn ang="0">
                    <a:pos x="connsiteX0" y="connsiteY0"/>
                  </a:cxn>
                  <a:cxn ang="0">
                    <a:pos x="connsiteX1" y="connsiteY1"/>
                  </a:cxn>
                </a:cxnLst>
                <a:rect l="l" t="t" r="r" b="b"/>
                <a:pathLst>
                  <a:path w="8950" h="17967">
                    <a:moveTo>
                      <a:pt x="0" y="17967"/>
                    </a:moveTo>
                    <a:lnTo>
                      <a:pt x="8951" y="0"/>
                    </a:lnTo>
                  </a:path>
                </a:pathLst>
              </a:custGeom>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23" name="任意多边形 97">
                <a:extLst>
                  <a:ext uri="{FF2B5EF4-FFF2-40B4-BE49-F238E27FC236}">
                    <a16:creationId xmlns:a16="http://schemas.microsoft.com/office/drawing/2014/main" id="{75FFA496-4D48-0C7A-3F09-70AC9A4B0B19}"/>
                  </a:ext>
                </a:extLst>
              </p:cNvPr>
              <p:cNvSpPr/>
              <p:nvPr/>
            </p:nvSpPr>
            <p:spPr>
              <a:xfrm>
                <a:off x="6167368" y="4380906"/>
                <a:ext cx="143322" cy="161407"/>
              </a:xfrm>
              <a:custGeom>
                <a:avLst/>
                <a:gdLst>
                  <a:gd name="connsiteX0" fmla="*/ 142755 w 143322"/>
                  <a:gd name="connsiteY0" fmla="*/ 83201 h 161407"/>
                  <a:gd name="connsiteX1" fmla="*/ 139162 w 143322"/>
                  <a:gd name="connsiteY1" fmla="*/ 100319 h 161407"/>
                  <a:gd name="connsiteX2" fmla="*/ 48085 w 143322"/>
                  <a:gd name="connsiteY2" fmla="*/ 158728 h 161407"/>
                  <a:gd name="connsiteX3" fmla="*/ 3266 w 143322"/>
                  <a:gd name="connsiteY3" fmla="*/ 60726 h 161407"/>
                  <a:gd name="connsiteX4" fmla="*/ 94735 w 143322"/>
                  <a:gd name="connsiteY4" fmla="*/ 2317 h 161407"/>
                  <a:gd name="connsiteX5" fmla="*/ 107344 w 143322"/>
                  <a:gd name="connsiteY5" fmla="*/ 7609 h 161407"/>
                  <a:gd name="connsiteX6" fmla="*/ 142755 w 143322"/>
                  <a:gd name="connsiteY6" fmla="*/ 83201 h 16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2" h="161407">
                    <a:moveTo>
                      <a:pt x="142755" y="83201"/>
                    </a:moveTo>
                    <a:cubicBezTo>
                      <a:pt x="142109" y="89009"/>
                      <a:pt x="140907" y="94739"/>
                      <a:pt x="139162" y="100319"/>
                    </a:cubicBezTo>
                    <a:cubicBezTo>
                      <a:pt x="126422" y="143374"/>
                      <a:pt x="85588" y="169704"/>
                      <a:pt x="48085" y="158728"/>
                    </a:cubicBezTo>
                    <a:cubicBezTo>
                      <a:pt x="10583" y="147752"/>
                      <a:pt x="-9474" y="103978"/>
                      <a:pt x="3266" y="60726"/>
                    </a:cubicBezTo>
                    <a:cubicBezTo>
                      <a:pt x="16006" y="17474"/>
                      <a:pt x="57102" y="-8659"/>
                      <a:pt x="94735" y="2317"/>
                    </a:cubicBezTo>
                    <a:cubicBezTo>
                      <a:pt x="99119" y="3617"/>
                      <a:pt x="103346" y="5394"/>
                      <a:pt x="107344" y="7609"/>
                    </a:cubicBezTo>
                    <a:cubicBezTo>
                      <a:pt x="103117" y="37597"/>
                      <a:pt x="117007" y="67253"/>
                      <a:pt x="142755" y="83201"/>
                    </a:cubicBezTo>
                    <a:close/>
                  </a:path>
                </a:pathLst>
              </a:custGeom>
              <a:solidFill>
                <a:srgbClr val="FFFFFF"/>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24" name="任意多边形 98">
                <a:extLst>
                  <a:ext uri="{FF2B5EF4-FFF2-40B4-BE49-F238E27FC236}">
                    <a16:creationId xmlns:a16="http://schemas.microsoft.com/office/drawing/2014/main" id="{03A80B37-B3AC-90DA-60C9-99C5988E53DC}"/>
                  </a:ext>
                </a:extLst>
              </p:cNvPr>
              <p:cNvSpPr/>
              <p:nvPr/>
            </p:nvSpPr>
            <p:spPr>
              <a:xfrm>
                <a:off x="6167368" y="4380906"/>
                <a:ext cx="143322" cy="161407"/>
              </a:xfrm>
              <a:custGeom>
                <a:avLst/>
                <a:gdLst>
                  <a:gd name="connsiteX0" fmla="*/ 142755 w 143322"/>
                  <a:gd name="connsiteY0" fmla="*/ 83201 h 161407"/>
                  <a:gd name="connsiteX1" fmla="*/ 139162 w 143322"/>
                  <a:gd name="connsiteY1" fmla="*/ 100319 h 161407"/>
                  <a:gd name="connsiteX2" fmla="*/ 48085 w 143322"/>
                  <a:gd name="connsiteY2" fmla="*/ 158728 h 161407"/>
                  <a:gd name="connsiteX3" fmla="*/ 3266 w 143322"/>
                  <a:gd name="connsiteY3" fmla="*/ 60726 h 161407"/>
                  <a:gd name="connsiteX4" fmla="*/ 94735 w 143322"/>
                  <a:gd name="connsiteY4" fmla="*/ 2317 h 161407"/>
                  <a:gd name="connsiteX5" fmla="*/ 107344 w 143322"/>
                  <a:gd name="connsiteY5" fmla="*/ 7609 h 161407"/>
                  <a:gd name="connsiteX6" fmla="*/ 142755 w 143322"/>
                  <a:gd name="connsiteY6" fmla="*/ 83201 h 16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322" h="161407">
                    <a:moveTo>
                      <a:pt x="142755" y="83201"/>
                    </a:moveTo>
                    <a:cubicBezTo>
                      <a:pt x="142109" y="89009"/>
                      <a:pt x="140907" y="94739"/>
                      <a:pt x="139162" y="100319"/>
                    </a:cubicBezTo>
                    <a:cubicBezTo>
                      <a:pt x="126422" y="143374"/>
                      <a:pt x="85588" y="169704"/>
                      <a:pt x="48085" y="158728"/>
                    </a:cubicBezTo>
                    <a:cubicBezTo>
                      <a:pt x="10583" y="147752"/>
                      <a:pt x="-9474" y="103978"/>
                      <a:pt x="3266" y="60726"/>
                    </a:cubicBezTo>
                    <a:cubicBezTo>
                      <a:pt x="16006" y="17474"/>
                      <a:pt x="57102" y="-8659"/>
                      <a:pt x="94735" y="2317"/>
                    </a:cubicBezTo>
                    <a:cubicBezTo>
                      <a:pt x="99119" y="3617"/>
                      <a:pt x="103346" y="5394"/>
                      <a:pt x="107344" y="7609"/>
                    </a:cubicBezTo>
                    <a:cubicBezTo>
                      <a:pt x="103117" y="37597"/>
                      <a:pt x="117007" y="67253"/>
                      <a:pt x="142755" y="83201"/>
                    </a:cubicBezTo>
                    <a:close/>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25" name="任意多边形 99">
                <a:extLst>
                  <a:ext uri="{FF2B5EF4-FFF2-40B4-BE49-F238E27FC236}">
                    <a16:creationId xmlns:a16="http://schemas.microsoft.com/office/drawing/2014/main" id="{341B53ED-8880-6D2F-7BFC-D2E010999B55}"/>
                  </a:ext>
                </a:extLst>
              </p:cNvPr>
              <p:cNvSpPr/>
              <p:nvPr/>
            </p:nvSpPr>
            <p:spPr>
              <a:xfrm>
                <a:off x="5607623" y="3024382"/>
                <a:ext cx="689681" cy="724954"/>
              </a:xfrm>
              <a:custGeom>
                <a:avLst/>
                <a:gdLst>
                  <a:gd name="connsiteX0" fmla="*/ 275669 w 689681"/>
                  <a:gd name="connsiteY0" fmla="*/ 117938 h 724954"/>
                  <a:gd name="connsiteX1" fmla="*/ 405554 w 689681"/>
                  <a:gd name="connsiteY1" fmla="*/ 49075 h 724954"/>
                  <a:gd name="connsiteX2" fmla="*/ 482061 w 689681"/>
                  <a:gd name="connsiteY2" fmla="*/ -187 h 724954"/>
                  <a:gd name="connsiteX3" fmla="*/ 678065 w 689681"/>
                  <a:gd name="connsiteY3" fmla="*/ 343016 h 724954"/>
                  <a:gd name="connsiteX4" fmla="*/ 263059 w 689681"/>
                  <a:gd name="connsiteY4" fmla="*/ 724767 h 724954"/>
                  <a:gd name="connsiteX5" fmla="*/ -567 w 689681"/>
                  <a:gd name="connsiteY5" fmla="*/ 261544 h 724954"/>
                  <a:gd name="connsiteX6" fmla="*/ 275669 w 689681"/>
                  <a:gd name="connsiteY6" fmla="*/ 117938 h 7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681" h="724954">
                    <a:moveTo>
                      <a:pt x="275669" y="117938"/>
                    </a:moveTo>
                    <a:cubicBezTo>
                      <a:pt x="360604" y="108791"/>
                      <a:pt x="354462" y="61554"/>
                      <a:pt x="405554" y="49075"/>
                    </a:cubicBezTo>
                    <a:cubicBezTo>
                      <a:pt x="434040" y="42542"/>
                      <a:pt x="449328" y="-187"/>
                      <a:pt x="482061" y="-187"/>
                    </a:cubicBezTo>
                    <a:cubicBezTo>
                      <a:pt x="577319" y="-187"/>
                      <a:pt x="555563" y="293819"/>
                      <a:pt x="678065" y="343016"/>
                    </a:cubicBezTo>
                    <a:cubicBezTo>
                      <a:pt x="769534" y="379604"/>
                      <a:pt x="263059" y="724767"/>
                      <a:pt x="263059" y="724767"/>
                    </a:cubicBezTo>
                    <a:lnTo>
                      <a:pt x="-567" y="261544"/>
                    </a:lnTo>
                    <a:cubicBezTo>
                      <a:pt x="-567" y="261544"/>
                      <a:pt x="190799" y="127150"/>
                      <a:pt x="275669" y="117938"/>
                    </a:cubicBezTo>
                    <a:close/>
                  </a:path>
                </a:pathLst>
              </a:custGeom>
              <a:solidFill>
                <a:srgbClr val="2BD3F4"/>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26" name="任意多边形 100">
                <a:extLst>
                  <a:ext uri="{FF2B5EF4-FFF2-40B4-BE49-F238E27FC236}">
                    <a16:creationId xmlns:a16="http://schemas.microsoft.com/office/drawing/2014/main" id="{81676232-FBA6-9277-2DD2-1D145232FAC4}"/>
                  </a:ext>
                </a:extLst>
              </p:cNvPr>
              <p:cNvSpPr/>
              <p:nvPr/>
            </p:nvSpPr>
            <p:spPr>
              <a:xfrm>
                <a:off x="5342821" y="3897189"/>
                <a:ext cx="385474" cy="519672"/>
              </a:xfrm>
              <a:custGeom>
                <a:avLst/>
                <a:gdLst>
                  <a:gd name="connsiteX0" fmla="*/ 384908 w 385474"/>
                  <a:gd name="connsiteY0" fmla="*/ -187 h 519672"/>
                  <a:gd name="connsiteX1" fmla="*/ -567 w 385474"/>
                  <a:gd name="connsiteY1" fmla="*/ 519486 h 519672"/>
                </a:gdLst>
                <a:ahLst/>
                <a:cxnLst>
                  <a:cxn ang="0">
                    <a:pos x="connsiteX0" y="connsiteY0"/>
                  </a:cxn>
                  <a:cxn ang="0">
                    <a:pos x="connsiteX1" y="connsiteY1"/>
                  </a:cxn>
                </a:cxnLst>
                <a:rect l="l" t="t" r="r" b="b"/>
                <a:pathLst>
                  <a:path w="385474" h="519672">
                    <a:moveTo>
                      <a:pt x="384908" y="-187"/>
                    </a:moveTo>
                    <a:cubicBezTo>
                      <a:pt x="384908" y="-187"/>
                      <a:pt x="263451" y="401295"/>
                      <a:pt x="-567" y="519486"/>
                    </a:cubicBezTo>
                  </a:path>
                </a:pathLst>
              </a:custGeom>
              <a:noFill/>
              <a:ln w="1633" cap="rnd">
                <a:solidFill>
                  <a:srgbClr val="263238"/>
                </a:solidFill>
                <a:prstDash val="solid"/>
                <a:round/>
              </a:ln>
            </p:spPr>
            <p:txBody>
              <a:bodyPr rtlCol="0" anchor="ctr"/>
              <a:lstStyle/>
              <a:p>
                <a:endParaRPr lang="zh-CN" altLang="en-US" sz="1600">
                  <a:solidFill>
                    <a:schemeClr val="bg1"/>
                  </a:solidFill>
                  <a:cs typeface="+mn-ea"/>
                  <a:sym typeface="+mn-lt"/>
                </a:endParaRPr>
              </a:p>
            </p:txBody>
          </p:sp>
          <p:sp>
            <p:nvSpPr>
              <p:cNvPr id="127" name="任意多边形 101">
                <a:extLst>
                  <a:ext uri="{FF2B5EF4-FFF2-40B4-BE49-F238E27FC236}">
                    <a16:creationId xmlns:a16="http://schemas.microsoft.com/office/drawing/2014/main" id="{450B9A70-97DA-AC1A-9378-C12223B5C5D8}"/>
                  </a:ext>
                </a:extLst>
              </p:cNvPr>
              <p:cNvSpPr/>
              <p:nvPr/>
            </p:nvSpPr>
            <p:spPr>
              <a:xfrm>
                <a:off x="5100037" y="3124624"/>
                <a:ext cx="180350" cy="119810"/>
              </a:xfrm>
              <a:custGeom>
                <a:avLst/>
                <a:gdLst>
                  <a:gd name="connsiteX0" fmla="*/ -567 w 180350"/>
                  <a:gd name="connsiteY0" fmla="*/ 45986 h 119810"/>
                  <a:gd name="connsiteX1" fmla="*/ 155126 w 180350"/>
                  <a:gd name="connsiteY1" fmla="*/ 93223 h 119810"/>
                  <a:gd name="connsiteX2" fmla="*/ -567 w 180350"/>
                  <a:gd name="connsiteY2" fmla="*/ 45986 h 119810"/>
                </a:gdLst>
                <a:ahLst/>
                <a:cxnLst>
                  <a:cxn ang="0">
                    <a:pos x="connsiteX0" y="connsiteY0"/>
                  </a:cxn>
                  <a:cxn ang="0">
                    <a:pos x="connsiteX1" y="connsiteY1"/>
                  </a:cxn>
                  <a:cxn ang="0">
                    <a:pos x="connsiteX2" y="connsiteY2"/>
                  </a:cxn>
                </a:cxnLst>
                <a:rect l="l" t="t" r="r" b="b"/>
                <a:pathLst>
                  <a:path w="180350" h="119810">
                    <a:moveTo>
                      <a:pt x="-567" y="45986"/>
                    </a:moveTo>
                    <a:cubicBezTo>
                      <a:pt x="-567" y="45986"/>
                      <a:pt x="65813" y="173192"/>
                      <a:pt x="155126" y="93223"/>
                    </a:cubicBezTo>
                    <a:cubicBezTo>
                      <a:pt x="244439" y="13253"/>
                      <a:pt x="67512" y="-44960"/>
                      <a:pt x="-567" y="45986"/>
                    </a:cubicBezTo>
                    <a:close/>
                  </a:path>
                </a:pathLst>
              </a:custGeom>
              <a:solidFill>
                <a:srgbClr val="26323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28" name="任意多边形 102">
                <a:extLst>
                  <a:ext uri="{FF2B5EF4-FFF2-40B4-BE49-F238E27FC236}">
                    <a16:creationId xmlns:a16="http://schemas.microsoft.com/office/drawing/2014/main" id="{5E5D125D-5673-C4CE-4B7F-2EB2A3347BF1}"/>
                  </a:ext>
                </a:extLst>
              </p:cNvPr>
              <p:cNvSpPr/>
              <p:nvPr/>
            </p:nvSpPr>
            <p:spPr>
              <a:xfrm>
                <a:off x="5400837" y="2654326"/>
                <a:ext cx="152373" cy="334056"/>
              </a:xfrm>
              <a:custGeom>
                <a:avLst/>
                <a:gdLst>
                  <a:gd name="connsiteX0" fmla="*/ 67448 w 152373"/>
                  <a:gd name="connsiteY0" fmla="*/ -187 h 334056"/>
                  <a:gd name="connsiteX1" fmla="*/ 94954 w 152373"/>
                  <a:gd name="connsiteY1" fmla="*/ 333870 h 334056"/>
                  <a:gd name="connsiteX2" fmla="*/ 9562 w 152373"/>
                  <a:gd name="connsiteY2" fmla="*/ 93438 h 334056"/>
                  <a:gd name="connsiteX3" fmla="*/ 52682 w 152373"/>
                  <a:gd name="connsiteY3" fmla="*/ 41170 h 334056"/>
                </a:gdLst>
                <a:ahLst/>
                <a:cxnLst>
                  <a:cxn ang="0">
                    <a:pos x="connsiteX0" y="connsiteY0"/>
                  </a:cxn>
                  <a:cxn ang="0">
                    <a:pos x="connsiteX1" y="connsiteY1"/>
                  </a:cxn>
                  <a:cxn ang="0">
                    <a:pos x="connsiteX2" y="connsiteY2"/>
                  </a:cxn>
                  <a:cxn ang="0">
                    <a:pos x="connsiteX3" y="connsiteY3"/>
                  </a:cxn>
                </a:cxnLst>
                <a:rect l="l" t="t" r="r" b="b"/>
                <a:pathLst>
                  <a:path w="152373" h="334056">
                    <a:moveTo>
                      <a:pt x="67448" y="-187"/>
                    </a:moveTo>
                    <a:cubicBezTo>
                      <a:pt x="67448" y="-187"/>
                      <a:pt x="237318" y="204376"/>
                      <a:pt x="94954" y="333870"/>
                    </a:cubicBezTo>
                    <a:cubicBezTo>
                      <a:pt x="94954" y="333870"/>
                      <a:pt x="-37545" y="126628"/>
                      <a:pt x="9562" y="93438"/>
                    </a:cubicBezTo>
                    <a:cubicBezTo>
                      <a:pt x="58824" y="53910"/>
                      <a:pt x="52682" y="41170"/>
                      <a:pt x="52682" y="41170"/>
                    </a:cubicBezTo>
                    <a:close/>
                  </a:path>
                </a:pathLst>
              </a:custGeom>
              <a:solidFill>
                <a:srgbClr val="26323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29" name="任意多边形 103">
                <a:extLst>
                  <a:ext uri="{FF2B5EF4-FFF2-40B4-BE49-F238E27FC236}">
                    <a16:creationId xmlns:a16="http://schemas.microsoft.com/office/drawing/2014/main" id="{30B3D747-FF8D-209F-0416-DBA854D9CFF4}"/>
                  </a:ext>
                </a:extLst>
              </p:cNvPr>
              <p:cNvSpPr/>
              <p:nvPr/>
            </p:nvSpPr>
            <p:spPr>
              <a:xfrm>
                <a:off x="5110688" y="2679236"/>
                <a:ext cx="468945" cy="594142"/>
              </a:xfrm>
              <a:custGeom>
                <a:avLst/>
                <a:gdLst>
                  <a:gd name="connsiteX0" fmla="*/ 453640 w 468945"/>
                  <a:gd name="connsiteY0" fmla="*/ 308437 h 594142"/>
                  <a:gd name="connsiteX1" fmla="*/ 323558 w 468945"/>
                  <a:gd name="connsiteY1" fmla="*/ 588789 h 594142"/>
                  <a:gd name="connsiteX2" fmla="*/ 64702 w 468945"/>
                  <a:gd name="connsiteY2" fmla="*/ 468638 h 594142"/>
                  <a:gd name="connsiteX3" fmla="*/ 34125 w 468945"/>
                  <a:gd name="connsiteY3" fmla="*/ 73951 h 594142"/>
                  <a:gd name="connsiteX4" fmla="*/ 315065 w 468945"/>
                  <a:gd name="connsiteY4" fmla="*/ 19070 h 594142"/>
                  <a:gd name="connsiteX5" fmla="*/ 453966 w 468945"/>
                  <a:gd name="connsiteY5" fmla="*/ 308568 h 59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945" h="594142">
                    <a:moveTo>
                      <a:pt x="453640" y="308437"/>
                    </a:moveTo>
                    <a:cubicBezTo>
                      <a:pt x="475984" y="388080"/>
                      <a:pt x="496957" y="564092"/>
                      <a:pt x="323558" y="588789"/>
                    </a:cubicBezTo>
                    <a:cubicBezTo>
                      <a:pt x="147938" y="619953"/>
                      <a:pt x="85609" y="501305"/>
                      <a:pt x="64702" y="468638"/>
                    </a:cubicBezTo>
                    <a:cubicBezTo>
                      <a:pt x="48107" y="434076"/>
                      <a:pt x="-52378" y="147387"/>
                      <a:pt x="34125" y="73951"/>
                    </a:cubicBezTo>
                    <a:cubicBezTo>
                      <a:pt x="116316" y="2606"/>
                      <a:pt x="253388" y="-20588"/>
                      <a:pt x="315065" y="19070"/>
                    </a:cubicBezTo>
                    <a:cubicBezTo>
                      <a:pt x="378635" y="52325"/>
                      <a:pt x="453966" y="308568"/>
                      <a:pt x="453966" y="308568"/>
                    </a:cubicBezTo>
                    <a:close/>
                  </a:path>
                </a:pathLst>
              </a:custGeom>
              <a:solidFill>
                <a:srgbClr val="FCB9AE"/>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30" name="任意多边形 104">
                <a:extLst>
                  <a:ext uri="{FF2B5EF4-FFF2-40B4-BE49-F238E27FC236}">
                    <a16:creationId xmlns:a16="http://schemas.microsoft.com/office/drawing/2014/main" id="{3DC4188C-C451-DB11-2D44-B66CC270B1FA}"/>
                  </a:ext>
                </a:extLst>
              </p:cNvPr>
              <p:cNvSpPr/>
              <p:nvPr/>
            </p:nvSpPr>
            <p:spPr>
              <a:xfrm rot="19799999">
                <a:off x="5405111" y="3108856"/>
                <a:ext cx="87287" cy="45734"/>
              </a:xfrm>
              <a:custGeom>
                <a:avLst/>
                <a:gdLst>
                  <a:gd name="connsiteX0" fmla="*/ 86720 w 87287"/>
                  <a:gd name="connsiteY0" fmla="*/ 22680 h 45734"/>
                  <a:gd name="connsiteX1" fmla="*/ 43077 w 87287"/>
                  <a:gd name="connsiteY1" fmla="*/ 45547 h 45734"/>
                  <a:gd name="connsiteX2" fmla="*/ -567 w 87287"/>
                  <a:gd name="connsiteY2" fmla="*/ 22680 h 45734"/>
                  <a:gd name="connsiteX3" fmla="*/ 43077 w 87287"/>
                  <a:gd name="connsiteY3" fmla="*/ -187 h 45734"/>
                  <a:gd name="connsiteX4" fmla="*/ 86720 w 87287"/>
                  <a:gd name="connsiteY4" fmla="*/ 22680 h 4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87" h="45734">
                    <a:moveTo>
                      <a:pt x="86720" y="22680"/>
                    </a:moveTo>
                    <a:cubicBezTo>
                      <a:pt x="86720" y="35309"/>
                      <a:pt x="67181" y="45547"/>
                      <a:pt x="43077" y="45547"/>
                    </a:cubicBezTo>
                    <a:cubicBezTo>
                      <a:pt x="18973" y="45547"/>
                      <a:pt x="-567" y="35309"/>
                      <a:pt x="-567" y="22680"/>
                    </a:cubicBezTo>
                    <a:cubicBezTo>
                      <a:pt x="-567" y="10051"/>
                      <a:pt x="18973" y="-187"/>
                      <a:pt x="43077" y="-187"/>
                    </a:cubicBezTo>
                    <a:cubicBezTo>
                      <a:pt x="67181" y="-187"/>
                      <a:pt x="86720" y="10051"/>
                      <a:pt x="86720" y="22680"/>
                    </a:cubicBezTo>
                    <a:close/>
                  </a:path>
                </a:pathLst>
              </a:custGeom>
              <a:solidFill>
                <a:srgbClr val="E88282"/>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31" name="任意多边形 105">
                <a:extLst>
                  <a:ext uri="{FF2B5EF4-FFF2-40B4-BE49-F238E27FC236}">
                    <a16:creationId xmlns:a16="http://schemas.microsoft.com/office/drawing/2014/main" id="{A479060E-D8D4-ADC9-2B24-EA93B5AF7055}"/>
                  </a:ext>
                </a:extLst>
              </p:cNvPr>
              <p:cNvSpPr/>
              <p:nvPr/>
            </p:nvSpPr>
            <p:spPr>
              <a:xfrm rot="20116199">
                <a:off x="5281641" y="2933329"/>
                <a:ext cx="36848" cy="55273"/>
              </a:xfrm>
              <a:custGeom>
                <a:avLst/>
                <a:gdLst>
                  <a:gd name="connsiteX0" fmla="*/ 36282 w 36848"/>
                  <a:gd name="connsiteY0" fmla="*/ 27450 h 55273"/>
                  <a:gd name="connsiteX1" fmla="*/ 17858 w 36848"/>
                  <a:gd name="connsiteY1" fmla="*/ 55086 h 55273"/>
                  <a:gd name="connsiteX2" fmla="*/ -567 w 36848"/>
                  <a:gd name="connsiteY2" fmla="*/ 27450 h 55273"/>
                  <a:gd name="connsiteX3" fmla="*/ 17858 w 36848"/>
                  <a:gd name="connsiteY3" fmla="*/ -187 h 55273"/>
                  <a:gd name="connsiteX4" fmla="*/ 36282 w 36848"/>
                  <a:gd name="connsiteY4" fmla="*/ 27450 h 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 h="55273">
                    <a:moveTo>
                      <a:pt x="36282" y="27450"/>
                    </a:moveTo>
                    <a:cubicBezTo>
                      <a:pt x="36282" y="42713"/>
                      <a:pt x="28033" y="55086"/>
                      <a:pt x="17858" y="55086"/>
                    </a:cubicBezTo>
                    <a:cubicBezTo>
                      <a:pt x="7682" y="55086"/>
                      <a:pt x="-567" y="42713"/>
                      <a:pt x="-567" y="27450"/>
                    </a:cubicBezTo>
                    <a:cubicBezTo>
                      <a:pt x="-567" y="12186"/>
                      <a:pt x="7682" y="-187"/>
                      <a:pt x="17858" y="-187"/>
                    </a:cubicBezTo>
                    <a:cubicBezTo>
                      <a:pt x="28033" y="-187"/>
                      <a:pt x="36282" y="12186"/>
                      <a:pt x="36282" y="27450"/>
                    </a:cubicBezTo>
                    <a:close/>
                  </a:path>
                </a:pathLst>
              </a:custGeom>
              <a:solidFill>
                <a:srgbClr val="26323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32" name="任意多边形 106">
                <a:extLst>
                  <a:ext uri="{FF2B5EF4-FFF2-40B4-BE49-F238E27FC236}">
                    <a16:creationId xmlns:a16="http://schemas.microsoft.com/office/drawing/2014/main" id="{A76E55A8-BCB1-0757-9DD3-60B45C210607}"/>
                  </a:ext>
                </a:extLst>
              </p:cNvPr>
              <p:cNvSpPr/>
              <p:nvPr/>
            </p:nvSpPr>
            <p:spPr>
              <a:xfrm rot="20116199">
                <a:off x="5465990" y="2864678"/>
                <a:ext cx="36848" cy="55273"/>
              </a:xfrm>
              <a:custGeom>
                <a:avLst/>
                <a:gdLst>
                  <a:gd name="connsiteX0" fmla="*/ 36282 w 36848"/>
                  <a:gd name="connsiteY0" fmla="*/ 27450 h 55273"/>
                  <a:gd name="connsiteX1" fmla="*/ 17858 w 36848"/>
                  <a:gd name="connsiteY1" fmla="*/ 55086 h 55273"/>
                  <a:gd name="connsiteX2" fmla="*/ -567 w 36848"/>
                  <a:gd name="connsiteY2" fmla="*/ 27450 h 55273"/>
                  <a:gd name="connsiteX3" fmla="*/ 17858 w 36848"/>
                  <a:gd name="connsiteY3" fmla="*/ -187 h 55273"/>
                  <a:gd name="connsiteX4" fmla="*/ 36282 w 36848"/>
                  <a:gd name="connsiteY4" fmla="*/ 27450 h 5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8" h="55273">
                    <a:moveTo>
                      <a:pt x="36282" y="27450"/>
                    </a:moveTo>
                    <a:cubicBezTo>
                      <a:pt x="36282" y="42713"/>
                      <a:pt x="28033" y="55086"/>
                      <a:pt x="17858" y="55086"/>
                    </a:cubicBezTo>
                    <a:cubicBezTo>
                      <a:pt x="7682" y="55086"/>
                      <a:pt x="-567" y="42713"/>
                      <a:pt x="-567" y="27450"/>
                    </a:cubicBezTo>
                    <a:cubicBezTo>
                      <a:pt x="-567" y="12186"/>
                      <a:pt x="7682" y="-187"/>
                      <a:pt x="17858" y="-187"/>
                    </a:cubicBezTo>
                    <a:cubicBezTo>
                      <a:pt x="28033" y="-187"/>
                      <a:pt x="36282" y="12186"/>
                      <a:pt x="36282" y="27450"/>
                    </a:cubicBezTo>
                    <a:close/>
                  </a:path>
                </a:pathLst>
              </a:custGeom>
              <a:solidFill>
                <a:srgbClr val="26323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33" name="任意多边形 107">
                <a:extLst>
                  <a:ext uri="{FF2B5EF4-FFF2-40B4-BE49-F238E27FC236}">
                    <a16:creationId xmlns:a16="http://schemas.microsoft.com/office/drawing/2014/main" id="{5FE2DBDC-4105-D0C1-9636-86EA10C801CE}"/>
                  </a:ext>
                </a:extLst>
              </p:cNvPr>
              <p:cNvSpPr/>
              <p:nvPr/>
            </p:nvSpPr>
            <p:spPr>
              <a:xfrm>
                <a:off x="4931854" y="2493225"/>
                <a:ext cx="578523" cy="598843"/>
              </a:xfrm>
              <a:custGeom>
                <a:avLst/>
                <a:gdLst>
                  <a:gd name="connsiteX0" fmla="*/ 211979 w 578523"/>
                  <a:gd name="connsiteY0" fmla="*/ 566055 h 598843"/>
                  <a:gd name="connsiteX1" fmla="*/ 211195 w 578523"/>
                  <a:gd name="connsiteY1" fmla="*/ 343198 h 598843"/>
                  <a:gd name="connsiteX2" fmla="*/ 573607 w 578523"/>
                  <a:gd name="connsiteY2" fmla="*/ 153270 h 598843"/>
                  <a:gd name="connsiteX3" fmla="*/ 378386 w 578523"/>
                  <a:gd name="connsiteY3" fmla="*/ 1824 h 598843"/>
                  <a:gd name="connsiteX4" fmla="*/ -555 w 578523"/>
                  <a:gd name="connsiteY4" fmla="*/ 255127 h 598843"/>
                  <a:gd name="connsiteX5" fmla="*/ 110514 w 578523"/>
                  <a:gd name="connsiteY5" fmla="*/ 598657 h 598843"/>
                  <a:gd name="connsiteX6" fmla="*/ 211652 w 578523"/>
                  <a:gd name="connsiteY6" fmla="*/ 565989 h 5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523" h="598843">
                    <a:moveTo>
                      <a:pt x="211979" y="566055"/>
                    </a:moveTo>
                    <a:cubicBezTo>
                      <a:pt x="211979" y="566055"/>
                      <a:pt x="317102" y="552988"/>
                      <a:pt x="211195" y="343198"/>
                    </a:cubicBezTo>
                    <a:cubicBezTo>
                      <a:pt x="211195" y="343198"/>
                      <a:pt x="518268" y="278582"/>
                      <a:pt x="573607" y="153270"/>
                    </a:cubicBezTo>
                    <a:cubicBezTo>
                      <a:pt x="598826" y="96167"/>
                      <a:pt x="511865" y="-16601"/>
                      <a:pt x="378386" y="1824"/>
                    </a:cubicBezTo>
                    <a:cubicBezTo>
                      <a:pt x="167813" y="31355"/>
                      <a:pt x="-2188" y="102766"/>
                      <a:pt x="-555" y="255127"/>
                    </a:cubicBezTo>
                    <a:cubicBezTo>
                      <a:pt x="621" y="364366"/>
                      <a:pt x="110514" y="598657"/>
                      <a:pt x="110514" y="598657"/>
                    </a:cubicBezTo>
                    <a:lnTo>
                      <a:pt x="211652" y="565989"/>
                    </a:lnTo>
                    <a:close/>
                  </a:path>
                </a:pathLst>
              </a:custGeom>
              <a:solidFill>
                <a:srgbClr val="26323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34" name="任意多边形 108">
                <a:extLst>
                  <a:ext uri="{FF2B5EF4-FFF2-40B4-BE49-F238E27FC236}">
                    <a16:creationId xmlns:a16="http://schemas.microsoft.com/office/drawing/2014/main" id="{7C1AB358-662F-27BA-8D5B-4F2FDA72C003}"/>
                  </a:ext>
                </a:extLst>
              </p:cNvPr>
              <p:cNvSpPr/>
              <p:nvPr/>
            </p:nvSpPr>
            <p:spPr>
              <a:xfrm>
                <a:off x="5019990" y="3017899"/>
                <a:ext cx="193393" cy="169990"/>
              </a:xfrm>
              <a:custGeom>
                <a:avLst/>
                <a:gdLst>
                  <a:gd name="connsiteX0" fmla="*/ 163305 w 193393"/>
                  <a:gd name="connsiteY0" fmla="*/ 35958 h 169990"/>
                  <a:gd name="connsiteX1" fmla="*/ 29891 w 193393"/>
                  <a:gd name="connsiteY1" fmla="*/ 9824 h 169990"/>
                  <a:gd name="connsiteX2" fmla="*/ 47531 w 193393"/>
                  <a:gd name="connsiteY2" fmla="*/ 144936 h 169990"/>
                  <a:gd name="connsiteX3" fmla="*/ 187805 w 193393"/>
                  <a:gd name="connsiteY3" fmla="*/ 120175 h 169990"/>
                  <a:gd name="connsiteX4" fmla="*/ 163305 w 193393"/>
                  <a:gd name="connsiteY4" fmla="*/ 36219 h 169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93" h="169990">
                    <a:moveTo>
                      <a:pt x="163305" y="35958"/>
                    </a:moveTo>
                    <a:cubicBezTo>
                      <a:pt x="163305" y="35958"/>
                      <a:pt x="97970" y="-23170"/>
                      <a:pt x="29891" y="9824"/>
                    </a:cubicBezTo>
                    <a:cubicBezTo>
                      <a:pt x="-25513" y="36415"/>
                      <a:pt x="3365" y="107826"/>
                      <a:pt x="47531" y="144936"/>
                    </a:cubicBezTo>
                    <a:cubicBezTo>
                      <a:pt x="87516" y="173618"/>
                      <a:pt x="174281" y="190671"/>
                      <a:pt x="187805" y="120175"/>
                    </a:cubicBezTo>
                    <a:cubicBezTo>
                      <a:pt x="207406" y="52161"/>
                      <a:pt x="163305" y="36219"/>
                      <a:pt x="163305" y="36219"/>
                    </a:cubicBezTo>
                    <a:close/>
                  </a:path>
                </a:pathLst>
              </a:custGeom>
              <a:solidFill>
                <a:srgbClr val="FCB9AE"/>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35" name="任意多边形 109">
                <a:extLst>
                  <a:ext uri="{FF2B5EF4-FFF2-40B4-BE49-F238E27FC236}">
                    <a16:creationId xmlns:a16="http://schemas.microsoft.com/office/drawing/2014/main" id="{FB39FDD4-18AA-9F7C-C496-0336C5BC99FF}"/>
                  </a:ext>
                </a:extLst>
              </p:cNvPr>
              <p:cNvSpPr/>
              <p:nvPr/>
            </p:nvSpPr>
            <p:spPr>
              <a:xfrm>
                <a:off x="5401557" y="2936376"/>
                <a:ext cx="75621" cy="116094"/>
              </a:xfrm>
              <a:custGeom>
                <a:avLst/>
                <a:gdLst>
                  <a:gd name="connsiteX0" fmla="*/ -567 w 75621"/>
                  <a:gd name="connsiteY0" fmla="*/ 9 h 116094"/>
                  <a:gd name="connsiteX1" fmla="*/ 73327 w 75621"/>
                  <a:gd name="connsiteY1" fmla="*/ 71877 h 116094"/>
                  <a:gd name="connsiteX2" fmla="*/ 34453 w 75621"/>
                  <a:gd name="connsiteY2" fmla="*/ 115847 h 116094"/>
                  <a:gd name="connsiteX3" fmla="*/ 20994 w 75621"/>
                  <a:gd name="connsiteY3" fmla="*/ 105851 h 116094"/>
                  <a:gd name="connsiteX4" fmla="*/ -567 w 75621"/>
                  <a:gd name="connsiteY4" fmla="*/ -187 h 116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1" h="116094">
                    <a:moveTo>
                      <a:pt x="-567" y="9"/>
                    </a:moveTo>
                    <a:cubicBezTo>
                      <a:pt x="12500" y="9286"/>
                      <a:pt x="51701" y="31566"/>
                      <a:pt x="73327" y="71877"/>
                    </a:cubicBezTo>
                    <a:cubicBezTo>
                      <a:pt x="81755" y="87623"/>
                      <a:pt x="57843" y="113430"/>
                      <a:pt x="34453" y="115847"/>
                    </a:cubicBezTo>
                    <a:cubicBezTo>
                      <a:pt x="28063" y="116475"/>
                      <a:pt x="22241" y="112150"/>
                      <a:pt x="20994" y="105851"/>
                    </a:cubicBezTo>
                    <a:lnTo>
                      <a:pt x="-567" y="-187"/>
                    </a:lnTo>
                    <a:close/>
                  </a:path>
                </a:pathLst>
              </a:custGeom>
              <a:solidFill>
                <a:srgbClr val="E88282"/>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36" name="任意多边形 110">
                <a:extLst>
                  <a:ext uri="{FF2B5EF4-FFF2-40B4-BE49-F238E27FC236}">
                    <a16:creationId xmlns:a16="http://schemas.microsoft.com/office/drawing/2014/main" id="{63D66B58-60A4-5E3F-02D4-ADCA0E605C28}"/>
                  </a:ext>
                </a:extLst>
              </p:cNvPr>
              <p:cNvSpPr/>
              <p:nvPr/>
            </p:nvSpPr>
            <p:spPr>
              <a:xfrm>
                <a:off x="4794900" y="2491455"/>
                <a:ext cx="195464" cy="320132"/>
              </a:xfrm>
              <a:custGeom>
                <a:avLst/>
                <a:gdLst>
                  <a:gd name="connsiteX0" fmla="*/ 28139 w 195464"/>
                  <a:gd name="connsiteY0" fmla="*/ 319945 h 320132"/>
                  <a:gd name="connsiteX1" fmla="*/ 12263 w 195464"/>
                  <a:gd name="connsiteY1" fmla="*/ 307596 h 320132"/>
                  <a:gd name="connsiteX2" fmla="*/ 35326 w 195464"/>
                  <a:gd name="connsiteY2" fmla="*/ 85916 h 320132"/>
                  <a:gd name="connsiteX3" fmla="*/ 176449 w 195464"/>
                  <a:gd name="connsiteY3" fmla="*/ -65 h 320132"/>
                  <a:gd name="connsiteX4" fmla="*/ 194775 w 195464"/>
                  <a:gd name="connsiteY4" fmla="*/ 14276 h 320132"/>
                  <a:gd name="connsiteX5" fmla="*/ 180434 w 195464"/>
                  <a:gd name="connsiteY5" fmla="*/ 32603 h 320132"/>
                  <a:gd name="connsiteX6" fmla="*/ 61982 w 195464"/>
                  <a:gd name="connsiteY6" fmla="*/ 104994 h 320132"/>
                  <a:gd name="connsiteX7" fmla="*/ 44015 w 195464"/>
                  <a:gd name="connsiteY7" fmla="*/ 299887 h 320132"/>
                  <a:gd name="connsiteX8" fmla="*/ 32124 w 195464"/>
                  <a:gd name="connsiteY8" fmla="*/ 319487 h 320132"/>
                  <a:gd name="connsiteX9" fmla="*/ 28139 w 195464"/>
                  <a:gd name="connsiteY9" fmla="*/ 319945 h 32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464" h="320132">
                    <a:moveTo>
                      <a:pt x="28139" y="319945"/>
                    </a:moveTo>
                    <a:cubicBezTo>
                      <a:pt x="20658" y="319912"/>
                      <a:pt x="14131" y="314842"/>
                      <a:pt x="12263" y="307596"/>
                    </a:cubicBezTo>
                    <a:cubicBezTo>
                      <a:pt x="-10604" y="216128"/>
                      <a:pt x="-2895" y="141385"/>
                      <a:pt x="35326" y="85916"/>
                    </a:cubicBezTo>
                    <a:cubicBezTo>
                      <a:pt x="86418" y="11630"/>
                      <a:pt x="172529" y="393"/>
                      <a:pt x="176449" y="-65"/>
                    </a:cubicBezTo>
                    <a:cubicBezTo>
                      <a:pt x="185472" y="-1162"/>
                      <a:pt x="193678" y="5254"/>
                      <a:pt x="194775" y="14276"/>
                    </a:cubicBezTo>
                    <a:cubicBezTo>
                      <a:pt x="195873" y="23299"/>
                      <a:pt x="189457" y="31505"/>
                      <a:pt x="180434" y="32603"/>
                    </a:cubicBezTo>
                    <a:cubicBezTo>
                      <a:pt x="179389" y="32603"/>
                      <a:pt x="104450" y="42926"/>
                      <a:pt x="61982" y="104994"/>
                    </a:cubicBezTo>
                    <a:cubicBezTo>
                      <a:pt x="29315" y="152361"/>
                      <a:pt x="23500" y="217957"/>
                      <a:pt x="44015" y="299887"/>
                    </a:cubicBezTo>
                    <a:cubicBezTo>
                      <a:pt x="46034" y="308564"/>
                      <a:pt x="40755" y="317273"/>
                      <a:pt x="32124" y="319487"/>
                    </a:cubicBezTo>
                    <a:cubicBezTo>
                      <a:pt x="30818" y="319795"/>
                      <a:pt x="29479" y="319951"/>
                      <a:pt x="28139" y="319945"/>
                    </a:cubicBezTo>
                    <a:close/>
                  </a:path>
                </a:pathLst>
              </a:custGeom>
              <a:solidFill>
                <a:srgbClr val="B2BFD8"/>
              </a:solidFill>
              <a:ln w="6531" cap="flat">
                <a:noFill/>
                <a:prstDash val="solid"/>
                <a:miter/>
              </a:ln>
            </p:spPr>
            <p:txBody>
              <a:bodyPr rtlCol="0" anchor="ctr"/>
              <a:lstStyle/>
              <a:p>
                <a:endParaRPr lang="zh-CN" altLang="en-US" sz="1600">
                  <a:solidFill>
                    <a:schemeClr val="bg1"/>
                  </a:solidFill>
                  <a:cs typeface="+mn-ea"/>
                  <a:sym typeface="+mn-lt"/>
                </a:endParaRPr>
              </a:p>
            </p:txBody>
          </p:sp>
          <p:sp>
            <p:nvSpPr>
              <p:cNvPr id="137" name="任意多边形 111">
                <a:extLst>
                  <a:ext uri="{FF2B5EF4-FFF2-40B4-BE49-F238E27FC236}">
                    <a16:creationId xmlns:a16="http://schemas.microsoft.com/office/drawing/2014/main" id="{CC0EDC24-E1C3-9B19-CF75-47EBB749038A}"/>
                  </a:ext>
                </a:extLst>
              </p:cNvPr>
              <p:cNvSpPr/>
              <p:nvPr/>
            </p:nvSpPr>
            <p:spPr>
              <a:xfrm>
                <a:off x="8418932" y="2195277"/>
                <a:ext cx="141332" cy="590176"/>
              </a:xfrm>
              <a:custGeom>
                <a:avLst/>
                <a:gdLst>
                  <a:gd name="connsiteX0" fmla="*/ 15746 w 141332"/>
                  <a:gd name="connsiteY0" fmla="*/ 589989 h 590176"/>
                  <a:gd name="connsiteX1" fmla="*/ 5880 w 141332"/>
                  <a:gd name="connsiteY1" fmla="*/ 586592 h 590176"/>
                  <a:gd name="connsiteX2" fmla="*/ 2744 w 141332"/>
                  <a:gd name="connsiteY2" fmla="*/ 563725 h 590176"/>
                  <a:gd name="connsiteX3" fmla="*/ 87680 w 141332"/>
                  <a:gd name="connsiteY3" fmla="*/ 20140 h 590176"/>
                  <a:gd name="connsiteX4" fmla="*/ 99505 w 141332"/>
                  <a:gd name="connsiteY4" fmla="*/ 311 h 590176"/>
                  <a:gd name="connsiteX5" fmla="*/ 119367 w 141332"/>
                  <a:gd name="connsiteY5" fmla="*/ 12169 h 590176"/>
                  <a:gd name="connsiteX6" fmla="*/ 28813 w 141332"/>
                  <a:gd name="connsiteY6" fmla="*/ 583521 h 590176"/>
                  <a:gd name="connsiteX7" fmla="*/ 15746 w 141332"/>
                  <a:gd name="connsiteY7" fmla="*/ 589989 h 59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332" h="590176">
                    <a:moveTo>
                      <a:pt x="15746" y="589989"/>
                    </a:moveTo>
                    <a:cubicBezTo>
                      <a:pt x="12152" y="589989"/>
                      <a:pt x="8689" y="588794"/>
                      <a:pt x="5880" y="586592"/>
                    </a:cubicBezTo>
                    <a:cubicBezTo>
                      <a:pt x="-1306" y="581136"/>
                      <a:pt x="-2679" y="570905"/>
                      <a:pt x="2744" y="563725"/>
                    </a:cubicBezTo>
                    <a:cubicBezTo>
                      <a:pt x="167257" y="348120"/>
                      <a:pt x="88464" y="23406"/>
                      <a:pt x="87680" y="20140"/>
                    </a:cubicBezTo>
                    <a:cubicBezTo>
                      <a:pt x="85458" y="11391"/>
                      <a:pt x="90816" y="2512"/>
                      <a:pt x="99505" y="311"/>
                    </a:cubicBezTo>
                    <a:cubicBezTo>
                      <a:pt x="108259" y="-1891"/>
                      <a:pt x="117146" y="3421"/>
                      <a:pt x="119367" y="12169"/>
                    </a:cubicBezTo>
                    <a:cubicBezTo>
                      <a:pt x="122894" y="26085"/>
                      <a:pt x="202929" y="355111"/>
                      <a:pt x="28813" y="583521"/>
                    </a:cubicBezTo>
                    <a:cubicBezTo>
                      <a:pt x="25742" y="587618"/>
                      <a:pt x="20907" y="590015"/>
                      <a:pt x="15746" y="589989"/>
                    </a:cubicBezTo>
                    <a:close/>
                  </a:path>
                </a:pathLst>
              </a:custGeom>
              <a:solidFill>
                <a:srgbClr val="B2BFD8"/>
              </a:solidFill>
              <a:ln w="6531" cap="flat">
                <a:noFill/>
                <a:prstDash val="solid"/>
                <a:miter/>
              </a:ln>
            </p:spPr>
            <p:txBody>
              <a:bodyPr rtlCol="0" anchor="ctr"/>
              <a:lstStyle/>
              <a:p>
                <a:endParaRPr lang="zh-CN" altLang="en-US" sz="1600">
                  <a:solidFill>
                    <a:schemeClr val="bg1"/>
                  </a:solidFill>
                  <a:cs typeface="+mn-ea"/>
                  <a:sym typeface="+mn-lt"/>
                </a:endParaRPr>
              </a:p>
            </p:txBody>
          </p:sp>
        </p:grpSp>
        <p:sp>
          <p:nvSpPr>
            <p:cNvPr id="140" name="矩形: 圆角 139">
              <a:extLst>
                <a:ext uri="{FF2B5EF4-FFF2-40B4-BE49-F238E27FC236}">
                  <a16:creationId xmlns:a16="http://schemas.microsoft.com/office/drawing/2014/main" id="{C4DA43AF-3DE0-58E4-8CE9-664935148D9E}"/>
                </a:ext>
              </a:extLst>
            </p:cNvPr>
            <p:cNvSpPr/>
            <p:nvPr/>
          </p:nvSpPr>
          <p:spPr>
            <a:xfrm>
              <a:off x="3436938" y="2628398"/>
              <a:ext cx="2009705" cy="424262"/>
            </a:xfrm>
            <a:prstGeom prst="roundRect">
              <a:avLst>
                <a:gd name="adj" fmla="val 50000"/>
              </a:avLst>
            </a:prstGeom>
            <a:solidFill>
              <a:srgbClr val="25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sym typeface="+mn-lt"/>
              </a:endParaRPr>
            </a:p>
          </p:txBody>
        </p:sp>
        <p:sp>
          <p:nvSpPr>
            <p:cNvPr id="141" name="文本框 140">
              <a:extLst>
                <a:ext uri="{FF2B5EF4-FFF2-40B4-BE49-F238E27FC236}">
                  <a16:creationId xmlns:a16="http://schemas.microsoft.com/office/drawing/2014/main" id="{32AEE104-6D36-78F3-B58F-535EBCFBDD41}"/>
                </a:ext>
              </a:extLst>
            </p:cNvPr>
            <p:cNvSpPr txBox="1"/>
            <p:nvPr/>
          </p:nvSpPr>
          <p:spPr>
            <a:xfrm>
              <a:off x="3555775" y="2638639"/>
              <a:ext cx="1744603" cy="335156"/>
            </a:xfrm>
            <a:prstGeom prst="rect">
              <a:avLst/>
            </a:prstGeom>
            <a:noFill/>
          </p:spPr>
          <p:txBody>
            <a:bodyPr wrap="square"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stStyle>
            <a:p>
              <a:r>
                <a:rPr lang="en-US" altLang="zh-CN" sz="1200" dirty="0">
                  <a:solidFill>
                    <a:schemeClr val="bg1"/>
                  </a:solidFill>
                  <a:latin typeface="+mn-lt"/>
                  <a:ea typeface="+mn-ea"/>
                  <a:cs typeface="+mn-ea"/>
                  <a:sym typeface="+mn-lt"/>
                </a:rPr>
                <a:t>Which container is idle?</a:t>
              </a:r>
            </a:p>
          </p:txBody>
        </p:sp>
        <p:sp>
          <p:nvSpPr>
            <p:cNvPr id="143" name="矩形: 圆角 142">
              <a:extLst>
                <a:ext uri="{FF2B5EF4-FFF2-40B4-BE49-F238E27FC236}">
                  <a16:creationId xmlns:a16="http://schemas.microsoft.com/office/drawing/2014/main" id="{3FF98923-37FA-442A-159D-A105D59804F8}"/>
                </a:ext>
              </a:extLst>
            </p:cNvPr>
            <p:cNvSpPr/>
            <p:nvPr/>
          </p:nvSpPr>
          <p:spPr>
            <a:xfrm>
              <a:off x="6725968" y="3693689"/>
              <a:ext cx="3026747" cy="453597"/>
            </a:xfrm>
            <a:prstGeom prst="roundRect">
              <a:avLst>
                <a:gd name="adj" fmla="val 50000"/>
              </a:avLst>
            </a:prstGeom>
            <a:solidFill>
              <a:srgbClr val="25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sym typeface="+mn-lt"/>
              </a:endParaRPr>
            </a:p>
          </p:txBody>
        </p:sp>
        <p:sp>
          <p:nvSpPr>
            <p:cNvPr id="144" name="文本框 143">
              <a:extLst>
                <a:ext uri="{FF2B5EF4-FFF2-40B4-BE49-F238E27FC236}">
                  <a16:creationId xmlns:a16="http://schemas.microsoft.com/office/drawing/2014/main" id="{7EEF2C30-EED4-CD1B-5B6C-54FD31A1BC25}"/>
                </a:ext>
              </a:extLst>
            </p:cNvPr>
            <p:cNvSpPr txBox="1"/>
            <p:nvPr/>
          </p:nvSpPr>
          <p:spPr>
            <a:xfrm>
              <a:off x="6880493" y="3752909"/>
              <a:ext cx="2717697" cy="335156"/>
            </a:xfrm>
            <a:prstGeom prst="rect">
              <a:avLst/>
            </a:prstGeom>
            <a:noFill/>
          </p:spPr>
          <p:txBody>
            <a:bodyPr wrap="square"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stStyle>
            <a:p>
              <a:pPr algn="ctr"/>
              <a:r>
                <a:rPr lang="en-US" altLang="zh-CN" sz="1200" dirty="0">
                  <a:solidFill>
                    <a:schemeClr val="bg1"/>
                  </a:solidFill>
                  <a:latin typeface="+mn-lt"/>
                  <a:ea typeface="+mn-ea"/>
                  <a:cs typeface="+mn-ea"/>
                  <a:sym typeface="+mn-lt"/>
                </a:rPr>
                <a:t>Which is closest to the warehouse?</a:t>
              </a:r>
            </a:p>
          </p:txBody>
        </p:sp>
        <p:sp>
          <p:nvSpPr>
            <p:cNvPr id="146" name="矩形: 圆角 145">
              <a:extLst>
                <a:ext uri="{FF2B5EF4-FFF2-40B4-BE49-F238E27FC236}">
                  <a16:creationId xmlns:a16="http://schemas.microsoft.com/office/drawing/2014/main" id="{B2D02236-CD44-B47E-C94B-441715BC8EA7}"/>
                </a:ext>
              </a:extLst>
            </p:cNvPr>
            <p:cNvSpPr/>
            <p:nvPr/>
          </p:nvSpPr>
          <p:spPr>
            <a:xfrm>
              <a:off x="3888126" y="5047813"/>
              <a:ext cx="3666669" cy="453597"/>
            </a:xfrm>
            <a:prstGeom prst="roundRect">
              <a:avLst>
                <a:gd name="adj" fmla="val 50000"/>
              </a:avLst>
            </a:prstGeom>
            <a:solidFill>
              <a:srgbClr val="25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cs typeface="+mn-ea"/>
                <a:sym typeface="+mn-lt"/>
              </a:endParaRPr>
            </a:p>
          </p:txBody>
        </p:sp>
        <p:sp>
          <p:nvSpPr>
            <p:cNvPr id="147" name="文本框 146">
              <a:extLst>
                <a:ext uri="{FF2B5EF4-FFF2-40B4-BE49-F238E27FC236}">
                  <a16:creationId xmlns:a16="http://schemas.microsoft.com/office/drawing/2014/main" id="{419AF6D0-9C5F-87A4-B234-516D87A4F4B1}"/>
                </a:ext>
              </a:extLst>
            </p:cNvPr>
            <p:cNvSpPr txBox="1"/>
            <p:nvPr/>
          </p:nvSpPr>
          <p:spPr>
            <a:xfrm>
              <a:off x="3995089" y="5107033"/>
              <a:ext cx="3452743" cy="335156"/>
            </a:xfrm>
            <a:prstGeom prst="rect">
              <a:avLst/>
            </a:prstGeom>
            <a:noFill/>
          </p:spPr>
          <p:txBody>
            <a:bodyPr wrap="square" rtlCol="0">
              <a:spAutoFit/>
            </a:bodyPr>
            <a:lstStyle>
              <a:defPPr>
                <a:defRPr lang="zh-CN"/>
              </a:defPPr>
              <a:lvl1pPr>
                <a:lnSpc>
                  <a:spcPct val="150000"/>
                </a:lnSpc>
                <a:defRPr sz="1400">
                  <a:latin typeface="微软雅黑" panose="020B0503020204020204" pitchFamily="34" charset="-122"/>
                  <a:ea typeface="微软雅黑" panose="020B0503020204020204" pitchFamily="34" charset="-122"/>
                </a:defRPr>
              </a:lvl1pPr>
            </a:lstStyle>
            <a:p>
              <a:r>
                <a:rPr lang="en-US" altLang="zh-CN" sz="1200" dirty="0">
                  <a:solidFill>
                    <a:schemeClr val="bg1"/>
                  </a:solidFill>
                  <a:latin typeface="+mn-lt"/>
                  <a:ea typeface="+mn-ea"/>
                  <a:cs typeface="+mn-ea"/>
                  <a:sym typeface="+mn-lt"/>
                </a:rPr>
                <a:t>Which has enough space to load 85m³ of goods?</a:t>
              </a:r>
            </a:p>
          </p:txBody>
        </p:sp>
        <p:sp>
          <p:nvSpPr>
            <p:cNvPr id="3" name="文本框 2">
              <a:extLst>
                <a:ext uri="{FF2B5EF4-FFF2-40B4-BE49-F238E27FC236}">
                  <a16:creationId xmlns:a16="http://schemas.microsoft.com/office/drawing/2014/main" id="{B13313B2-0A8F-D7D2-418D-FF1A245253FF}"/>
                </a:ext>
              </a:extLst>
            </p:cNvPr>
            <p:cNvSpPr txBox="1"/>
            <p:nvPr/>
          </p:nvSpPr>
          <p:spPr>
            <a:xfrm>
              <a:off x="2793036" y="1488640"/>
              <a:ext cx="6859604" cy="646331"/>
            </a:xfrm>
            <a:prstGeom prst="rect">
              <a:avLst/>
            </a:prstGeom>
            <a:noFill/>
          </p:spPr>
          <p:txBody>
            <a:bodyPr wrap="square" rtlCol="0">
              <a:spAutoFit/>
            </a:bodyPr>
            <a:lstStyle/>
            <a:p>
              <a:pPr algn="ctr"/>
              <a:r>
                <a:rPr lang="en-US" altLang="zh-CN" dirty="0">
                  <a:cs typeface="+mn-ea"/>
                  <a:sym typeface="+mn-lt"/>
                </a:rPr>
                <a:t>With hundreds or thousands of containers, which one can take an order when it comes in?</a:t>
              </a:r>
              <a:endParaRPr lang="zh-CN" altLang="en-US" dirty="0">
                <a:cs typeface="+mn-ea"/>
                <a:sym typeface="+mn-lt"/>
              </a:endParaRPr>
            </a:p>
          </p:txBody>
        </p:sp>
      </p:grpSp>
    </p:spTree>
    <p:extLst>
      <p:ext uri="{BB962C8B-B14F-4D97-AF65-F5344CB8AC3E}">
        <p14:creationId xmlns:p14="http://schemas.microsoft.com/office/powerpoint/2010/main" val="350156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9D783881-5473-9EF3-9692-5F5C3222BB2C}"/>
              </a:ext>
            </a:extLst>
          </p:cNvPr>
          <p:cNvSpPr/>
          <p:nvPr/>
        </p:nvSpPr>
        <p:spPr>
          <a:xfrm>
            <a:off x="7113465" y="2133600"/>
            <a:ext cx="4667903" cy="3860800"/>
          </a:xfrm>
          <a:prstGeom prst="roundRect">
            <a:avLst>
              <a:gd name="adj" fmla="val 3551"/>
            </a:avLst>
          </a:prstGeom>
          <a:solidFill>
            <a:schemeClr val="bg1">
              <a:alpha val="90000"/>
            </a:schemeClr>
          </a:solidFill>
          <a:ln>
            <a:noFill/>
          </a:ln>
          <a:effectLst>
            <a:outerShdw blurRad="292100" dist="76200" dir="36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4" name="矩形: 圆角 1193">
            <a:extLst>
              <a:ext uri="{FF2B5EF4-FFF2-40B4-BE49-F238E27FC236}">
                <a16:creationId xmlns:a16="http://schemas.microsoft.com/office/drawing/2014/main" id="{59281E39-27A5-021A-FDC7-EED2A4EE3057}"/>
              </a:ext>
            </a:extLst>
          </p:cNvPr>
          <p:cNvSpPr/>
          <p:nvPr/>
        </p:nvSpPr>
        <p:spPr>
          <a:xfrm>
            <a:off x="784437" y="2133600"/>
            <a:ext cx="6140641" cy="3860800"/>
          </a:xfrm>
          <a:prstGeom prst="roundRect">
            <a:avLst>
              <a:gd name="adj" fmla="val 3551"/>
            </a:avLst>
          </a:prstGeom>
          <a:solidFill>
            <a:schemeClr val="bg1">
              <a:alpha val="90000"/>
            </a:schemeClr>
          </a:solidFill>
          <a:ln>
            <a:noFill/>
          </a:ln>
          <a:effectLst>
            <a:outerShdw blurRad="292100" dist="76200" dir="36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占位符 3">
            <a:extLst>
              <a:ext uri="{FF2B5EF4-FFF2-40B4-BE49-F238E27FC236}">
                <a16:creationId xmlns:a16="http://schemas.microsoft.com/office/drawing/2014/main" id="{4AC35892-38AB-CC98-8661-61E6514EE34D}"/>
              </a:ext>
            </a:extLst>
          </p:cNvPr>
          <p:cNvSpPr>
            <a:spLocks noGrp="1"/>
          </p:cNvSpPr>
          <p:nvPr>
            <p:ph type="body" sz="quarter" idx="10"/>
          </p:nvPr>
        </p:nvSpPr>
        <p:spPr>
          <a:xfrm>
            <a:off x="697192" y="393942"/>
            <a:ext cx="10514978" cy="520993"/>
          </a:xfrm>
        </p:spPr>
        <p:txBody>
          <a:bodyPr/>
          <a:lstStyle/>
          <a:p>
            <a:r>
              <a:rPr lang="en-US" altLang="zh-CN" dirty="0">
                <a:sym typeface="微软雅黑" panose="020B0503020204020204" pitchFamily="34" charset="-122"/>
              </a:rPr>
              <a:t>Potential &amp; Profitable Market</a:t>
            </a:r>
            <a:endParaRPr lang="zh-CN" altLang="en-US" dirty="0">
              <a:sym typeface="微软雅黑" panose="020B0503020204020204" pitchFamily="34" charset="-122"/>
            </a:endParaRPr>
          </a:p>
        </p:txBody>
      </p:sp>
      <p:sp>
        <p:nvSpPr>
          <p:cNvPr id="10" name="矩形 9">
            <a:extLst>
              <a:ext uri="{FF2B5EF4-FFF2-40B4-BE49-F238E27FC236}">
                <a16:creationId xmlns:a16="http://schemas.microsoft.com/office/drawing/2014/main" id="{88F08AA9-B773-B9B4-E779-E6B67F95BDBB}"/>
              </a:ext>
            </a:extLst>
          </p:cNvPr>
          <p:cNvSpPr/>
          <p:nvPr/>
        </p:nvSpPr>
        <p:spPr>
          <a:xfrm>
            <a:off x="1109128" y="1376471"/>
            <a:ext cx="6541294"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r>
              <a:rPr lang="en-US" altLang="zh-CN" sz="20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15.25 Million Trailers</a:t>
            </a:r>
          </a:p>
        </p:txBody>
      </p:sp>
      <p:sp>
        <p:nvSpPr>
          <p:cNvPr id="1197" name="矩形 1196">
            <a:extLst>
              <a:ext uri="{FF2B5EF4-FFF2-40B4-BE49-F238E27FC236}">
                <a16:creationId xmlns:a16="http://schemas.microsoft.com/office/drawing/2014/main" id="{83AE8BB9-C562-BA66-B05F-48A7869906DF}"/>
              </a:ext>
            </a:extLst>
          </p:cNvPr>
          <p:cNvSpPr/>
          <p:nvPr/>
        </p:nvSpPr>
        <p:spPr>
          <a:xfrm>
            <a:off x="7618953" y="1397661"/>
            <a:ext cx="3906659" cy="525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r>
              <a:rPr lang="en-US" altLang="zh-CN" sz="20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Dry</a:t>
            </a:r>
            <a:r>
              <a:rPr lang="zh-CN" altLang="en-US" sz="20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20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Van</a:t>
            </a:r>
            <a:r>
              <a:rPr lang="zh-CN" altLang="en-US" sz="20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2000" b="1" dirty="0">
                <a:solidFill>
                  <a:srgbClr val="0070C0"/>
                </a:solidFill>
                <a:latin typeface="微软雅黑" panose="020B0503020204020204" pitchFamily="34" charset="-122"/>
                <a:ea typeface="微软雅黑" panose="020B0503020204020204" pitchFamily="34" charset="-122"/>
                <a:cs typeface="+mn-ea"/>
                <a:sym typeface="微软雅黑" panose="020B0503020204020204" pitchFamily="34" charset="-122"/>
              </a:rPr>
              <a:t>Trailer</a:t>
            </a:r>
          </a:p>
        </p:txBody>
      </p:sp>
      <p:grpSp>
        <p:nvGrpSpPr>
          <p:cNvPr id="212" name="组合 21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CACBD861-D5D3-FF0D-13B0-C75CC4CDE9D9}"/>
              </a:ext>
            </a:extLst>
          </p:cNvPr>
          <p:cNvGrpSpPr>
            <a:grpSpLocks noChangeAspect="1"/>
          </p:cNvGrpSpPr>
          <p:nvPr/>
        </p:nvGrpSpPr>
        <p:grpSpPr>
          <a:xfrm>
            <a:off x="870500" y="2776265"/>
            <a:ext cx="5830867" cy="2807142"/>
            <a:chOff x="1071716" y="1247323"/>
            <a:chExt cx="10048568" cy="4837661"/>
          </a:xfrm>
          <a:solidFill>
            <a:schemeClr val="bg2">
              <a:lumMod val="90000"/>
            </a:schemeClr>
          </a:solidFill>
        </p:grpSpPr>
        <p:sp>
          <p:nvSpPr>
            <p:cNvPr id="213" name="i$ḷiḋe">
              <a:extLst>
                <a:ext uri="{FF2B5EF4-FFF2-40B4-BE49-F238E27FC236}">
                  <a16:creationId xmlns:a16="http://schemas.microsoft.com/office/drawing/2014/main" id="{37D3BC81-DCA6-1324-A296-E73E79532A8C}"/>
                </a:ext>
              </a:extLst>
            </p:cNvPr>
            <p:cNvSpPr/>
            <p:nvPr/>
          </p:nvSpPr>
          <p:spPr>
            <a:xfrm>
              <a:off x="1071716" y="1560254"/>
              <a:ext cx="2892665" cy="2241492"/>
            </a:xfrm>
            <a:custGeom>
              <a:avLst/>
              <a:gdLst/>
              <a:ahLst/>
              <a:cxnLst>
                <a:cxn ang="0">
                  <a:pos x="wd2" y="hd2"/>
                </a:cxn>
                <a:cxn ang="5400000">
                  <a:pos x="wd2" y="hd2"/>
                </a:cxn>
                <a:cxn ang="10800000">
                  <a:pos x="wd2" y="hd2"/>
                </a:cxn>
                <a:cxn ang="16200000">
                  <a:pos x="wd2" y="hd2"/>
                </a:cxn>
              </a:cxnLst>
              <a:rect l="0" t="0" r="r" b="b"/>
              <a:pathLst>
                <a:path w="21600" h="21600" extrusionOk="0">
                  <a:moveTo>
                    <a:pt x="3471" y="862"/>
                  </a:moveTo>
                  <a:lnTo>
                    <a:pt x="3355" y="857"/>
                  </a:lnTo>
                  <a:lnTo>
                    <a:pt x="3271" y="882"/>
                  </a:lnTo>
                  <a:lnTo>
                    <a:pt x="3183" y="953"/>
                  </a:lnTo>
                  <a:lnTo>
                    <a:pt x="3184" y="1042"/>
                  </a:lnTo>
                  <a:lnTo>
                    <a:pt x="3333" y="1224"/>
                  </a:lnTo>
                  <a:lnTo>
                    <a:pt x="3405" y="1341"/>
                  </a:lnTo>
                  <a:lnTo>
                    <a:pt x="3390" y="1464"/>
                  </a:lnTo>
                  <a:lnTo>
                    <a:pt x="3242" y="1537"/>
                  </a:lnTo>
                  <a:lnTo>
                    <a:pt x="3142" y="1593"/>
                  </a:lnTo>
                  <a:lnTo>
                    <a:pt x="3051" y="1629"/>
                  </a:lnTo>
                  <a:lnTo>
                    <a:pt x="2932" y="1629"/>
                  </a:lnTo>
                  <a:lnTo>
                    <a:pt x="2859" y="1585"/>
                  </a:lnTo>
                  <a:lnTo>
                    <a:pt x="2789" y="1563"/>
                  </a:lnTo>
                  <a:lnTo>
                    <a:pt x="2709" y="1563"/>
                  </a:lnTo>
                  <a:lnTo>
                    <a:pt x="2538" y="1534"/>
                  </a:lnTo>
                  <a:lnTo>
                    <a:pt x="2466" y="1563"/>
                  </a:lnTo>
                  <a:lnTo>
                    <a:pt x="2365" y="1607"/>
                  </a:lnTo>
                  <a:lnTo>
                    <a:pt x="2298" y="1641"/>
                  </a:lnTo>
                  <a:lnTo>
                    <a:pt x="2170" y="1699"/>
                  </a:lnTo>
                  <a:lnTo>
                    <a:pt x="2067" y="1750"/>
                  </a:lnTo>
                  <a:lnTo>
                    <a:pt x="1990" y="1821"/>
                  </a:lnTo>
                  <a:lnTo>
                    <a:pt x="1951" y="1874"/>
                  </a:lnTo>
                  <a:lnTo>
                    <a:pt x="1983" y="1939"/>
                  </a:lnTo>
                  <a:lnTo>
                    <a:pt x="2111" y="2002"/>
                  </a:lnTo>
                  <a:lnTo>
                    <a:pt x="2233" y="2014"/>
                  </a:lnTo>
                  <a:lnTo>
                    <a:pt x="2276" y="2084"/>
                  </a:lnTo>
                  <a:lnTo>
                    <a:pt x="2346" y="2091"/>
                  </a:lnTo>
                  <a:lnTo>
                    <a:pt x="2437" y="2062"/>
                  </a:lnTo>
                  <a:lnTo>
                    <a:pt x="2540" y="1999"/>
                  </a:lnTo>
                  <a:lnTo>
                    <a:pt x="2612" y="1957"/>
                  </a:lnTo>
                  <a:lnTo>
                    <a:pt x="2743" y="1921"/>
                  </a:lnTo>
                  <a:lnTo>
                    <a:pt x="2857" y="1964"/>
                  </a:lnTo>
                  <a:lnTo>
                    <a:pt x="2857" y="2077"/>
                  </a:lnTo>
                  <a:lnTo>
                    <a:pt x="2787" y="2146"/>
                  </a:lnTo>
                  <a:lnTo>
                    <a:pt x="2684" y="2233"/>
                  </a:lnTo>
                  <a:lnTo>
                    <a:pt x="2588" y="2379"/>
                  </a:lnTo>
                  <a:lnTo>
                    <a:pt x="2406" y="2517"/>
                  </a:lnTo>
                  <a:lnTo>
                    <a:pt x="2207" y="2539"/>
                  </a:lnTo>
                  <a:lnTo>
                    <a:pt x="1909" y="2568"/>
                  </a:lnTo>
                  <a:lnTo>
                    <a:pt x="1651" y="2627"/>
                  </a:lnTo>
                  <a:lnTo>
                    <a:pt x="1469" y="2721"/>
                  </a:lnTo>
                  <a:lnTo>
                    <a:pt x="1322" y="2843"/>
                  </a:lnTo>
                  <a:lnTo>
                    <a:pt x="1251" y="2882"/>
                  </a:lnTo>
                  <a:lnTo>
                    <a:pt x="1186" y="3000"/>
                  </a:lnTo>
                  <a:lnTo>
                    <a:pt x="1231" y="3090"/>
                  </a:lnTo>
                  <a:lnTo>
                    <a:pt x="1253" y="3243"/>
                  </a:lnTo>
                  <a:lnTo>
                    <a:pt x="1206" y="3386"/>
                  </a:lnTo>
                  <a:lnTo>
                    <a:pt x="1138" y="3503"/>
                  </a:lnTo>
                  <a:lnTo>
                    <a:pt x="1047" y="3568"/>
                  </a:lnTo>
                  <a:lnTo>
                    <a:pt x="990" y="3598"/>
                  </a:lnTo>
                  <a:lnTo>
                    <a:pt x="895" y="3671"/>
                  </a:lnTo>
                  <a:lnTo>
                    <a:pt x="846" y="3748"/>
                  </a:lnTo>
                  <a:lnTo>
                    <a:pt x="900" y="3817"/>
                  </a:lnTo>
                  <a:lnTo>
                    <a:pt x="1049" y="3874"/>
                  </a:lnTo>
                  <a:lnTo>
                    <a:pt x="1159" y="3952"/>
                  </a:lnTo>
                  <a:lnTo>
                    <a:pt x="1272" y="3905"/>
                  </a:lnTo>
                  <a:lnTo>
                    <a:pt x="1375" y="3811"/>
                  </a:lnTo>
                  <a:lnTo>
                    <a:pt x="1500" y="3789"/>
                  </a:lnTo>
                  <a:lnTo>
                    <a:pt x="1562" y="3898"/>
                  </a:lnTo>
                  <a:lnTo>
                    <a:pt x="1479" y="4034"/>
                  </a:lnTo>
                  <a:lnTo>
                    <a:pt x="1276" y="4180"/>
                  </a:lnTo>
                  <a:lnTo>
                    <a:pt x="967" y="4357"/>
                  </a:lnTo>
                  <a:lnTo>
                    <a:pt x="603" y="4579"/>
                  </a:lnTo>
                  <a:lnTo>
                    <a:pt x="227" y="4739"/>
                  </a:lnTo>
                  <a:lnTo>
                    <a:pt x="77" y="4776"/>
                  </a:lnTo>
                  <a:lnTo>
                    <a:pt x="0" y="4852"/>
                  </a:lnTo>
                  <a:lnTo>
                    <a:pt x="90" y="4896"/>
                  </a:lnTo>
                  <a:lnTo>
                    <a:pt x="253" y="4896"/>
                  </a:lnTo>
                  <a:lnTo>
                    <a:pt x="574" y="4762"/>
                  </a:lnTo>
                  <a:lnTo>
                    <a:pt x="1090" y="4512"/>
                  </a:lnTo>
                  <a:lnTo>
                    <a:pt x="1721" y="4146"/>
                  </a:lnTo>
                  <a:lnTo>
                    <a:pt x="1947" y="4061"/>
                  </a:lnTo>
                  <a:lnTo>
                    <a:pt x="2151" y="4010"/>
                  </a:lnTo>
                  <a:lnTo>
                    <a:pt x="2424" y="3876"/>
                  </a:lnTo>
                  <a:lnTo>
                    <a:pt x="2669" y="3694"/>
                  </a:lnTo>
                  <a:lnTo>
                    <a:pt x="2845" y="3589"/>
                  </a:lnTo>
                  <a:lnTo>
                    <a:pt x="3007" y="3485"/>
                  </a:lnTo>
                  <a:lnTo>
                    <a:pt x="3144" y="3448"/>
                  </a:lnTo>
                  <a:lnTo>
                    <a:pt x="3223" y="3477"/>
                  </a:lnTo>
                  <a:lnTo>
                    <a:pt x="3316" y="3526"/>
                  </a:lnTo>
                  <a:lnTo>
                    <a:pt x="3468" y="3467"/>
                  </a:lnTo>
                  <a:lnTo>
                    <a:pt x="3802" y="3365"/>
                  </a:lnTo>
                  <a:lnTo>
                    <a:pt x="3944" y="3233"/>
                  </a:lnTo>
                  <a:lnTo>
                    <a:pt x="4086" y="3138"/>
                  </a:lnTo>
                  <a:lnTo>
                    <a:pt x="4204" y="3181"/>
                  </a:lnTo>
                  <a:lnTo>
                    <a:pt x="4397" y="3244"/>
                  </a:lnTo>
                  <a:lnTo>
                    <a:pt x="4521" y="3281"/>
                  </a:lnTo>
                  <a:lnTo>
                    <a:pt x="4639" y="3339"/>
                  </a:lnTo>
                  <a:lnTo>
                    <a:pt x="4775" y="3368"/>
                  </a:lnTo>
                  <a:lnTo>
                    <a:pt x="4854" y="3425"/>
                  </a:lnTo>
                  <a:lnTo>
                    <a:pt x="5019" y="3462"/>
                  </a:lnTo>
                  <a:lnTo>
                    <a:pt x="5175" y="3517"/>
                  </a:lnTo>
                  <a:lnTo>
                    <a:pt x="5355" y="3539"/>
                  </a:lnTo>
                  <a:lnTo>
                    <a:pt x="5417" y="3626"/>
                  </a:lnTo>
                  <a:lnTo>
                    <a:pt x="5565" y="3719"/>
                  </a:lnTo>
                  <a:lnTo>
                    <a:pt x="5597" y="3852"/>
                  </a:lnTo>
                  <a:lnTo>
                    <a:pt x="5745" y="3981"/>
                  </a:lnTo>
                  <a:lnTo>
                    <a:pt x="5908" y="3981"/>
                  </a:lnTo>
                  <a:lnTo>
                    <a:pt x="6085" y="4147"/>
                  </a:lnTo>
                  <a:lnTo>
                    <a:pt x="6174" y="4375"/>
                  </a:lnTo>
                  <a:lnTo>
                    <a:pt x="6176" y="4532"/>
                  </a:lnTo>
                  <a:lnTo>
                    <a:pt x="6104" y="4646"/>
                  </a:lnTo>
                  <a:lnTo>
                    <a:pt x="6105" y="4760"/>
                  </a:lnTo>
                  <a:lnTo>
                    <a:pt x="6133" y="4859"/>
                  </a:lnTo>
                  <a:lnTo>
                    <a:pt x="6182" y="4992"/>
                  </a:lnTo>
                  <a:lnTo>
                    <a:pt x="6142" y="5132"/>
                  </a:lnTo>
                  <a:lnTo>
                    <a:pt x="6087" y="5256"/>
                  </a:lnTo>
                  <a:lnTo>
                    <a:pt x="6047" y="5423"/>
                  </a:lnTo>
                  <a:lnTo>
                    <a:pt x="5980" y="5547"/>
                  </a:lnTo>
                  <a:lnTo>
                    <a:pt x="5974" y="5648"/>
                  </a:lnTo>
                  <a:lnTo>
                    <a:pt x="5991" y="5729"/>
                  </a:lnTo>
                  <a:lnTo>
                    <a:pt x="6063" y="5807"/>
                  </a:lnTo>
                  <a:lnTo>
                    <a:pt x="6052" y="5953"/>
                  </a:lnTo>
                  <a:lnTo>
                    <a:pt x="5940" y="6067"/>
                  </a:lnTo>
                  <a:lnTo>
                    <a:pt x="5904" y="6154"/>
                  </a:lnTo>
                  <a:lnTo>
                    <a:pt x="5939" y="6241"/>
                  </a:lnTo>
                  <a:lnTo>
                    <a:pt x="6058" y="6365"/>
                  </a:lnTo>
                  <a:lnTo>
                    <a:pt x="6223" y="6556"/>
                  </a:lnTo>
                  <a:lnTo>
                    <a:pt x="6343" y="6699"/>
                  </a:lnTo>
                  <a:lnTo>
                    <a:pt x="6434" y="6845"/>
                  </a:lnTo>
                  <a:lnTo>
                    <a:pt x="6500" y="7107"/>
                  </a:lnTo>
                  <a:lnTo>
                    <a:pt x="6489" y="7297"/>
                  </a:lnTo>
                  <a:lnTo>
                    <a:pt x="6460" y="7435"/>
                  </a:lnTo>
                  <a:lnTo>
                    <a:pt x="6404" y="7536"/>
                  </a:lnTo>
                  <a:lnTo>
                    <a:pt x="6347" y="7646"/>
                  </a:lnTo>
                  <a:lnTo>
                    <a:pt x="6233" y="7774"/>
                  </a:lnTo>
                  <a:lnTo>
                    <a:pt x="6155" y="7825"/>
                  </a:lnTo>
                  <a:lnTo>
                    <a:pt x="6116" y="7774"/>
                  </a:lnTo>
                  <a:lnTo>
                    <a:pt x="6099" y="7686"/>
                  </a:lnTo>
                  <a:lnTo>
                    <a:pt x="6184" y="7556"/>
                  </a:lnTo>
                  <a:lnTo>
                    <a:pt x="6118" y="7534"/>
                  </a:lnTo>
                  <a:lnTo>
                    <a:pt x="5937" y="7519"/>
                  </a:lnTo>
                  <a:lnTo>
                    <a:pt x="5869" y="7534"/>
                  </a:lnTo>
                  <a:lnTo>
                    <a:pt x="5847" y="7626"/>
                  </a:lnTo>
                  <a:lnTo>
                    <a:pt x="5773" y="7891"/>
                  </a:lnTo>
                  <a:lnTo>
                    <a:pt x="5640" y="8226"/>
                  </a:lnTo>
                  <a:lnTo>
                    <a:pt x="5551" y="8409"/>
                  </a:lnTo>
                  <a:lnTo>
                    <a:pt x="5477" y="8496"/>
                  </a:lnTo>
                  <a:lnTo>
                    <a:pt x="5437" y="8605"/>
                  </a:lnTo>
                  <a:lnTo>
                    <a:pt x="5358" y="8684"/>
                  </a:lnTo>
                  <a:lnTo>
                    <a:pt x="5286" y="8789"/>
                  </a:lnTo>
                  <a:lnTo>
                    <a:pt x="5207" y="8896"/>
                  </a:lnTo>
                  <a:lnTo>
                    <a:pt x="5129" y="8983"/>
                  </a:lnTo>
                  <a:lnTo>
                    <a:pt x="5067" y="9121"/>
                  </a:lnTo>
                  <a:lnTo>
                    <a:pt x="4998" y="9301"/>
                  </a:lnTo>
                  <a:lnTo>
                    <a:pt x="4938" y="9544"/>
                  </a:lnTo>
                  <a:lnTo>
                    <a:pt x="4887" y="9705"/>
                  </a:lnTo>
                  <a:lnTo>
                    <a:pt x="4728" y="9947"/>
                  </a:lnTo>
                  <a:lnTo>
                    <a:pt x="4614" y="10032"/>
                  </a:lnTo>
                  <a:lnTo>
                    <a:pt x="4588" y="10124"/>
                  </a:lnTo>
                  <a:lnTo>
                    <a:pt x="4607" y="10221"/>
                  </a:lnTo>
                  <a:lnTo>
                    <a:pt x="4667" y="10298"/>
                  </a:lnTo>
                  <a:lnTo>
                    <a:pt x="4646" y="10400"/>
                  </a:lnTo>
                  <a:lnTo>
                    <a:pt x="4578" y="10466"/>
                  </a:lnTo>
                  <a:lnTo>
                    <a:pt x="4533" y="10596"/>
                  </a:lnTo>
                  <a:lnTo>
                    <a:pt x="4533" y="10730"/>
                  </a:lnTo>
                  <a:lnTo>
                    <a:pt x="4564" y="10866"/>
                  </a:lnTo>
                  <a:lnTo>
                    <a:pt x="4615" y="10975"/>
                  </a:lnTo>
                  <a:lnTo>
                    <a:pt x="4687" y="11050"/>
                  </a:lnTo>
                  <a:lnTo>
                    <a:pt x="4672" y="11124"/>
                  </a:lnTo>
                  <a:lnTo>
                    <a:pt x="4602" y="11167"/>
                  </a:lnTo>
                  <a:lnTo>
                    <a:pt x="4575" y="11232"/>
                  </a:lnTo>
                  <a:lnTo>
                    <a:pt x="4638" y="11310"/>
                  </a:lnTo>
                  <a:lnTo>
                    <a:pt x="4658" y="11489"/>
                  </a:lnTo>
                  <a:lnTo>
                    <a:pt x="4708" y="11732"/>
                  </a:lnTo>
                  <a:lnTo>
                    <a:pt x="4757" y="12031"/>
                  </a:lnTo>
                  <a:lnTo>
                    <a:pt x="4809" y="12198"/>
                  </a:lnTo>
                  <a:lnTo>
                    <a:pt x="4889" y="12242"/>
                  </a:lnTo>
                  <a:lnTo>
                    <a:pt x="4983" y="12307"/>
                  </a:lnTo>
                  <a:lnTo>
                    <a:pt x="5074" y="12365"/>
                  </a:lnTo>
                  <a:lnTo>
                    <a:pt x="5182" y="12551"/>
                  </a:lnTo>
                  <a:lnTo>
                    <a:pt x="5257" y="12784"/>
                  </a:lnTo>
                  <a:lnTo>
                    <a:pt x="5291" y="13051"/>
                  </a:lnTo>
                  <a:lnTo>
                    <a:pt x="5251" y="13252"/>
                  </a:lnTo>
                  <a:lnTo>
                    <a:pt x="5228" y="13427"/>
                  </a:lnTo>
                  <a:lnTo>
                    <a:pt x="5243" y="13556"/>
                  </a:lnTo>
                  <a:lnTo>
                    <a:pt x="5361" y="13731"/>
                  </a:lnTo>
                  <a:lnTo>
                    <a:pt x="5475" y="14018"/>
                  </a:lnTo>
                  <a:lnTo>
                    <a:pt x="5549" y="14237"/>
                  </a:lnTo>
                  <a:lnTo>
                    <a:pt x="5534" y="14380"/>
                  </a:lnTo>
                  <a:lnTo>
                    <a:pt x="5455" y="14489"/>
                  </a:lnTo>
                  <a:lnTo>
                    <a:pt x="5444" y="14620"/>
                  </a:lnTo>
                  <a:lnTo>
                    <a:pt x="5538" y="14705"/>
                  </a:lnTo>
                  <a:lnTo>
                    <a:pt x="5553" y="14790"/>
                  </a:lnTo>
                  <a:lnTo>
                    <a:pt x="5597" y="14873"/>
                  </a:lnTo>
                  <a:lnTo>
                    <a:pt x="5705" y="14957"/>
                  </a:lnTo>
                  <a:lnTo>
                    <a:pt x="5832" y="15137"/>
                  </a:lnTo>
                  <a:lnTo>
                    <a:pt x="5849" y="15280"/>
                  </a:lnTo>
                  <a:lnTo>
                    <a:pt x="5806" y="15409"/>
                  </a:lnTo>
                  <a:lnTo>
                    <a:pt x="5785" y="15479"/>
                  </a:lnTo>
                  <a:lnTo>
                    <a:pt x="5785" y="15568"/>
                  </a:lnTo>
                  <a:lnTo>
                    <a:pt x="5876" y="15690"/>
                  </a:lnTo>
                  <a:lnTo>
                    <a:pt x="5983" y="15842"/>
                  </a:lnTo>
                  <a:lnTo>
                    <a:pt x="6074" y="15973"/>
                  </a:lnTo>
                  <a:lnTo>
                    <a:pt x="6165" y="16095"/>
                  </a:lnTo>
                  <a:lnTo>
                    <a:pt x="6241" y="16141"/>
                  </a:lnTo>
                  <a:lnTo>
                    <a:pt x="6223" y="16045"/>
                  </a:lnTo>
                  <a:lnTo>
                    <a:pt x="6167" y="15916"/>
                  </a:lnTo>
                  <a:lnTo>
                    <a:pt x="6083" y="15746"/>
                  </a:lnTo>
                  <a:lnTo>
                    <a:pt x="6049" y="15645"/>
                  </a:lnTo>
                  <a:lnTo>
                    <a:pt x="6033" y="15535"/>
                  </a:lnTo>
                  <a:lnTo>
                    <a:pt x="6033" y="15389"/>
                  </a:lnTo>
                  <a:lnTo>
                    <a:pt x="6006" y="15260"/>
                  </a:lnTo>
                  <a:lnTo>
                    <a:pt x="5944" y="15173"/>
                  </a:lnTo>
                  <a:lnTo>
                    <a:pt x="5928" y="15052"/>
                  </a:lnTo>
                  <a:lnTo>
                    <a:pt x="5923" y="14877"/>
                  </a:lnTo>
                  <a:lnTo>
                    <a:pt x="5917" y="14782"/>
                  </a:lnTo>
                  <a:lnTo>
                    <a:pt x="5826" y="14534"/>
                  </a:lnTo>
                  <a:lnTo>
                    <a:pt x="5720" y="14254"/>
                  </a:lnTo>
                  <a:lnTo>
                    <a:pt x="5646" y="13909"/>
                  </a:lnTo>
                  <a:lnTo>
                    <a:pt x="5549" y="13654"/>
                  </a:lnTo>
                  <a:lnTo>
                    <a:pt x="5538" y="13489"/>
                  </a:lnTo>
                  <a:lnTo>
                    <a:pt x="5583" y="13314"/>
                  </a:lnTo>
                  <a:lnTo>
                    <a:pt x="5657" y="13214"/>
                  </a:lnTo>
                  <a:lnTo>
                    <a:pt x="5739" y="13178"/>
                  </a:lnTo>
                  <a:lnTo>
                    <a:pt x="5837" y="13204"/>
                  </a:lnTo>
                  <a:lnTo>
                    <a:pt x="6002" y="13298"/>
                  </a:lnTo>
                  <a:lnTo>
                    <a:pt x="6041" y="13466"/>
                  </a:lnTo>
                  <a:lnTo>
                    <a:pt x="6021" y="13669"/>
                  </a:lnTo>
                  <a:lnTo>
                    <a:pt x="6083" y="13842"/>
                  </a:lnTo>
                  <a:lnTo>
                    <a:pt x="6123" y="14044"/>
                  </a:lnTo>
                  <a:lnTo>
                    <a:pt x="6214" y="14248"/>
                  </a:lnTo>
                  <a:lnTo>
                    <a:pt x="6284" y="14430"/>
                  </a:lnTo>
                  <a:lnTo>
                    <a:pt x="6364" y="14595"/>
                  </a:lnTo>
                  <a:lnTo>
                    <a:pt x="6436" y="14724"/>
                  </a:lnTo>
                  <a:lnTo>
                    <a:pt x="6560" y="14862"/>
                  </a:lnTo>
                  <a:lnTo>
                    <a:pt x="6578" y="15043"/>
                  </a:lnTo>
                  <a:lnTo>
                    <a:pt x="6534" y="15102"/>
                  </a:lnTo>
                  <a:lnTo>
                    <a:pt x="6506" y="15225"/>
                  </a:lnTo>
                  <a:lnTo>
                    <a:pt x="6626" y="15313"/>
                  </a:lnTo>
                  <a:lnTo>
                    <a:pt x="6758" y="15490"/>
                  </a:lnTo>
                  <a:lnTo>
                    <a:pt x="6832" y="15660"/>
                  </a:lnTo>
                  <a:lnTo>
                    <a:pt x="6946" y="15755"/>
                  </a:lnTo>
                  <a:lnTo>
                    <a:pt x="7001" y="15932"/>
                  </a:lnTo>
                  <a:lnTo>
                    <a:pt x="7069" y="16078"/>
                  </a:lnTo>
                  <a:lnTo>
                    <a:pt x="7141" y="16216"/>
                  </a:lnTo>
                  <a:lnTo>
                    <a:pt x="7193" y="16447"/>
                  </a:lnTo>
                  <a:lnTo>
                    <a:pt x="7230" y="16668"/>
                  </a:lnTo>
                  <a:lnTo>
                    <a:pt x="7224" y="16870"/>
                  </a:lnTo>
                  <a:lnTo>
                    <a:pt x="7174" y="17029"/>
                  </a:lnTo>
                  <a:lnTo>
                    <a:pt x="7125" y="17173"/>
                  </a:lnTo>
                  <a:lnTo>
                    <a:pt x="7142" y="17291"/>
                  </a:lnTo>
                  <a:lnTo>
                    <a:pt x="7204" y="17363"/>
                  </a:lnTo>
                  <a:lnTo>
                    <a:pt x="7292" y="17443"/>
                  </a:lnTo>
                  <a:lnTo>
                    <a:pt x="7417" y="17611"/>
                  </a:lnTo>
                  <a:lnTo>
                    <a:pt x="7500" y="17756"/>
                  </a:lnTo>
                  <a:lnTo>
                    <a:pt x="7591" y="17820"/>
                  </a:lnTo>
                  <a:lnTo>
                    <a:pt x="7800" y="17893"/>
                  </a:lnTo>
                  <a:lnTo>
                    <a:pt x="7925" y="18009"/>
                  </a:lnTo>
                  <a:lnTo>
                    <a:pt x="8090" y="18111"/>
                  </a:lnTo>
                  <a:lnTo>
                    <a:pt x="8241" y="18220"/>
                  </a:lnTo>
                  <a:lnTo>
                    <a:pt x="8372" y="18315"/>
                  </a:lnTo>
                  <a:lnTo>
                    <a:pt x="8507" y="18400"/>
                  </a:lnTo>
                  <a:lnTo>
                    <a:pt x="8706" y="18516"/>
                  </a:lnTo>
                  <a:lnTo>
                    <a:pt x="8842" y="18596"/>
                  </a:lnTo>
                  <a:lnTo>
                    <a:pt x="8943" y="18660"/>
                  </a:lnTo>
                  <a:lnTo>
                    <a:pt x="9047" y="18713"/>
                  </a:lnTo>
                  <a:lnTo>
                    <a:pt x="9142" y="18769"/>
                  </a:lnTo>
                  <a:lnTo>
                    <a:pt x="9212" y="18725"/>
                  </a:lnTo>
                  <a:lnTo>
                    <a:pt x="9284" y="18698"/>
                  </a:lnTo>
                  <a:lnTo>
                    <a:pt x="9443" y="18618"/>
                  </a:lnTo>
                  <a:lnTo>
                    <a:pt x="9551" y="18567"/>
                  </a:lnTo>
                  <a:lnTo>
                    <a:pt x="9694" y="18567"/>
                  </a:lnTo>
                  <a:lnTo>
                    <a:pt x="9830" y="18670"/>
                  </a:lnTo>
                  <a:lnTo>
                    <a:pt x="10001" y="18799"/>
                  </a:lnTo>
                  <a:lnTo>
                    <a:pt x="10103" y="18897"/>
                  </a:lnTo>
                  <a:lnTo>
                    <a:pt x="10183" y="19065"/>
                  </a:lnTo>
                  <a:lnTo>
                    <a:pt x="10280" y="19194"/>
                  </a:lnTo>
                  <a:lnTo>
                    <a:pt x="10399" y="19279"/>
                  </a:lnTo>
                  <a:lnTo>
                    <a:pt x="10524" y="19345"/>
                  </a:lnTo>
                  <a:lnTo>
                    <a:pt x="10621" y="19420"/>
                  </a:lnTo>
                  <a:lnTo>
                    <a:pt x="10755" y="19493"/>
                  </a:lnTo>
                  <a:lnTo>
                    <a:pt x="10877" y="19578"/>
                  </a:lnTo>
                  <a:lnTo>
                    <a:pt x="11002" y="19607"/>
                  </a:lnTo>
                  <a:lnTo>
                    <a:pt x="11156" y="19612"/>
                  </a:lnTo>
                  <a:lnTo>
                    <a:pt x="11241" y="19532"/>
                  </a:lnTo>
                  <a:lnTo>
                    <a:pt x="11335" y="19547"/>
                  </a:lnTo>
                  <a:lnTo>
                    <a:pt x="11364" y="19707"/>
                  </a:lnTo>
                  <a:lnTo>
                    <a:pt x="11392" y="19855"/>
                  </a:lnTo>
                  <a:lnTo>
                    <a:pt x="11426" y="19991"/>
                  </a:lnTo>
                  <a:lnTo>
                    <a:pt x="11500" y="20114"/>
                  </a:lnTo>
                  <a:lnTo>
                    <a:pt x="11589" y="20243"/>
                  </a:lnTo>
                  <a:lnTo>
                    <a:pt x="11653" y="20382"/>
                  </a:lnTo>
                  <a:lnTo>
                    <a:pt x="11664" y="20506"/>
                  </a:lnTo>
                  <a:lnTo>
                    <a:pt x="11682" y="20676"/>
                  </a:lnTo>
                  <a:lnTo>
                    <a:pt x="11772" y="20819"/>
                  </a:lnTo>
                  <a:lnTo>
                    <a:pt x="11902" y="20848"/>
                  </a:lnTo>
                  <a:lnTo>
                    <a:pt x="12025" y="20953"/>
                  </a:lnTo>
                  <a:lnTo>
                    <a:pt x="12094" y="21084"/>
                  </a:lnTo>
                  <a:lnTo>
                    <a:pt x="12179" y="21177"/>
                  </a:lnTo>
                  <a:lnTo>
                    <a:pt x="12295" y="21296"/>
                  </a:lnTo>
                  <a:lnTo>
                    <a:pt x="12435" y="21310"/>
                  </a:lnTo>
                  <a:lnTo>
                    <a:pt x="12549" y="21391"/>
                  </a:lnTo>
                  <a:lnTo>
                    <a:pt x="12667" y="21461"/>
                  </a:lnTo>
                  <a:lnTo>
                    <a:pt x="12729" y="21510"/>
                  </a:lnTo>
                  <a:lnTo>
                    <a:pt x="12864" y="21571"/>
                  </a:lnTo>
                  <a:lnTo>
                    <a:pt x="12989" y="21600"/>
                  </a:lnTo>
                  <a:lnTo>
                    <a:pt x="13033" y="21529"/>
                  </a:lnTo>
                  <a:lnTo>
                    <a:pt x="12995" y="21406"/>
                  </a:lnTo>
                  <a:lnTo>
                    <a:pt x="13103" y="21304"/>
                  </a:lnTo>
                  <a:lnTo>
                    <a:pt x="13183" y="21223"/>
                  </a:lnTo>
                  <a:lnTo>
                    <a:pt x="13268" y="21158"/>
                  </a:lnTo>
                  <a:lnTo>
                    <a:pt x="13213" y="21056"/>
                  </a:lnTo>
                  <a:lnTo>
                    <a:pt x="13081" y="21093"/>
                  </a:lnTo>
                  <a:lnTo>
                    <a:pt x="12971" y="21149"/>
                  </a:lnTo>
                  <a:lnTo>
                    <a:pt x="12887" y="21241"/>
                  </a:lnTo>
                  <a:lnTo>
                    <a:pt x="12803" y="21285"/>
                  </a:lnTo>
                  <a:lnTo>
                    <a:pt x="12762" y="21202"/>
                  </a:lnTo>
                  <a:lnTo>
                    <a:pt x="12656" y="21154"/>
                  </a:lnTo>
                  <a:lnTo>
                    <a:pt x="12537" y="21095"/>
                  </a:lnTo>
                  <a:lnTo>
                    <a:pt x="12412" y="20986"/>
                  </a:lnTo>
                  <a:lnTo>
                    <a:pt x="12350" y="20797"/>
                  </a:lnTo>
                  <a:lnTo>
                    <a:pt x="12262" y="20656"/>
                  </a:lnTo>
                  <a:lnTo>
                    <a:pt x="12209" y="20570"/>
                  </a:lnTo>
                  <a:lnTo>
                    <a:pt x="12187" y="20410"/>
                  </a:lnTo>
                  <a:lnTo>
                    <a:pt x="12198" y="20249"/>
                  </a:lnTo>
                  <a:lnTo>
                    <a:pt x="12225" y="20028"/>
                  </a:lnTo>
                  <a:lnTo>
                    <a:pt x="12236" y="19853"/>
                  </a:lnTo>
                  <a:lnTo>
                    <a:pt x="12264" y="19692"/>
                  </a:lnTo>
                  <a:lnTo>
                    <a:pt x="12287" y="19534"/>
                  </a:lnTo>
                  <a:lnTo>
                    <a:pt x="12302" y="19376"/>
                  </a:lnTo>
                  <a:lnTo>
                    <a:pt x="12330" y="19230"/>
                  </a:lnTo>
                  <a:lnTo>
                    <a:pt x="12364" y="19073"/>
                  </a:lnTo>
                  <a:lnTo>
                    <a:pt x="12324" y="18924"/>
                  </a:lnTo>
                  <a:lnTo>
                    <a:pt x="12279" y="18783"/>
                  </a:lnTo>
                  <a:lnTo>
                    <a:pt x="12107" y="18728"/>
                  </a:lnTo>
                  <a:lnTo>
                    <a:pt x="11924" y="18714"/>
                  </a:lnTo>
                  <a:lnTo>
                    <a:pt x="11751" y="18714"/>
                  </a:lnTo>
                  <a:lnTo>
                    <a:pt x="11628" y="18765"/>
                  </a:lnTo>
                  <a:lnTo>
                    <a:pt x="11406" y="18816"/>
                  </a:lnTo>
                  <a:lnTo>
                    <a:pt x="11165" y="18816"/>
                  </a:lnTo>
                  <a:lnTo>
                    <a:pt x="11133" y="18658"/>
                  </a:lnTo>
                  <a:lnTo>
                    <a:pt x="11154" y="18467"/>
                  </a:lnTo>
                  <a:lnTo>
                    <a:pt x="11237" y="18145"/>
                  </a:lnTo>
                  <a:lnTo>
                    <a:pt x="11347" y="17912"/>
                  </a:lnTo>
                  <a:lnTo>
                    <a:pt x="11460" y="17663"/>
                  </a:lnTo>
                  <a:lnTo>
                    <a:pt x="11505" y="17483"/>
                  </a:lnTo>
                  <a:lnTo>
                    <a:pt x="11604" y="17196"/>
                  </a:lnTo>
                  <a:lnTo>
                    <a:pt x="11683" y="17024"/>
                  </a:lnTo>
                  <a:lnTo>
                    <a:pt x="11689" y="16887"/>
                  </a:lnTo>
                  <a:lnTo>
                    <a:pt x="11632" y="16817"/>
                  </a:lnTo>
                  <a:lnTo>
                    <a:pt x="11551" y="16802"/>
                  </a:lnTo>
                  <a:lnTo>
                    <a:pt x="11477" y="16780"/>
                  </a:lnTo>
                  <a:lnTo>
                    <a:pt x="11365" y="16780"/>
                  </a:lnTo>
                  <a:lnTo>
                    <a:pt x="11234" y="16802"/>
                  </a:lnTo>
                  <a:lnTo>
                    <a:pt x="11104" y="16839"/>
                  </a:lnTo>
                  <a:lnTo>
                    <a:pt x="11028" y="16887"/>
                  </a:lnTo>
                  <a:lnTo>
                    <a:pt x="10924" y="16956"/>
                  </a:lnTo>
                  <a:lnTo>
                    <a:pt x="10890" y="17029"/>
                  </a:lnTo>
                  <a:lnTo>
                    <a:pt x="10884" y="17157"/>
                  </a:lnTo>
                  <a:lnTo>
                    <a:pt x="10833" y="17347"/>
                  </a:lnTo>
                  <a:lnTo>
                    <a:pt x="10751" y="17509"/>
                  </a:lnTo>
                  <a:lnTo>
                    <a:pt x="10649" y="17596"/>
                  </a:lnTo>
                  <a:lnTo>
                    <a:pt x="10454" y="17759"/>
                  </a:lnTo>
                  <a:lnTo>
                    <a:pt x="10312" y="17818"/>
                  </a:lnTo>
                  <a:lnTo>
                    <a:pt x="10135" y="17898"/>
                  </a:lnTo>
                  <a:lnTo>
                    <a:pt x="9999" y="17898"/>
                  </a:lnTo>
                  <a:lnTo>
                    <a:pt x="9792" y="17879"/>
                  </a:lnTo>
                  <a:lnTo>
                    <a:pt x="9606" y="17831"/>
                  </a:lnTo>
                  <a:lnTo>
                    <a:pt x="9447" y="17654"/>
                  </a:lnTo>
                  <a:lnTo>
                    <a:pt x="9334" y="17487"/>
                  </a:lnTo>
                  <a:lnTo>
                    <a:pt x="9279" y="17285"/>
                  </a:lnTo>
                  <a:lnTo>
                    <a:pt x="9196" y="16914"/>
                  </a:lnTo>
                  <a:lnTo>
                    <a:pt x="9146" y="16624"/>
                  </a:lnTo>
                  <a:lnTo>
                    <a:pt x="9129" y="16345"/>
                  </a:lnTo>
                  <a:lnTo>
                    <a:pt x="9167" y="16032"/>
                  </a:lnTo>
                  <a:lnTo>
                    <a:pt x="9286" y="15655"/>
                  </a:lnTo>
                  <a:lnTo>
                    <a:pt x="9383" y="15401"/>
                  </a:lnTo>
                  <a:lnTo>
                    <a:pt x="9400" y="15183"/>
                  </a:lnTo>
                  <a:lnTo>
                    <a:pt x="9406" y="14977"/>
                  </a:lnTo>
                  <a:lnTo>
                    <a:pt x="9444" y="14790"/>
                  </a:lnTo>
                  <a:lnTo>
                    <a:pt x="9506" y="14595"/>
                  </a:lnTo>
                  <a:lnTo>
                    <a:pt x="9635" y="14457"/>
                  </a:lnTo>
                  <a:lnTo>
                    <a:pt x="9806" y="14284"/>
                  </a:lnTo>
                  <a:lnTo>
                    <a:pt x="10189" y="14050"/>
                  </a:lnTo>
                  <a:lnTo>
                    <a:pt x="10354" y="13911"/>
                  </a:lnTo>
                  <a:lnTo>
                    <a:pt x="10480" y="13836"/>
                  </a:lnTo>
                  <a:lnTo>
                    <a:pt x="10603" y="13720"/>
                  </a:lnTo>
                  <a:lnTo>
                    <a:pt x="10739" y="13684"/>
                  </a:lnTo>
                  <a:lnTo>
                    <a:pt x="10870" y="13684"/>
                  </a:lnTo>
                  <a:lnTo>
                    <a:pt x="10993" y="13742"/>
                  </a:lnTo>
                  <a:lnTo>
                    <a:pt x="11150" y="13886"/>
                  </a:lnTo>
                  <a:lnTo>
                    <a:pt x="11296" y="13993"/>
                  </a:lnTo>
                  <a:lnTo>
                    <a:pt x="11413" y="14043"/>
                  </a:lnTo>
                  <a:lnTo>
                    <a:pt x="11504" y="14043"/>
                  </a:lnTo>
                  <a:lnTo>
                    <a:pt x="11606" y="13970"/>
                  </a:lnTo>
                  <a:lnTo>
                    <a:pt x="11711" y="13735"/>
                  </a:lnTo>
                  <a:lnTo>
                    <a:pt x="11875" y="13611"/>
                  </a:lnTo>
                  <a:lnTo>
                    <a:pt x="12014" y="13548"/>
                  </a:lnTo>
                  <a:lnTo>
                    <a:pt x="12178" y="13504"/>
                  </a:lnTo>
                  <a:lnTo>
                    <a:pt x="12297" y="13548"/>
                  </a:lnTo>
                  <a:lnTo>
                    <a:pt x="12373" y="13646"/>
                  </a:lnTo>
                  <a:lnTo>
                    <a:pt x="12497" y="13704"/>
                  </a:lnTo>
                  <a:lnTo>
                    <a:pt x="12604" y="13781"/>
                  </a:lnTo>
                  <a:lnTo>
                    <a:pt x="12701" y="13812"/>
                  </a:lnTo>
                  <a:lnTo>
                    <a:pt x="12778" y="13740"/>
                  </a:lnTo>
                  <a:lnTo>
                    <a:pt x="12875" y="13710"/>
                  </a:lnTo>
                  <a:lnTo>
                    <a:pt x="12998" y="13746"/>
                  </a:lnTo>
                  <a:lnTo>
                    <a:pt x="13081" y="13890"/>
                  </a:lnTo>
                  <a:lnTo>
                    <a:pt x="13168" y="13996"/>
                  </a:lnTo>
                  <a:lnTo>
                    <a:pt x="13228" y="14124"/>
                  </a:lnTo>
                  <a:lnTo>
                    <a:pt x="13245" y="14260"/>
                  </a:lnTo>
                  <a:lnTo>
                    <a:pt x="13188" y="14382"/>
                  </a:lnTo>
                  <a:lnTo>
                    <a:pt x="13150" y="14515"/>
                  </a:lnTo>
                  <a:lnTo>
                    <a:pt x="13150" y="14661"/>
                  </a:lnTo>
                  <a:lnTo>
                    <a:pt x="13213" y="14744"/>
                  </a:lnTo>
                  <a:lnTo>
                    <a:pt x="13265" y="14853"/>
                  </a:lnTo>
                  <a:lnTo>
                    <a:pt x="13283" y="15108"/>
                  </a:lnTo>
                  <a:lnTo>
                    <a:pt x="13334" y="15290"/>
                  </a:lnTo>
                  <a:lnTo>
                    <a:pt x="13452" y="15424"/>
                  </a:lnTo>
                  <a:lnTo>
                    <a:pt x="13548" y="15365"/>
                  </a:lnTo>
                  <a:lnTo>
                    <a:pt x="13603" y="15222"/>
                  </a:lnTo>
                  <a:lnTo>
                    <a:pt x="13654" y="15037"/>
                  </a:lnTo>
                  <a:lnTo>
                    <a:pt x="13654" y="14814"/>
                  </a:lnTo>
                  <a:lnTo>
                    <a:pt x="13681" y="14602"/>
                  </a:lnTo>
                  <a:lnTo>
                    <a:pt x="13650" y="14293"/>
                  </a:lnTo>
                  <a:lnTo>
                    <a:pt x="13616" y="14170"/>
                  </a:lnTo>
                  <a:lnTo>
                    <a:pt x="13599" y="13973"/>
                  </a:lnTo>
                  <a:lnTo>
                    <a:pt x="13582" y="13688"/>
                  </a:lnTo>
                  <a:lnTo>
                    <a:pt x="13593" y="13506"/>
                  </a:lnTo>
                  <a:lnTo>
                    <a:pt x="13658" y="13353"/>
                  </a:lnTo>
                  <a:lnTo>
                    <a:pt x="13728" y="13200"/>
                  </a:lnTo>
                  <a:lnTo>
                    <a:pt x="13825" y="13091"/>
                  </a:lnTo>
                  <a:lnTo>
                    <a:pt x="13927" y="12967"/>
                  </a:lnTo>
                  <a:lnTo>
                    <a:pt x="14218" y="12701"/>
                  </a:lnTo>
                  <a:lnTo>
                    <a:pt x="14326" y="12563"/>
                  </a:lnTo>
                  <a:lnTo>
                    <a:pt x="14453" y="12468"/>
                  </a:lnTo>
                  <a:lnTo>
                    <a:pt x="14577" y="12404"/>
                  </a:lnTo>
                  <a:lnTo>
                    <a:pt x="14723" y="12341"/>
                  </a:lnTo>
                  <a:lnTo>
                    <a:pt x="14852" y="12246"/>
                  </a:lnTo>
                  <a:lnTo>
                    <a:pt x="14935" y="12127"/>
                  </a:lnTo>
                  <a:lnTo>
                    <a:pt x="15055" y="12032"/>
                  </a:lnTo>
                  <a:lnTo>
                    <a:pt x="15152" y="11945"/>
                  </a:lnTo>
                  <a:lnTo>
                    <a:pt x="15263" y="11753"/>
                  </a:lnTo>
                  <a:lnTo>
                    <a:pt x="15280" y="11595"/>
                  </a:lnTo>
                  <a:lnTo>
                    <a:pt x="15303" y="11434"/>
                  </a:lnTo>
                  <a:lnTo>
                    <a:pt x="15281" y="11276"/>
                  </a:lnTo>
                  <a:lnTo>
                    <a:pt x="15281" y="11116"/>
                  </a:lnTo>
                  <a:lnTo>
                    <a:pt x="15303" y="10934"/>
                  </a:lnTo>
                  <a:lnTo>
                    <a:pt x="15389" y="10761"/>
                  </a:lnTo>
                  <a:lnTo>
                    <a:pt x="15482" y="10761"/>
                  </a:lnTo>
                  <a:lnTo>
                    <a:pt x="15499" y="10880"/>
                  </a:lnTo>
                  <a:lnTo>
                    <a:pt x="15546" y="11021"/>
                  </a:lnTo>
                  <a:lnTo>
                    <a:pt x="15614" y="10967"/>
                  </a:lnTo>
                  <a:lnTo>
                    <a:pt x="15535" y="10727"/>
                  </a:lnTo>
                  <a:lnTo>
                    <a:pt x="15650" y="10569"/>
                  </a:lnTo>
                  <a:lnTo>
                    <a:pt x="15762" y="10432"/>
                  </a:lnTo>
                  <a:lnTo>
                    <a:pt x="16024" y="10381"/>
                  </a:lnTo>
                  <a:lnTo>
                    <a:pt x="16117" y="10289"/>
                  </a:lnTo>
                  <a:lnTo>
                    <a:pt x="16183" y="10120"/>
                  </a:lnTo>
                  <a:lnTo>
                    <a:pt x="16253" y="10035"/>
                  </a:lnTo>
                  <a:lnTo>
                    <a:pt x="16440" y="9841"/>
                  </a:lnTo>
                  <a:lnTo>
                    <a:pt x="16600" y="9797"/>
                  </a:lnTo>
                  <a:lnTo>
                    <a:pt x="16827" y="9761"/>
                  </a:lnTo>
                  <a:lnTo>
                    <a:pt x="16975" y="9680"/>
                  </a:lnTo>
                  <a:lnTo>
                    <a:pt x="17100" y="9613"/>
                  </a:lnTo>
                  <a:lnTo>
                    <a:pt x="17191" y="9547"/>
                  </a:lnTo>
                  <a:lnTo>
                    <a:pt x="17242" y="9250"/>
                  </a:lnTo>
                  <a:lnTo>
                    <a:pt x="17356" y="9134"/>
                  </a:lnTo>
                  <a:lnTo>
                    <a:pt x="17482" y="9045"/>
                  </a:lnTo>
                  <a:lnTo>
                    <a:pt x="17579" y="8965"/>
                  </a:lnTo>
                  <a:lnTo>
                    <a:pt x="17788" y="8827"/>
                  </a:lnTo>
                  <a:lnTo>
                    <a:pt x="17966" y="8684"/>
                  </a:lnTo>
                  <a:lnTo>
                    <a:pt x="18192" y="8613"/>
                  </a:lnTo>
                  <a:lnTo>
                    <a:pt x="18339" y="8516"/>
                  </a:lnTo>
                  <a:lnTo>
                    <a:pt x="18489" y="8428"/>
                  </a:lnTo>
                  <a:lnTo>
                    <a:pt x="18633" y="8365"/>
                  </a:lnTo>
                  <a:lnTo>
                    <a:pt x="18762" y="8309"/>
                  </a:lnTo>
                  <a:lnTo>
                    <a:pt x="18913" y="8309"/>
                  </a:lnTo>
                  <a:lnTo>
                    <a:pt x="19010" y="8350"/>
                  </a:lnTo>
                  <a:lnTo>
                    <a:pt x="19016" y="8472"/>
                  </a:lnTo>
                  <a:lnTo>
                    <a:pt x="18873" y="8513"/>
                  </a:lnTo>
                  <a:lnTo>
                    <a:pt x="18706" y="8635"/>
                  </a:lnTo>
                  <a:lnTo>
                    <a:pt x="18595" y="8691"/>
                  </a:lnTo>
                  <a:lnTo>
                    <a:pt x="18495" y="8751"/>
                  </a:lnTo>
                  <a:lnTo>
                    <a:pt x="18450" y="8839"/>
                  </a:lnTo>
                  <a:lnTo>
                    <a:pt x="18511" y="8931"/>
                  </a:lnTo>
                  <a:lnTo>
                    <a:pt x="18611" y="8931"/>
                  </a:lnTo>
                  <a:lnTo>
                    <a:pt x="18791" y="8827"/>
                  </a:lnTo>
                  <a:lnTo>
                    <a:pt x="18930" y="8727"/>
                  </a:lnTo>
                  <a:lnTo>
                    <a:pt x="19074" y="8650"/>
                  </a:lnTo>
                  <a:lnTo>
                    <a:pt x="19244" y="8635"/>
                  </a:lnTo>
                  <a:cubicBezTo>
                    <a:pt x="19290" y="8619"/>
                    <a:pt x="19335" y="8600"/>
                    <a:pt x="19379" y="8579"/>
                  </a:cubicBezTo>
                  <a:cubicBezTo>
                    <a:pt x="19434" y="8553"/>
                    <a:pt x="19488" y="8523"/>
                    <a:pt x="19541" y="8489"/>
                  </a:cubicBezTo>
                  <a:lnTo>
                    <a:pt x="19653" y="8409"/>
                  </a:lnTo>
                  <a:lnTo>
                    <a:pt x="19869" y="8294"/>
                  </a:lnTo>
                  <a:lnTo>
                    <a:pt x="19833" y="8195"/>
                  </a:lnTo>
                  <a:lnTo>
                    <a:pt x="19698" y="8202"/>
                  </a:lnTo>
                  <a:lnTo>
                    <a:pt x="19554" y="8292"/>
                  </a:lnTo>
                  <a:lnTo>
                    <a:pt x="19488" y="8314"/>
                  </a:lnTo>
                  <a:lnTo>
                    <a:pt x="19341" y="8314"/>
                  </a:lnTo>
                  <a:lnTo>
                    <a:pt x="19174" y="8207"/>
                  </a:lnTo>
                  <a:lnTo>
                    <a:pt x="18993" y="8112"/>
                  </a:lnTo>
                  <a:lnTo>
                    <a:pt x="18933" y="7978"/>
                  </a:lnTo>
                  <a:lnTo>
                    <a:pt x="18938" y="7840"/>
                  </a:lnTo>
                  <a:lnTo>
                    <a:pt x="18944" y="7690"/>
                  </a:lnTo>
                  <a:lnTo>
                    <a:pt x="19006" y="7610"/>
                  </a:lnTo>
                  <a:lnTo>
                    <a:pt x="19140" y="7428"/>
                  </a:lnTo>
                  <a:lnTo>
                    <a:pt x="19187" y="7345"/>
                  </a:lnTo>
                  <a:lnTo>
                    <a:pt x="19237" y="7180"/>
                  </a:lnTo>
                  <a:lnTo>
                    <a:pt x="19106" y="7144"/>
                  </a:lnTo>
                  <a:lnTo>
                    <a:pt x="18892" y="7163"/>
                  </a:lnTo>
                  <a:lnTo>
                    <a:pt x="18659" y="7228"/>
                  </a:lnTo>
                  <a:lnTo>
                    <a:pt x="18407" y="7344"/>
                  </a:lnTo>
                  <a:lnTo>
                    <a:pt x="18286" y="7459"/>
                  </a:lnTo>
                  <a:lnTo>
                    <a:pt x="18115" y="7495"/>
                  </a:lnTo>
                  <a:lnTo>
                    <a:pt x="18053" y="7522"/>
                  </a:lnTo>
                  <a:lnTo>
                    <a:pt x="17997" y="7406"/>
                  </a:lnTo>
                  <a:lnTo>
                    <a:pt x="18048" y="7304"/>
                  </a:lnTo>
                  <a:lnTo>
                    <a:pt x="18150" y="7238"/>
                  </a:lnTo>
                  <a:lnTo>
                    <a:pt x="18577" y="7007"/>
                  </a:lnTo>
                  <a:lnTo>
                    <a:pt x="18765" y="6862"/>
                  </a:lnTo>
                  <a:cubicBezTo>
                    <a:pt x="18809" y="6831"/>
                    <a:pt x="18854" y="6805"/>
                    <a:pt x="18901" y="6781"/>
                  </a:cubicBezTo>
                  <a:cubicBezTo>
                    <a:pt x="18965" y="6749"/>
                    <a:pt x="19031" y="6724"/>
                    <a:pt x="19098" y="6706"/>
                  </a:cubicBezTo>
                  <a:lnTo>
                    <a:pt x="19233" y="6665"/>
                  </a:lnTo>
                  <a:lnTo>
                    <a:pt x="19413" y="6636"/>
                  </a:lnTo>
                  <a:lnTo>
                    <a:pt x="19652" y="6658"/>
                  </a:lnTo>
                  <a:lnTo>
                    <a:pt x="19921" y="6687"/>
                  </a:lnTo>
                  <a:lnTo>
                    <a:pt x="20075" y="6660"/>
                  </a:lnTo>
                  <a:lnTo>
                    <a:pt x="20242" y="6618"/>
                  </a:lnTo>
                  <a:lnTo>
                    <a:pt x="20490" y="6615"/>
                  </a:lnTo>
                  <a:lnTo>
                    <a:pt x="20803" y="6477"/>
                  </a:lnTo>
                  <a:lnTo>
                    <a:pt x="20930" y="6409"/>
                  </a:lnTo>
                  <a:cubicBezTo>
                    <a:pt x="20988" y="6390"/>
                    <a:pt x="21045" y="6366"/>
                    <a:pt x="21099" y="6336"/>
                  </a:cubicBezTo>
                  <a:cubicBezTo>
                    <a:pt x="21140" y="6313"/>
                    <a:pt x="21179" y="6288"/>
                    <a:pt x="21217" y="6260"/>
                  </a:cubicBezTo>
                  <a:lnTo>
                    <a:pt x="21276" y="6209"/>
                  </a:lnTo>
                  <a:lnTo>
                    <a:pt x="21373" y="6131"/>
                  </a:lnTo>
                  <a:cubicBezTo>
                    <a:pt x="21397" y="6115"/>
                    <a:pt x="21420" y="6096"/>
                    <a:pt x="21441" y="6073"/>
                  </a:cubicBezTo>
                  <a:cubicBezTo>
                    <a:pt x="21471" y="6042"/>
                    <a:pt x="21497" y="6005"/>
                    <a:pt x="21518" y="5964"/>
                  </a:cubicBezTo>
                  <a:lnTo>
                    <a:pt x="21583" y="5842"/>
                  </a:lnTo>
                  <a:lnTo>
                    <a:pt x="21600" y="5716"/>
                  </a:lnTo>
                  <a:lnTo>
                    <a:pt x="21594" y="5645"/>
                  </a:lnTo>
                  <a:lnTo>
                    <a:pt x="21471" y="5526"/>
                  </a:lnTo>
                  <a:lnTo>
                    <a:pt x="21403" y="5467"/>
                  </a:lnTo>
                  <a:lnTo>
                    <a:pt x="21327" y="5446"/>
                  </a:lnTo>
                  <a:lnTo>
                    <a:pt x="21196" y="5446"/>
                  </a:lnTo>
                  <a:lnTo>
                    <a:pt x="21091" y="5453"/>
                  </a:lnTo>
                  <a:lnTo>
                    <a:pt x="20995" y="5547"/>
                  </a:lnTo>
                  <a:lnTo>
                    <a:pt x="20900" y="5567"/>
                  </a:lnTo>
                  <a:lnTo>
                    <a:pt x="20828" y="5523"/>
                  </a:lnTo>
                  <a:lnTo>
                    <a:pt x="20828" y="5416"/>
                  </a:lnTo>
                  <a:cubicBezTo>
                    <a:pt x="20860" y="5376"/>
                    <a:pt x="20896" y="5339"/>
                    <a:pt x="20934" y="5307"/>
                  </a:cubicBezTo>
                  <a:cubicBezTo>
                    <a:pt x="20959" y="5286"/>
                    <a:pt x="20985" y="5266"/>
                    <a:pt x="21011" y="5249"/>
                  </a:cubicBezTo>
                  <a:lnTo>
                    <a:pt x="20920" y="5120"/>
                  </a:lnTo>
                  <a:lnTo>
                    <a:pt x="20871" y="4942"/>
                  </a:lnTo>
                  <a:lnTo>
                    <a:pt x="20814" y="4814"/>
                  </a:lnTo>
                  <a:lnTo>
                    <a:pt x="20734" y="4712"/>
                  </a:lnTo>
                  <a:lnTo>
                    <a:pt x="20746" y="4563"/>
                  </a:lnTo>
                  <a:lnTo>
                    <a:pt x="20846" y="4476"/>
                  </a:lnTo>
                  <a:lnTo>
                    <a:pt x="20856" y="4345"/>
                  </a:lnTo>
                  <a:lnTo>
                    <a:pt x="20833" y="4183"/>
                  </a:lnTo>
                  <a:lnTo>
                    <a:pt x="20762" y="4113"/>
                  </a:lnTo>
                  <a:lnTo>
                    <a:pt x="20722" y="4001"/>
                  </a:lnTo>
                  <a:cubicBezTo>
                    <a:pt x="20752" y="3980"/>
                    <a:pt x="20776" y="3947"/>
                    <a:pt x="20790" y="3907"/>
                  </a:cubicBezTo>
                  <a:cubicBezTo>
                    <a:pt x="20808" y="3857"/>
                    <a:pt x="20810" y="3800"/>
                    <a:pt x="20796" y="3749"/>
                  </a:cubicBezTo>
                  <a:lnTo>
                    <a:pt x="20745" y="3647"/>
                  </a:lnTo>
                  <a:lnTo>
                    <a:pt x="20720" y="3537"/>
                  </a:lnTo>
                  <a:lnTo>
                    <a:pt x="20625" y="3493"/>
                  </a:lnTo>
                  <a:lnTo>
                    <a:pt x="20528" y="3632"/>
                  </a:lnTo>
                  <a:lnTo>
                    <a:pt x="20392" y="3756"/>
                  </a:lnTo>
                  <a:lnTo>
                    <a:pt x="20250" y="3892"/>
                  </a:lnTo>
                  <a:lnTo>
                    <a:pt x="20115" y="4018"/>
                  </a:lnTo>
                  <a:lnTo>
                    <a:pt x="19946" y="4098"/>
                  </a:lnTo>
                  <a:lnTo>
                    <a:pt x="19822" y="4091"/>
                  </a:lnTo>
                  <a:lnTo>
                    <a:pt x="19744" y="4074"/>
                  </a:lnTo>
                  <a:lnTo>
                    <a:pt x="19649" y="3952"/>
                  </a:lnTo>
                  <a:lnTo>
                    <a:pt x="19564" y="3858"/>
                  </a:lnTo>
                  <a:lnTo>
                    <a:pt x="19617" y="3705"/>
                  </a:lnTo>
                  <a:lnTo>
                    <a:pt x="19691" y="3562"/>
                  </a:lnTo>
                  <a:lnTo>
                    <a:pt x="19670" y="3362"/>
                  </a:lnTo>
                  <a:lnTo>
                    <a:pt x="19615" y="3265"/>
                  </a:lnTo>
                  <a:lnTo>
                    <a:pt x="19484" y="3118"/>
                  </a:lnTo>
                  <a:lnTo>
                    <a:pt x="19382" y="3053"/>
                  </a:lnTo>
                  <a:lnTo>
                    <a:pt x="19268" y="2958"/>
                  </a:lnTo>
                  <a:lnTo>
                    <a:pt x="19145" y="2912"/>
                  </a:lnTo>
                  <a:lnTo>
                    <a:pt x="19014" y="2919"/>
                  </a:lnTo>
                  <a:lnTo>
                    <a:pt x="18924" y="2834"/>
                  </a:lnTo>
                  <a:lnTo>
                    <a:pt x="18793" y="2819"/>
                  </a:lnTo>
                  <a:lnTo>
                    <a:pt x="18658" y="2819"/>
                  </a:lnTo>
                  <a:lnTo>
                    <a:pt x="18524" y="2863"/>
                  </a:lnTo>
                  <a:lnTo>
                    <a:pt x="18416" y="2934"/>
                  </a:lnTo>
                  <a:lnTo>
                    <a:pt x="18334" y="2997"/>
                  </a:lnTo>
                  <a:lnTo>
                    <a:pt x="18277" y="3133"/>
                  </a:lnTo>
                  <a:lnTo>
                    <a:pt x="18228" y="3344"/>
                  </a:lnTo>
                  <a:lnTo>
                    <a:pt x="18114" y="3556"/>
                  </a:lnTo>
                  <a:lnTo>
                    <a:pt x="18057" y="3665"/>
                  </a:lnTo>
                  <a:lnTo>
                    <a:pt x="17966" y="3765"/>
                  </a:lnTo>
                  <a:lnTo>
                    <a:pt x="17864" y="3806"/>
                  </a:lnTo>
                  <a:lnTo>
                    <a:pt x="17813" y="3908"/>
                  </a:lnTo>
                  <a:lnTo>
                    <a:pt x="17790" y="3988"/>
                  </a:lnTo>
                  <a:lnTo>
                    <a:pt x="17790" y="4105"/>
                  </a:lnTo>
                  <a:lnTo>
                    <a:pt x="17807" y="4220"/>
                  </a:lnTo>
                  <a:lnTo>
                    <a:pt x="17813" y="4330"/>
                  </a:lnTo>
                  <a:lnTo>
                    <a:pt x="17807" y="4419"/>
                  </a:lnTo>
                  <a:lnTo>
                    <a:pt x="17727" y="4570"/>
                  </a:lnTo>
                  <a:lnTo>
                    <a:pt x="17608" y="4723"/>
                  </a:lnTo>
                  <a:lnTo>
                    <a:pt x="17570" y="4807"/>
                  </a:lnTo>
                  <a:lnTo>
                    <a:pt x="17479" y="4941"/>
                  </a:lnTo>
                  <a:lnTo>
                    <a:pt x="17394" y="5028"/>
                  </a:lnTo>
                  <a:lnTo>
                    <a:pt x="17345" y="5072"/>
                  </a:lnTo>
                  <a:lnTo>
                    <a:pt x="17172" y="5175"/>
                  </a:lnTo>
                  <a:lnTo>
                    <a:pt x="17093" y="5197"/>
                  </a:lnTo>
                  <a:lnTo>
                    <a:pt x="16951" y="5269"/>
                  </a:lnTo>
                  <a:lnTo>
                    <a:pt x="16873" y="5378"/>
                  </a:lnTo>
                  <a:lnTo>
                    <a:pt x="16811" y="5487"/>
                  </a:lnTo>
                  <a:lnTo>
                    <a:pt x="16771" y="5592"/>
                  </a:lnTo>
                  <a:lnTo>
                    <a:pt x="16743" y="5750"/>
                  </a:lnTo>
                  <a:lnTo>
                    <a:pt x="16726" y="5871"/>
                  </a:lnTo>
                  <a:lnTo>
                    <a:pt x="16709" y="5944"/>
                  </a:lnTo>
                  <a:lnTo>
                    <a:pt x="16652" y="6076"/>
                  </a:lnTo>
                  <a:lnTo>
                    <a:pt x="16601" y="6191"/>
                  </a:lnTo>
                  <a:lnTo>
                    <a:pt x="16482" y="6279"/>
                  </a:lnTo>
                  <a:lnTo>
                    <a:pt x="16345" y="6351"/>
                  </a:lnTo>
                  <a:lnTo>
                    <a:pt x="16220" y="6410"/>
                  </a:lnTo>
                  <a:lnTo>
                    <a:pt x="16108" y="6417"/>
                  </a:lnTo>
                  <a:lnTo>
                    <a:pt x="16026" y="6249"/>
                  </a:lnTo>
                  <a:lnTo>
                    <a:pt x="15965" y="6129"/>
                  </a:lnTo>
                  <a:lnTo>
                    <a:pt x="15948" y="6014"/>
                  </a:lnTo>
                  <a:lnTo>
                    <a:pt x="15982" y="5833"/>
                  </a:lnTo>
                  <a:lnTo>
                    <a:pt x="16056" y="5667"/>
                  </a:lnTo>
                  <a:lnTo>
                    <a:pt x="16079" y="5551"/>
                  </a:lnTo>
                  <a:lnTo>
                    <a:pt x="16130" y="5398"/>
                  </a:lnTo>
                  <a:lnTo>
                    <a:pt x="16168" y="5299"/>
                  </a:lnTo>
                  <a:lnTo>
                    <a:pt x="16158" y="5212"/>
                  </a:lnTo>
                  <a:lnTo>
                    <a:pt x="16120" y="5149"/>
                  </a:lnTo>
                  <a:lnTo>
                    <a:pt x="16044" y="5134"/>
                  </a:lnTo>
                  <a:lnTo>
                    <a:pt x="15842" y="5066"/>
                  </a:lnTo>
                  <a:lnTo>
                    <a:pt x="15649" y="5016"/>
                  </a:lnTo>
                  <a:lnTo>
                    <a:pt x="15519" y="4899"/>
                  </a:lnTo>
                  <a:lnTo>
                    <a:pt x="15428" y="4807"/>
                  </a:lnTo>
                  <a:lnTo>
                    <a:pt x="15295" y="4703"/>
                  </a:lnTo>
                  <a:lnTo>
                    <a:pt x="15101" y="4615"/>
                  </a:lnTo>
                  <a:lnTo>
                    <a:pt x="15030" y="4608"/>
                  </a:lnTo>
                  <a:lnTo>
                    <a:pt x="14853" y="4596"/>
                  </a:lnTo>
                  <a:lnTo>
                    <a:pt x="14711" y="4533"/>
                  </a:lnTo>
                  <a:lnTo>
                    <a:pt x="14656" y="4441"/>
                  </a:lnTo>
                  <a:lnTo>
                    <a:pt x="14613" y="4335"/>
                  </a:lnTo>
                  <a:lnTo>
                    <a:pt x="14581" y="4174"/>
                  </a:lnTo>
                  <a:lnTo>
                    <a:pt x="14534" y="4070"/>
                  </a:lnTo>
                  <a:lnTo>
                    <a:pt x="14451" y="4048"/>
                  </a:lnTo>
                  <a:lnTo>
                    <a:pt x="14384" y="3982"/>
                  </a:lnTo>
                  <a:lnTo>
                    <a:pt x="14380" y="3875"/>
                  </a:lnTo>
                  <a:lnTo>
                    <a:pt x="14437" y="3743"/>
                  </a:lnTo>
                  <a:lnTo>
                    <a:pt x="14496" y="3639"/>
                  </a:lnTo>
                  <a:lnTo>
                    <a:pt x="14589" y="3529"/>
                  </a:lnTo>
                  <a:lnTo>
                    <a:pt x="14644" y="3420"/>
                  </a:lnTo>
                  <a:lnTo>
                    <a:pt x="14712" y="3355"/>
                  </a:lnTo>
                  <a:lnTo>
                    <a:pt x="14846" y="3290"/>
                  </a:lnTo>
                  <a:lnTo>
                    <a:pt x="14960" y="3224"/>
                  </a:lnTo>
                  <a:lnTo>
                    <a:pt x="15117" y="3068"/>
                  </a:lnTo>
                  <a:lnTo>
                    <a:pt x="15265" y="2971"/>
                  </a:lnTo>
                  <a:lnTo>
                    <a:pt x="15367" y="2891"/>
                  </a:lnTo>
                  <a:lnTo>
                    <a:pt x="15479" y="2833"/>
                  </a:lnTo>
                  <a:lnTo>
                    <a:pt x="15627" y="2760"/>
                  </a:lnTo>
                  <a:lnTo>
                    <a:pt x="15801" y="2672"/>
                  </a:lnTo>
                  <a:lnTo>
                    <a:pt x="15902" y="2616"/>
                  </a:lnTo>
                  <a:lnTo>
                    <a:pt x="15953" y="2544"/>
                  </a:lnTo>
                  <a:lnTo>
                    <a:pt x="15902" y="2480"/>
                  </a:lnTo>
                  <a:lnTo>
                    <a:pt x="15942" y="2320"/>
                  </a:lnTo>
                  <a:lnTo>
                    <a:pt x="16029" y="2276"/>
                  </a:lnTo>
                  <a:lnTo>
                    <a:pt x="16111" y="2336"/>
                  </a:lnTo>
                  <a:lnTo>
                    <a:pt x="16338" y="2329"/>
                  </a:lnTo>
                  <a:lnTo>
                    <a:pt x="16515" y="2242"/>
                  </a:lnTo>
                  <a:lnTo>
                    <a:pt x="16662" y="2213"/>
                  </a:lnTo>
                  <a:lnTo>
                    <a:pt x="16803" y="2154"/>
                  </a:lnTo>
                  <a:lnTo>
                    <a:pt x="16958" y="2088"/>
                  </a:lnTo>
                  <a:lnTo>
                    <a:pt x="16928" y="1994"/>
                  </a:lnTo>
                  <a:lnTo>
                    <a:pt x="16828" y="1852"/>
                  </a:lnTo>
                  <a:lnTo>
                    <a:pt x="16746" y="1775"/>
                  </a:lnTo>
                  <a:lnTo>
                    <a:pt x="16786" y="1685"/>
                  </a:lnTo>
                  <a:lnTo>
                    <a:pt x="16894" y="1649"/>
                  </a:lnTo>
                  <a:lnTo>
                    <a:pt x="17022" y="1728"/>
                  </a:lnTo>
                  <a:cubicBezTo>
                    <a:pt x="17065" y="1745"/>
                    <a:pt x="17109" y="1754"/>
                    <a:pt x="17154" y="1754"/>
                  </a:cubicBezTo>
                  <a:cubicBezTo>
                    <a:pt x="17193" y="1754"/>
                    <a:pt x="17232" y="1748"/>
                    <a:pt x="17270" y="1735"/>
                  </a:cubicBezTo>
                  <a:lnTo>
                    <a:pt x="17369" y="1675"/>
                  </a:lnTo>
                  <a:lnTo>
                    <a:pt x="17463" y="1580"/>
                  </a:lnTo>
                  <a:lnTo>
                    <a:pt x="17617" y="1551"/>
                  </a:lnTo>
                  <a:lnTo>
                    <a:pt x="17797" y="1546"/>
                  </a:lnTo>
                  <a:lnTo>
                    <a:pt x="17945" y="1517"/>
                  </a:lnTo>
                  <a:cubicBezTo>
                    <a:pt x="18025" y="1530"/>
                    <a:pt x="18106" y="1530"/>
                    <a:pt x="18186" y="1517"/>
                  </a:cubicBezTo>
                  <a:cubicBezTo>
                    <a:pt x="18230" y="1510"/>
                    <a:pt x="18274" y="1499"/>
                    <a:pt x="18316" y="1480"/>
                  </a:cubicBezTo>
                  <a:cubicBezTo>
                    <a:pt x="18379" y="1453"/>
                    <a:pt x="18437" y="1411"/>
                    <a:pt x="18487" y="1357"/>
                  </a:cubicBezTo>
                  <a:lnTo>
                    <a:pt x="18576" y="1269"/>
                  </a:lnTo>
                  <a:lnTo>
                    <a:pt x="18679" y="1133"/>
                  </a:lnTo>
                  <a:lnTo>
                    <a:pt x="18740" y="1033"/>
                  </a:lnTo>
                  <a:lnTo>
                    <a:pt x="18827" y="887"/>
                  </a:lnTo>
                  <a:lnTo>
                    <a:pt x="18865" y="773"/>
                  </a:lnTo>
                  <a:lnTo>
                    <a:pt x="18842" y="683"/>
                  </a:lnTo>
                  <a:lnTo>
                    <a:pt x="18706" y="662"/>
                  </a:lnTo>
                  <a:lnTo>
                    <a:pt x="18611" y="642"/>
                  </a:lnTo>
                  <a:lnTo>
                    <a:pt x="18371" y="642"/>
                  </a:lnTo>
                  <a:lnTo>
                    <a:pt x="18303" y="678"/>
                  </a:lnTo>
                  <a:lnTo>
                    <a:pt x="18196" y="812"/>
                  </a:lnTo>
                  <a:lnTo>
                    <a:pt x="18035" y="1029"/>
                  </a:lnTo>
                  <a:lnTo>
                    <a:pt x="17939" y="1072"/>
                  </a:lnTo>
                  <a:lnTo>
                    <a:pt x="17774" y="1203"/>
                  </a:lnTo>
                  <a:lnTo>
                    <a:pt x="17708" y="1283"/>
                  </a:lnTo>
                  <a:lnTo>
                    <a:pt x="17630" y="1324"/>
                  </a:lnTo>
                  <a:lnTo>
                    <a:pt x="17575" y="1297"/>
                  </a:lnTo>
                  <a:lnTo>
                    <a:pt x="17456" y="1210"/>
                  </a:lnTo>
                  <a:lnTo>
                    <a:pt x="17478" y="1123"/>
                  </a:lnTo>
                  <a:lnTo>
                    <a:pt x="17579" y="987"/>
                  </a:lnTo>
                  <a:lnTo>
                    <a:pt x="17620" y="848"/>
                  </a:lnTo>
                  <a:lnTo>
                    <a:pt x="17580" y="746"/>
                  </a:lnTo>
                  <a:lnTo>
                    <a:pt x="17480" y="713"/>
                  </a:lnTo>
                  <a:lnTo>
                    <a:pt x="17389" y="669"/>
                  </a:lnTo>
                  <a:lnTo>
                    <a:pt x="17377" y="770"/>
                  </a:lnTo>
                  <a:lnTo>
                    <a:pt x="17275" y="843"/>
                  </a:lnTo>
                  <a:lnTo>
                    <a:pt x="17223" y="719"/>
                  </a:lnTo>
                  <a:lnTo>
                    <a:pt x="17188" y="550"/>
                  </a:lnTo>
                  <a:lnTo>
                    <a:pt x="17158" y="474"/>
                  </a:lnTo>
                  <a:lnTo>
                    <a:pt x="17158" y="393"/>
                  </a:lnTo>
                  <a:lnTo>
                    <a:pt x="17262" y="250"/>
                  </a:lnTo>
                  <a:lnTo>
                    <a:pt x="17279" y="137"/>
                  </a:lnTo>
                  <a:lnTo>
                    <a:pt x="17211" y="42"/>
                  </a:lnTo>
                  <a:lnTo>
                    <a:pt x="17121" y="0"/>
                  </a:lnTo>
                  <a:lnTo>
                    <a:pt x="16997" y="69"/>
                  </a:lnTo>
                  <a:lnTo>
                    <a:pt x="16878" y="193"/>
                  </a:lnTo>
                  <a:lnTo>
                    <a:pt x="16739" y="264"/>
                  </a:lnTo>
                  <a:lnTo>
                    <a:pt x="16601" y="308"/>
                  </a:lnTo>
                  <a:lnTo>
                    <a:pt x="16495" y="385"/>
                  </a:lnTo>
                  <a:lnTo>
                    <a:pt x="16478" y="478"/>
                  </a:lnTo>
                  <a:lnTo>
                    <a:pt x="16580" y="499"/>
                  </a:lnTo>
                  <a:lnTo>
                    <a:pt x="16696" y="652"/>
                  </a:lnTo>
                  <a:lnTo>
                    <a:pt x="16774" y="698"/>
                  </a:lnTo>
                  <a:lnTo>
                    <a:pt x="16711" y="834"/>
                  </a:lnTo>
                  <a:lnTo>
                    <a:pt x="16611" y="914"/>
                  </a:lnTo>
                  <a:lnTo>
                    <a:pt x="16484" y="970"/>
                  </a:lnTo>
                  <a:lnTo>
                    <a:pt x="16336" y="992"/>
                  </a:lnTo>
                  <a:lnTo>
                    <a:pt x="16211" y="1072"/>
                  </a:lnTo>
                  <a:lnTo>
                    <a:pt x="16065" y="1208"/>
                  </a:lnTo>
                  <a:lnTo>
                    <a:pt x="15938" y="1300"/>
                  </a:lnTo>
                  <a:lnTo>
                    <a:pt x="15900" y="1403"/>
                  </a:lnTo>
                  <a:lnTo>
                    <a:pt x="15840" y="1405"/>
                  </a:lnTo>
                  <a:lnTo>
                    <a:pt x="15806" y="1296"/>
                  </a:lnTo>
                  <a:lnTo>
                    <a:pt x="15726" y="1252"/>
                  </a:lnTo>
                  <a:lnTo>
                    <a:pt x="15631" y="1267"/>
                  </a:lnTo>
                  <a:lnTo>
                    <a:pt x="15605" y="1192"/>
                  </a:lnTo>
                  <a:cubicBezTo>
                    <a:pt x="15584" y="1165"/>
                    <a:pt x="15559" y="1144"/>
                    <a:pt x="15531" y="1131"/>
                  </a:cubicBezTo>
                  <a:cubicBezTo>
                    <a:pt x="15512" y="1122"/>
                    <a:pt x="15491" y="1117"/>
                    <a:pt x="15471" y="1117"/>
                  </a:cubicBezTo>
                  <a:lnTo>
                    <a:pt x="15344" y="1117"/>
                  </a:lnTo>
                  <a:lnTo>
                    <a:pt x="15199" y="1177"/>
                  </a:lnTo>
                  <a:lnTo>
                    <a:pt x="15108" y="1170"/>
                  </a:lnTo>
                  <a:lnTo>
                    <a:pt x="14956" y="1162"/>
                  </a:lnTo>
                  <a:lnTo>
                    <a:pt x="14865" y="1119"/>
                  </a:lnTo>
                  <a:cubicBezTo>
                    <a:pt x="14833" y="1105"/>
                    <a:pt x="14801" y="1091"/>
                    <a:pt x="14769" y="1075"/>
                  </a:cubicBezTo>
                  <a:cubicBezTo>
                    <a:pt x="14722" y="1053"/>
                    <a:pt x="14676" y="1028"/>
                    <a:pt x="14628" y="1010"/>
                  </a:cubicBezTo>
                  <a:cubicBezTo>
                    <a:pt x="14586" y="993"/>
                    <a:pt x="14542" y="981"/>
                    <a:pt x="14498" y="973"/>
                  </a:cubicBezTo>
                  <a:lnTo>
                    <a:pt x="14362" y="995"/>
                  </a:lnTo>
                  <a:lnTo>
                    <a:pt x="14227" y="1051"/>
                  </a:lnTo>
                  <a:lnTo>
                    <a:pt x="14126" y="1073"/>
                  </a:lnTo>
                  <a:lnTo>
                    <a:pt x="14007" y="1095"/>
                  </a:lnTo>
                  <a:lnTo>
                    <a:pt x="13915" y="1160"/>
                  </a:lnTo>
                  <a:lnTo>
                    <a:pt x="13864" y="1223"/>
                  </a:lnTo>
                  <a:lnTo>
                    <a:pt x="13791" y="1318"/>
                  </a:lnTo>
                  <a:cubicBezTo>
                    <a:pt x="13779" y="1341"/>
                    <a:pt x="13766" y="1364"/>
                    <a:pt x="13753" y="1386"/>
                  </a:cubicBezTo>
                  <a:cubicBezTo>
                    <a:pt x="13728" y="1427"/>
                    <a:pt x="13701" y="1467"/>
                    <a:pt x="13670" y="1500"/>
                  </a:cubicBezTo>
                  <a:cubicBezTo>
                    <a:pt x="13638" y="1533"/>
                    <a:pt x="13603" y="1560"/>
                    <a:pt x="13565" y="1580"/>
                  </a:cubicBezTo>
                  <a:lnTo>
                    <a:pt x="13469" y="1480"/>
                  </a:lnTo>
                  <a:lnTo>
                    <a:pt x="13459" y="1310"/>
                  </a:lnTo>
                  <a:lnTo>
                    <a:pt x="13425" y="1176"/>
                  </a:lnTo>
                  <a:lnTo>
                    <a:pt x="13378" y="1120"/>
                  </a:lnTo>
                  <a:lnTo>
                    <a:pt x="13268" y="1101"/>
                  </a:lnTo>
                  <a:lnTo>
                    <a:pt x="13148" y="1115"/>
                  </a:lnTo>
                  <a:lnTo>
                    <a:pt x="13089" y="1183"/>
                  </a:lnTo>
                  <a:lnTo>
                    <a:pt x="13018" y="1183"/>
                  </a:lnTo>
                  <a:lnTo>
                    <a:pt x="12818" y="1192"/>
                  </a:lnTo>
                  <a:lnTo>
                    <a:pt x="12642" y="1192"/>
                  </a:lnTo>
                  <a:lnTo>
                    <a:pt x="12500" y="1104"/>
                  </a:lnTo>
                  <a:lnTo>
                    <a:pt x="12494" y="1027"/>
                  </a:lnTo>
                  <a:lnTo>
                    <a:pt x="12560" y="956"/>
                  </a:lnTo>
                  <a:lnTo>
                    <a:pt x="12650" y="915"/>
                  </a:lnTo>
                  <a:lnTo>
                    <a:pt x="12674" y="840"/>
                  </a:lnTo>
                  <a:lnTo>
                    <a:pt x="12555" y="840"/>
                  </a:lnTo>
                  <a:lnTo>
                    <a:pt x="12364" y="876"/>
                  </a:lnTo>
                  <a:lnTo>
                    <a:pt x="12266" y="825"/>
                  </a:lnTo>
                  <a:lnTo>
                    <a:pt x="12129" y="723"/>
                  </a:lnTo>
                  <a:lnTo>
                    <a:pt x="11999" y="650"/>
                  </a:lnTo>
                  <a:lnTo>
                    <a:pt x="11913" y="614"/>
                  </a:lnTo>
                  <a:lnTo>
                    <a:pt x="11760" y="572"/>
                  </a:lnTo>
                  <a:lnTo>
                    <a:pt x="11642" y="550"/>
                  </a:lnTo>
                  <a:lnTo>
                    <a:pt x="11514" y="550"/>
                  </a:lnTo>
                  <a:lnTo>
                    <a:pt x="11415" y="558"/>
                  </a:lnTo>
                  <a:lnTo>
                    <a:pt x="11319" y="601"/>
                  </a:lnTo>
                  <a:lnTo>
                    <a:pt x="11143" y="637"/>
                  </a:lnTo>
                  <a:lnTo>
                    <a:pt x="11018" y="616"/>
                  </a:lnTo>
                  <a:lnTo>
                    <a:pt x="10847" y="514"/>
                  </a:lnTo>
                  <a:lnTo>
                    <a:pt x="10762" y="449"/>
                  </a:lnTo>
                  <a:lnTo>
                    <a:pt x="10681" y="458"/>
                  </a:lnTo>
                  <a:lnTo>
                    <a:pt x="10573" y="509"/>
                  </a:lnTo>
                  <a:lnTo>
                    <a:pt x="10499" y="546"/>
                  </a:lnTo>
                  <a:lnTo>
                    <a:pt x="10376" y="524"/>
                  </a:lnTo>
                  <a:lnTo>
                    <a:pt x="10291" y="502"/>
                  </a:lnTo>
                  <a:lnTo>
                    <a:pt x="10121" y="517"/>
                  </a:lnTo>
                  <a:lnTo>
                    <a:pt x="9918" y="575"/>
                  </a:lnTo>
                  <a:lnTo>
                    <a:pt x="9714" y="655"/>
                  </a:lnTo>
                  <a:lnTo>
                    <a:pt x="9448" y="747"/>
                  </a:lnTo>
                  <a:lnTo>
                    <a:pt x="9329" y="769"/>
                  </a:lnTo>
                  <a:lnTo>
                    <a:pt x="8951" y="819"/>
                  </a:lnTo>
                  <a:lnTo>
                    <a:pt x="8616" y="776"/>
                  </a:lnTo>
                  <a:lnTo>
                    <a:pt x="8127" y="613"/>
                  </a:lnTo>
                  <a:lnTo>
                    <a:pt x="7941" y="509"/>
                  </a:lnTo>
                  <a:lnTo>
                    <a:pt x="7648" y="483"/>
                  </a:lnTo>
                  <a:lnTo>
                    <a:pt x="7075" y="407"/>
                  </a:lnTo>
                  <a:lnTo>
                    <a:pt x="6936" y="356"/>
                  </a:lnTo>
                  <a:lnTo>
                    <a:pt x="6817" y="290"/>
                  </a:lnTo>
                  <a:lnTo>
                    <a:pt x="6682" y="254"/>
                  </a:lnTo>
                  <a:lnTo>
                    <a:pt x="6466" y="217"/>
                  </a:lnTo>
                  <a:lnTo>
                    <a:pt x="6284" y="195"/>
                  </a:lnTo>
                  <a:lnTo>
                    <a:pt x="6126" y="188"/>
                  </a:lnTo>
                  <a:lnTo>
                    <a:pt x="5969" y="188"/>
                  </a:lnTo>
                  <a:lnTo>
                    <a:pt x="5690" y="225"/>
                  </a:lnTo>
                  <a:lnTo>
                    <a:pt x="5320" y="268"/>
                  </a:lnTo>
                  <a:lnTo>
                    <a:pt x="5074" y="361"/>
                  </a:lnTo>
                  <a:lnTo>
                    <a:pt x="4688" y="433"/>
                  </a:lnTo>
                  <a:lnTo>
                    <a:pt x="4586" y="477"/>
                  </a:lnTo>
                  <a:lnTo>
                    <a:pt x="4348" y="572"/>
                  </a:lnTo>
                  <a:lnTo>
                    <a:pt x="4054" y="701"/>
                  </a:lnTo>
                  <a:lnTo>
                    <a:pt x="3823" y="793"/>
                  </a:lnTo>
                  <a:lnTo>
                    <a:pt x="3588" y="866"/>
                  </a:lnTo>
                  <a:lnTo>
                    <a:pt x="3471" y="862"/>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4" name="îṩ1ïďê">
              <a:extLst>
                <a:ext uri="{FF2B5EF4-FFF2-40B4-BE49-F238E27FC236}">
                  <a16:creationId xmlns:a16="http://schemas.microsoft.com/office/drawing/2014/main" id="{5294F3FF-CEAB-74E2-9C20-064B12F3D976}"/>
                </a:ext>
              </a:extLst>
            </p:cNvPr>
            <p:cNvSpPr/>
            <p:nvPr/>
          </p:nvSpPr>
          <p:spPr>
            <a:xfrm>
              <a:off x="2659645" y="1473576"/>
              <a:ext cx="486286" cy="175323"/>
            </a:xfrm>
            <a:custGeom>
              <a:avLst/>
              <a:gdLst/>
              <a:ahLst/>
              <a:cxnLst>
                <a:cxn ang="0">
                  <a:pos x="wd2" y="hd2"/>
                </a:cxn>
                <a:cxn ang="5400000">
                  <a:pos x="wd2" y="hd2"/>
                </a:cxn>
                <a:cxn ang="10800000">
                  <a:pos x="wd2" y="hd2"/>
                </a:cxn>
                <a:cxn ang="16200000">
                  <a:pos x="wd2" y="hd2"/>
                </a:cxn>
              </a:cxnLst>
              <a:rect l="0" t="0" r="r" b="b"/>
              <a:pathLst>
                <a:path w="21600" h="21600" extrusionOk="0">
                  <a:moveTo>
                    <a:pt x="5634" y="1167"/>
                  </a:moveTo>
                  <a:lnTo>
                    <a:pt x="4811" y="2252"/>
                  </a:lnTo>
                  <a:lnTo>
                    <a:pt x="2967" y="4498"/>
                  </a:lnTo>
                  <a:lnTo>
                    <a:pt x="1963" y="5618"/>
                  </a:lnTo>
                  <a:lnTo>
                    <a:pt x="576" y="7014"/>
                  </a:lnTo>
                  <a:lnTo>
                    <a:pt x="80" y="8227"/>
                  </a:lnTo>
                  <a:lnTo>
                    <a:pt x="0" y="9312"/>
                  </a:lnTo>
                  <a:lnTo>
                    <a:pt x="451" y="10588"/>
                  </a:lnTo>
                  <a:lnTo>
                    <a:pt x="1016" y="11735"/>
                  </a:lnTo>
                  <a:cubicBezTo>
                    <a:pt x="1189" y="11851"/>
                    <a:pt x="1367" y="11914"/>
                    <a:pt x="1545" y="11921"/>
                  </a:cubicBezTo>
                  <a:cubicBezTo>
                    <a:pt x="2101" y="11944"/>
                    <a:pt x="2642" y="11441"/>
                    <a:pt x="3079" y="10495"/>
                  </a:cubicBezTo>
                  <a:lnTo>
                    <a:pt x="3970" y="9406"/>
                  </a:lnTo>
                  <a:lnTo>
                    <a:pt x="5427" y="8286"/>
                  </a:lnTo>
                  <a:lnTo>
                    <a:pt x="6330" y="8286"/>
                  </a:lnTo>
                  <a:lnTo>
                    <a:pt x="7392" y="10183"/>
                  </a:lnTo>
                  <a:lnTo>
                    <a:pt x="7965" y="10836"/>
                  </a:lnTo>
                  <a:lnTo>
                    <a:pt x="7774" y="11797"/>
                  </a:lnTo>
                  <a:lnTo>
                    <a:pt x="7111" y="12073"/>
                  </a:lnTo>
                  <a:cubicBezTo>
                    <a:pt x="6813" y="12042"/>
                    <a:pt x="6516" y="12011"/>
                    <a:pt x="6219" y="11980"/>
                  </a:cubicBezTo>
                  <a:cubicBezTo>
                    <a:pt x="5914" y="11948"/>
                    <a:pt x="5609" y="11917"/>
                    <a:pt x="5304" y="11886"/>
                  </a:cubicBezTo>
                  <a:lnTo>
                    <a:pt x="5201" y="13473"/>
                  </a:lnTo>
                  <a:lnTo>
                    <a:pt x="6409" y="14126"/>
                  </a:lnTo>
                  <a:cubicBezTo>
                    <a:pt x="6963" y="14051"/>
                    <a:pt x="7516" y="13958"/>
                    <a:pt x="8069" y="13846"/>
                  </a:cubicBezTo>
                  <a:cubicBezTo>
                    <a:pt x="8714" y="13716"/>
                    <a:pt x="9358" y="13560"/>
                    <a:pt x="10001" y="13380"/>
                  </a:cubicBezTo>
                  <a:lnTo>
                    <a:pt x="10642" y="15239"/>
                  </a:lnTo>
                  <a:lnTo>
                    <a:pt x="9896" y="15981"/>
                  </a:lnTo>
                  <a:cubicBezTo>
                    <a:pt x="9546" y="16191"/>
                    <a:pt x="9192" y="16347"/>
                    <a:pt x="8836" y="16448"/>
                  </a:cubicBezTo>
                  <a:cubicBezTo>
                    <a:pt x="7951" y="16697"/>
                    <a:pt x="7059" y="16604"/>
                    <a:pt x="6183" y="16172"/>
                  </a:cubicBezTo>
                  <a:lnTo>
                    <a:pt x="4831" y="16172"/>
                  </a:lnTo>
                  <a:lnTo>
                    <a:pt x="4764" y="17467"/>
                  </a:lnTo>
                  <a:lnTo>
                    <a:pt x="5860" y="18555"/>
                  </a:lnTo>
                  <a:lnTo>
                    <a:pt x="7450" y="19951"/>
                  </a:lnTo>
                  <a:lnTo>
                    <a:pt x="9207" y="21320"/>
                  </a:lnTo>
                  <a:lnTo>
                    <a:pt x="10369" y="21600"/>
                  </a:lnTo>
                  <a:lnTo>
                    <a:pt x="11950" y="21507"/>
                  </a:lnTo>
                  <a:lnTo>
                    <a:pt x="13656" y="20231"/>
                  </a:lnTo>
                  <a:cubicBezTo>
                    <a:pt x="13887" y="19682"/>
                    <a:pt x="14168" y="19316"/>
                    <a:pt x="14469" y="19174"/>
                  </a:cubicBezTo>
                  <a:cubicBezTo>
                    <a:pt x="14818" y="19009"/>
                    <a:pt x="15172" y="19150"/>
                    <a:pt x="15519" y="19329"/>
                  </a:cubicBezTo>
                  <a:cubicBezTo>
                    <a:pt x="15975" y="19564"/>
                    <a:pt x="16427" y="19863"/>
                    <a:pt x="16872" y="20224"/>
                  </a:cubicBezTo>
                  <a:lnTo>
                    <a:pt x="18689" y="19850"/>
                  </a:lnTo>
                  <a:lnTo>
                    <a:pt x="20146" y="18544"/>
                  </a:lnTo>
                  <a:lnTo>
                    <a:pt x="21195" y="17237"/>
                  </a:lnTo>
                  <a:lnTo>
                    <a:pt x="21600" y="15873"/>
                  </a:lnTo>
                  <a:lnTo>
                    <a:pt x="21374" y="15130"/>
                  </a:lnTo>
                  <a:cubicBezTo>
                    <a:pt x="21049" y="15131"/>
                    <a:pt x="20734" y="14814"/>
                    <a:pt x="20486" y="14235"/>
                  </a:cubicBezTo>
                  <a:cubicBezTo>
                    <a:pt x="20325" y="13859"/>
                    <a:pt x="20198" y="13383"/>
                    <a:pt x="20115" y="12847"/>
                  </a:cubicBezTo>
                  <a:cubicBezTo>
                    <a:pt x="20094" y="12509"/>
                    <a:pt x="20094" y="12163"/>
                    <a:pt x="20115" y="11824"/>
                  </a:cubicBezTo>
                  <a:cubicBezTo>
                    <a:pt x="20168" y="10953"/>
                    <a:pt x="20353" y="10185"/>
                    <a:pt x="20623" y="9709"/>
                  </a:cubicBezTo>
                  <a:lnTo>
                    <a:pt x="21199" y="6443"/>
                  </a:lnTo>
                  <a:lnTo>
                    <a:pt x="21301" y="5513"/>
                  </a:lnTo>
                  <a:cubicBezTo>
                    <a:pt x="21336" y="5080"/>
                    <a:pt x="21268" y="4633"/>
                    <a:pt x="21131" y="4397"/>
                  </a:cubicBezTo>
                  <a:cubicBezTo>
                    <a:pt x="20903" y="4004"/>
                    <a:pt x="20627" y="4349"/>
                    <a:pt x="20376" y="4646"/>
                  </a:cubicBezTo>
                  <a:cubicBezTo>
                    <a:pt x="20058" y="5024"/>
                    <a:pt x="19716" y="5284"/>
                    <a:pt x="19439" y="5860"/>
                  </a:cubicBezTo>
                  <a:cubicBezTo>
                    <a:pt x="19169" y="6418"/>
                    <a:pt x="18986" y="7219"/>
                    <a:pt x="18761" y="7909"/>
                  </a:cubicBezTo>
                  <a:cubicBezTo>
                    <a:pt x="18530" y="8617"/>
                    <a:pt x="18255" y="9207"/>
                    <a:pt x="17949" y="9651"/>
                  </a:cubicBezTo>
                  <a:lnTo>
                    <a:pt x="17192" y="8997"/>
                  </a:lnTo>
                  <a:cubicBezTo>
                    <a:pt x="17245" y="8451"/>
                    <a:pt x="17264" y="7885"/>
                    <a:pt x="17249" y="7321"/>
                  </a:cubicBezTo>
                  <a:cubicBezTo>
                    <a:pt x="17234" y="6788"/>
                    <a:pt x="17188" y="6264"/>
                    <a:pt x="17113" y="5770"/>
                  </a:cubicBezTo>
                  <a:lnTo>
                    <a:pt x="16235" y="5863"/>
                  </a:lnTo>
                  <a:lnTo>
                    <a:pt x="15637" y="7539"/>
                  </a:lnTo>
                  <a:lnTo>
                    <a:pt x="14936" y="7349"/>
                  </a:lnTo>
                  <a:lnTo>
                    <a:pt x="14394" y="6820"/>
                  </a:lnTo>
                  <a:lnTo>
                    <a:pt x="13160" y="5925"/>
                  </a:lnTo>
                  <a:lnTo>
                    <a:pt x="12891" y="4996"/>
                  </a:lnTo>
                  <a:lnTo>
                    <a:pt x="12371" y="3658"/>
                  </a:lnTo>
                  <a:lnTo>
                    <a:pt x="11460" y="2356"/>
                  </a:lnTo>
                  <a:lnTo>
                    <a:pt x="10150" y="1298"/>
                  </a:lnTo>
                  <a:lnTo>
                    <a:pt x="9103" y="649"/>
                  </a:lnTo>
                  <a:lnTo>
                    <a:pt x="8371" y="2"/>
                  </a:lnTo>
                  <a:lnTo>
                    <a:pt x="7461" y="0"/>
                  </a:lnTo>
                  <a:lnTo>
                    <a:pt x="6933" y="376"/>
                  </a:lnTo>
                  <a:lnTo>
                    <a:pt x="5634" y="1167"/>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5" name="îṩḻiďé">
              <a:extLst>
                <a:ext uri="{FF2B5EF4-FFF2-40B4-BE49-F238E27FC236}">
                  <a16:creationId xmlns:a16="http://schemas.microsoft.com/office/drawing/2014/main" id="{A1CC7839-E7DB-D382-ABDD-8E9259181174}"/>
                </a:ext>
              </a:extLst>
            </p:cNvPr>
            <p:cNvSpPr/>
            <p:nvPr/>
          </p:nvSpPr>
          <p:spPr>
            <a:xfrm>
              <a:off x="3184375" y="1615331"/>
              <a:ext cx="84303" cy="41888"/>
            </a:xfrm>
            <a:custGeom>
              <a:avLst/>
              <a:gdLst/>
              <a:ahLst/>
              <a:cxnLst>
                <a:cxn ang="0">
                  <a:pos x="wd2" y="hd2"/>
                </a:cxn>
                <a:cxn ang="5400000">
                  <a:pos x="wd2" y="hd2"/>
                </a:cxn>
                <a:cxn ang="10800000">
                  <a:pos x="wd2" y="hd2"/>
                </a:cxn>
                <a:cxn ang="16200000">
                  <a:pos x="wd2" y="hd2"/>
                </a:cxn>
              </a:cxnLst>
              <a:rect l="0" t="0" r="r" b="b"/>
              <a:pathLst>
                <a:path w="21600" h="21600" extrusionOk="0">
                  <a:moveTo>
                    <a:pt x="10670" y="2473"/>
                  </a:moveTo>
                  <a:lnTo>
                    <a:pt x="5361" y="4164"/>
                  </a:lnTo>
                  <a:lnTo>
                    <a:pt x="2017" y="7047"/>
                  </a:lnTo>
                  <a:lnTo>
                    <a:pt x="0" y="10954"/>
                  </a:lnTo>
                  <a:lnTo>
                    <a:pt x="2552" y="17693"/>
                  </a:lnTo>
                  <a:lnTo>
                    <a:pt x="5850" y="21600"/>
                  </a:lnTo>
                  <a:cubicBezTo>
                    <a:pt x="7389" y="21202"/>
                    <a:pt x="8897" y="20415"/>
                    <a:pt x="10337" y="19256"/>
                  </a:cubicBezTo>
                  <a:cubicBezTo>
                    <a:pt x="12339" y="17645"/>
                    <a:pt x="14178" y="15341"/>
                    <a:pt x="16135" y="13527"/>
                  </a:cubicBezTo>
                  <a:cubicBezTo>
                    <a:pt x="17883" y="11907"/>
                    <a:pt x="19716" y="10684"/>
                    <a:pt x="21600" y="9880"/>
                  </a:cubicBezTo>
                  <a:lnTo>
                    <a:pt x="21014" y="4151"/>
                  </a:lnTo>
                  <a:lnTo>
                    <a:pt x="17112" y="2719"/>
                  </a:lnTo>
                  <a:lnTo>
                    <a:pt x="14661" y="0"/>
                  </a:lnTo>
                  <a:lnTo>
                    <a:pt x="10670" y="2473"/>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6" name="îsḷîḓé">
              <a:extLst>
                <a:ext uri="{FF2B5EF4-FFF2-40B4-BE49-F238E27FC236}">
                  <a16:creationId xmlns:a16="http://schemas.microsoft.com/office/drawing/2014/main" id="{E25DE70F-8980-A394-4F17-1B4592EDE457}"/>
                </a:ext>
              </a:extLst>
            </p:cNvPr>
            <p:cNvSpPr/>
            <p:nvPr/>
          </p:nvSpPr>
          <p:spPr>
            <a:xfrm>
              <a:off x="3215588" y="1484505"/>
              <a:ext cx="150776" cy="76940"/>
            </a:xfrm>
            <a:custGeom>
              <a:avLst/>
              <a:gdLst/>
              <a:ahLst/>
              <a:cxnLst>
                <a:cxn ang="0">
                  <a:pos x="wd2" y="hd2"/>
                </a:cxn>
                <a:cxn ang="5400000">
                  <a:pos x="wd2" y="hd2"/>
                </a:cxn>
                <a:cxn ang="10800000">
                  <a:pos x="wd2" y="hd2"/>
                </a:cxn>
                <a:cxn ang="16200000">
                  <a:pos x="wd2" y="hd2"/>
                </a:cxn>
              </a:cxnLst>
              <a:rect l="0" t="0" r="r" b="b"/>
              <a:pathLst>
                <a:path w="21600" h="21600" extrusionOk="0">
                  <a:moveTo>
                    <a:pt x="9855" y="8070"/>
                  </a:moveTo>
                  <a:lnTo>
                    <a:pt x="7801" y="11552"/>
                  </a:lnTo>
                  <a:lnTo>
                    <a:pt x="5516" y="10656"/>
                  </a:lnTo>
                  <a:lnTo>
                    <a:pt x="2915" y="8883"/>
                  </a:lnTo>
                  <a:lnTo>
                    <a:pt x="484" y="9938"/>
                  </a:lnTo>
                  <a:lnTo>
                    <a:pt x="0" y="12339"/>
                  </a:lnTo>
                  <a:lnTo>
                    <a:pt x="2322" y="13819"/>
                  </a:lnTo>
                  <a:lnTo>
                    <a:pt x="4989" y="16372"/>
                  </a:lnTo>
                  <a:lnTo>
                    <a:pt x="6259" y="21600"/>
                  </a:lnTo>
                  <a:lnTo>
                    <a:pt x="8764" y="21166"/>
                  </a:lnTo>
                  <a:lnTo>
                    <a:pt x="11419" y="18835"/>
                  </a:lnTo>
                  <a:lnTo>
                    <a:pt x="13595" y="17559"/>
                  </a:lnTo>
                  <a:lnTo>
                    <a:pt x="16209" y="16717"/>
                  </a:lnTo>
                  <a:lnTo>
                    <a:pt x="18103" y="12039"/>
                  </a:lnTo>
                  <a:lnTo>
                    <a:pt x="18868" y="8289"/>
                  </a:lnTo>
                  <a:lnTo>
                    <a:pt x="21600" y="2573"/>
                  </a:lnTo>
                  <a:lnTo>
                    <a:pt x="21345" y="797"/>
                  </a:lnTo>
                  <a:lnTo>
                    <a:pt x="19965" y="0"/>
                  </a:lnTo>
                  <a:lnTo>
                    <a:pt x="18121" y="1761"/>
                  </a:lnTo>
                  <a:lnTo>
                    <a:pt x="15430" y="3083"/>
                  </a:lnTo>
                  <a:cubicBezTo>
                    <a:pt x="14909" y="2790"/>
                    <a:pt x="14357" y="2790"/>
                    <a:pt x="13836" y="3083"/>
                  </a:cubicBezTo>
                  <a:cubicBezTo>
                    <a:pt x="13246" y="3416"/>
                    <a:pt x="12725" y="4109"/>
                    <a:pt x="12352" y="5060"/>
                  </a:cubicBezTo>
                  <a:lnTo>
                    <a:pt x="9855" y="807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7" name="ís1ïḋe">
              <a:extLst>
                <a:ext uri="{FF2B5EF4-FFF2-40B4-BE49-F238E27FC236}">
                  <a16:creationId xmlns:a16="http://schemas.microsoft.com/office/drawing/2014/main" id="{BB1E9958-6666-B5BC-4876-C94E7539FC47}"/>
                </a:ext>
              </a:extLst>
            </p:cNvPr>
            <p:cNvSpPr/>
            <p:nvPr/>
          </p:nvSpPr>
          <p:spPr>
            <a:xfrm>
              <a:off x="3377772" y="1484037"/>
              <a:ext cx="117289" cy="51262"/>
            </a:xfrm>
            <a:custGeom>
              <a:avLst/>
              <a:gdLst/>
              <a:ahLst/>
              <a:cxnLst>
                <a:cxn ang="0">
                  <a:pos x="wd2" y="hd2"/>
                </a:cxn>
                <a:cxn ang="5400000">
                  <a:pos x="wd2" y="hd2"/>
                </a:cxn>
                <a:cxn ang="10800000">
                  <a:pos x="wd2" y="hd2"/>
                </a:cxn>
                <a:cxn ang="16200000">
                  <a:pos x="wd2" y="hd2"/>
                </a:cxn>
              </a:cxnLst>
              <a:rect l="0" t="0" r="r" b="b"/>
              <a:pathLst>
                <a:path w="21600" h="21600" extrusionOk="0">
                  <a:moveTo>
                    <a:pt x="16283" y="0"/>
                  </a:moveTo>
                  <a:lnTo>
                    <a:pt x="11928" y="3126"/>
                  </a:lnTo>
                  <a:lnTo>
                    <a:pt x="8108" y="3244"/>
                  </a:lnTo>
                  <a:lnTo>
                    <a:pt x="5428" y="5147"/>
                  </a:lnTo>
                  <a:lnTo>
                    <a:pt x="1745" y="9615"/>
                  </a:lnTo>
                  <a:lnTo>
                    <a:pt x="0" y="15547"/>
                  </a:lnTo>
                  <a:lnTo>
                    <a:pt x="588" y="20642"/>
                  </a:lnTo>
                  <a:lnTo>
                    <a:pt x="3255" y="21600"/>
                  </a:lnTo>
                  <a:lnTo>
                    <a:pt x="5550" y="17130"/>
                  </a:lnTo>
                  <a:lnTo>
                    <a:pt x="11731" y="15960"/>
                  </a:lnTo>
                  <a:lnTo>
                    <a:pt x="16226" y="17237"/>
                  </a:lnTo>
                  <a:lnTo>
                    <a:pt x="19914" y="14058"/>
                  </a:lnTo>
                  <a:lnTo>
                    <a:pt x="21459" y="10547"/>
                  </a:lnTo>
                  <a:lnTo>
                    <a:pt x="21600" y="3750"/>
                  </a:lnTo>
                  <a:lnTo>
                    <a:pt x="20248" y="1848"/>
                  </a:lnTo>
                  <a:lnTo>
                    <a:pt x="16283"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8" name="iŝḻíḍè">
              <a:extLst>
                <a:ext uri="{FF2B5EF4-FFF2-40B4-BE49-F238E27FC236}">
                  <a16:creationId xmlns:a16="http://schemas.microsoft.com/office/drawing/2014/main" id="{6601522B-BCF9-C9B4-C258-3A560BA4A24C}"/>
                </a:ext>
              </a:extLst>
            </p:cNvPr>
            <p:cNvSpPr/>
            <p:nvPr/>
          </p:nvSpPr>
          <p:spPr>
            <a:xfrm>
              <a:off x="3537340" y="1418200"/>
              <a:ext cx="289161" cy="66258"/>
            </a:xfrm>
            <a:custGeom>
              <a:avLst/>
              <a:gdLst/>
              <a:ahLst/>
              <a:cxnLst>
                <a:cxn ang="0">
                  <a:pos x="wd2" y="hd2"/>
                </a:cxn>
                <a:cxn ang="5400000">
                  <a:pos x="wd2" y="hd2"/>
                </a:cxn>
                <a:cxn ang="10800000">
                  <a:pos x="wd2" y="hd2"/>
                </a:cxn>
                <a:cxn ang="16200000">
                  <a:pos x="wd2" y="hd2"/>
                </a:cxn>
              </a:cxnLst>
              <a:rect l="0" t="0" r="r" b="b"/>
              <a:pathLst>
                <a:path w="21600" h="21600" extrusionOk="0">
                  <a:moveTo>
                    <a:pt x="3838" y="93"/>
                  </a:moveTo>
                  <a:lnTo>
                    <a:pt x="2736" y="1503"/>
                  </a:lnTo>
                  <a:lnTo>
                    <a:pt x="1623" y="3591"/>
                  </a:lnTo>
                  <a:lnTo>
                    <a:pt x="622" y="6051"/>
                  </a:lnTo>
                  <a:lnTo>
                    <a:pt x="0" y="11309"/>
                  </a:lnTo>
                  <a:cubicBezTo>
                    <a:pt x="23" y="12625"/>
                    <a:pt x="147" y="13870"/>
                    <a:pt x="350" y="14850"/>
                  </a:cubicBezTo>
                  <a:cubicBezTo>
                    <a:pt x="1005" y="17999"/>
                    <a:pt x="2162" y="17761"/>
                    <a:pt x="2744" y="14356"/>
                  </a:cubicBezTo>
                  <a:lnTo>
                    <a:pt x="5745" y="14109"/>
                  </a:lnTo>
                  <a:lnTo>
                    <a:pt x="6941" y="15344"/>
                  </a:lnTo>
                  <a:lnTo>
                    <a:pt x="7732" y="17545"/>
                  </a:lnTo>
                  <a:lnTo>
                    <a:pt x="11998" y="18080"/>
                  </a:lnTo>
                  <a:lnTo>
                    <a:pt x="14484" y="17092"/>
                  </a:lnTo>
                  <a:lnTo>
                    <a:pt x="15087" y="21600"/>
                  </a:lnTo>
                  <a:lnTo>
                    <a:pt x="16550" y="21600"/>
                  </a:lnTo>
                  <a:lnTo>
                    <a:pt x="17231" y="19140"/>
                  </a:lnTo>
                  <a:lnTo>
                    <a:pt x="18865" y="15518"/>
                  </a:lnTo>
                  <a:lnTo>
                    <a:pt x="20308" y="14036"/>
                  </a:lnTo>
                  <a:lnTo>
                    <a:pt x="21600" y="11412"/>
                  </a:lnTo>
                  <a:cubicBezTo>
                    <a:pt x="21334" y="10787"/>
                    <a:pt x="21058" y="10251"/>
                    <a:pt x="20774" y="9806"/>
                  </a:cubicBezTo>
                  <a:cubicBezTo>
                    <a:pt x="20288" y="9047"/>
                    <a:pt x="19783" y="8563"/>
                    <a:pt x="19275" y="8160"/>
                  </a:cubicBezTo>
                  <a:cubicBezTo>
                    <a:pt x="18598" y="7622"/>
                    <a:pt x="17913" y="7228"/>
                    <a:pt x="17224" y="7172"/>
                  </a:cubicBezTo>
                  <a:cubicBezTo>
                    <a:pt x="16485" y="7113"/>
                    <a:pt x="15746" y="7444"/>
                    <a:pt x="15026" y="8160"/>
                  </a:cubicBezTo>
                  <a:lnTo>
                    <a:pt x="12369" y="8407"/>
                  </a:lnTo>
                  <a:lnTo>
                    <a:pt x="10911" y="9394"/>
                  </a:lnTo>
                  <a:lnTo>
                    <a:pt x="8883" y="10619"/>
                  </a:lnTo>
                  <a:lnTo>
                    <a:pt x="7915" y="8232"/>
                  </a:lnTo>
                  <a:lnTo>
                    <a:pt x="5806" y="3786"/>
                  </a:lnTo>
                  <a:lnTo>
                    <a:pt x="5241" y="0"/>
                  </a:lnTo>
                  <a:lnTo>
                    <a:pt x="3838" y="93"/>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9" name="ïšļiḍè">
              <a:extLst>
                <a:ext uri="{FF2B5EF4-FFF2-40B4-BE49-F238E27FC236}">
                  <a16:creationId xmlns:a16="http://schemas.microsoft.com/office/drawing/2014/main" id="{2F244D0D-92AC-3B2D-5953-74025E790347}"/>
                </a:ext>
              </a:extLst>
            </p:cNvPr>
            <p:cNvSpPr/>
            <p:nvPr/>
          </p:nvSpPr>
          <p:spPr>
            <a:xfrm>
              <a:off x="3672980" y="1247323"/>
              <a:ext cx="662519" cy="187834"/>
            </a:xfrm>
            <a:custGeom>
              <a:avLst/>
              <a:gdLst/>
              <a:ahLst/>
              <a:cxnLst>
                <a:cxn ang="0">
                  <a:pos x="wd2" y="hd2"/>
                </a:cxn>
                <a:cxn ang="5400000">
                  <a:pos x="wd2" y="hd2"/>
                </a:cxn>
                <a:cxn ang="10800000">
                  <a:pos x="wd2" y="hd2"/>
                </a:cxn>
                <a:cxn ang="16200000">
                  <a:pos x="wd2" y="hd2"/>
                </a:cxn>
              </a:cxnLst>
              <a:rect l="0" t="0" r="r" b="b"/>
              <a:pathLst>
                <a:path w="21600" h="21600" extrusionOk="0">
                  <a:moveTo>
                    <a:pt x="5561" y="13378"/>
                  </a:moveTo>
                  <a:lnTo>
                    <a:pt x="5088" y="13526"/>
                  </a:lnTo>
                  <a:lnTo>
                    <a:pt x="4669" y="12962"/>
                  </a:lnTo>
                  <a:lnTo>
                    <a:pt x="4219" y="12959"/>
                  </a:lnTo>
                  <a:lnTo>
                    <a:pt x="3753" y="12614"/>
                  </a:lnTo>
                  <a:lnTo>
                    <a:pt x="3243" y="12700"/>
                  </a:lnTo>
                  <a:lnTo>
                    <a:pt x="3001" y="13654"/>
                  </a:lnTo>
                  <a:lnTo>
                    <a:pt x="3447" y="14348"/>
                  </a:lnTo>
                  <a:lnTo>
                    <a:pt x="4117" y="13825"/>
                  </a:lnTo>
                  <a:lnTo>
                    <a:pt x="4612" y="14954"/>
                  </a:lnTo>
                  <a:lnTo>
                    <a:pt x="4247" y="16144"/>
                  </a:lnTo>
                  <a:lnTo>
                    <a:pt x="3401" y="16493"/>
                  </a:lnTo>
                  <a:lnTo>
                    <a:pt x="3037" y="17070"/>
                  </a:lnTo>
                  <a:lnTo>
                    <a:pt x="2338" y="17502"/>
                  </a:lnTo>
                  <a:lnTo>
                    <a:pt x="1089" y="17154"/>
                  </a:lnTo>
                  <a:lnTo>
                    <a:pt x="368" y="16144"/>
                  </a:lnTo>
                  <a:lnTo>
                    <a:pt x="0" y="16754"/>
                  </a:lnTo>
                  <a:lnTo>
                    <a:pt x="473" y="17680"/>
                  </a:lnTo>
                  <a:lnTo>
                    <a:pt x="1410" y="19248"/>
                  </a:lnTo>
                  <a:cubicBezTo>
                    <a:pt x="1564" y="19437"/>
                    <a:pt x="1722" y="19583"/>
                    <a:pt x="1882" y="19684"/>
                  </a:cubicBezTo>
                  <a:cubicBezTo>
                    <a:pt x="2315" y="19954"/>
                    <a:pt x="2758" y="19895"/>
                    <a:pt x="3184" y="19509"/>
                  </a:cubicBezTo>
                  <a:lnTo>
                    <a:pt x="4003" y="18899"/>
                  </a:lnTo>
                  <a:lnTo>
                    <a:pt x="4865" y="19684"/>
                  </a:lnTo>
                  <a:lnTo>
                    <a:pt x="5810" y="21600"/>
                  </a:lnTo>
                  <a:lnTo>
                    <a:pt x="6299" y="20087"/>
                  </a:lnTo>
                  <a:cubicBezTo>
                    <a:pt x="6564" y="19546"/>
                    <a:pt x="6838" y="19061"/>
                    <a:pt x="7119" y="18634"/>
                  </a:cubicBezTo>
                  <a:cubicBezTo>
                    <a:pt x="7498" y="18061"/>
                    <a:pt x="7889" y="17595"/>
                    <a:pt x="8288" y="17241"/>
                  </a:cubicBezTo>
                  <a:lnTo>
                    <a:pt x="8943" y="16573"/>
                  </a:lnTo>
                  <a:cubicBezTo>
                    <a:pt x="9325" y="16367"/>
                    <a:pt x="9696" y="15967"/>
                    <a:pt x="10045" y="15386"/>
                  </a:cubicBezTo>
                  <a:cubicBezTo>
                    <a:pt x="10339" y="14896"/>
                    <a:pt x="10614" y="14282"/>
                    <a:pt x="10865" y="13557"/>
                  </a:cubicBezTo>
                  <a:lnTo>
                    <a:pt x="11910" y="11553"/>
                  </a:lnTo>
                  <a:lnTo>
                    <a:pt x="12755" y="10329"/>
                  </a:lnTo>
                  <a:lnTo>
                    <a:pt x="14123" y="9460"/>
                  </a:lnTo>
                  <a:lnTo>
                    <a:pt x="15016" y="8853"/>
                  </a:lnTo>
                  <a:lnTo>
                    <a:pt x="16306" y="7600"/>
                  </a:lnTo>
                  <a:lnTo>
                    <a:pt x="17582" y="6587"/>
                  </a:lnTo>
                  <a:lnTo>
                    <a:pt x="19014" y="5139"/>
                  </a:lnTo>
                  <a:lnTo>
                    <a:pt x="20556" y="3047"/>
                  </a:lnTo>
                  <a:lnTo>
                    <a:pt x="21202" y="1453"/>
                  </a:lnTo>
                  <a:lnTo>
                    <a:pt x="21600" y="174"/>
                  </a:lnTo>
                  <a:lnTo>
                    <a:pt x="21294" y="0"/>
                  </a:lnTo>
                  <a:lnTo>
                    <a:pt x="20633" y="10"/>
                  </a:lnTo>
                  <a:lnTo>
                    <a:pt x="19151" y="1139"/>
                  </a:lnTo>
                  <a:cubicBezTo>
                    <a:pt x="18849" y="1367"/>
                    <a:pt x="18545" y="1570"/>
                    <a:pt x="18239" y="1749"/>
                  </a:cubicBezTo>
                  <a:cubicBezTo>
                    <a:pt x="17545" y="2156"/>
                    <a:pt x="16846" y="2436"/>
                    <a:pt x="16143" y="2588"/>
                  </a:cubicBezTo>
                  <a:lnTo>
                    <a:pt x="14478" y="2326"/>
                  </a:lnTo>
                  <a:lnTo>
                    <a:pt x="13302" y="2239"/>
                  </a:lnTo>
                  <a:lnTo>
                    <a:pt x="12681" y="2239"/>
                  </a:lnTo>
                  <a:lnTo>
                    <a:pt x="11912" y="2497"/>
                  </a:lnTo>
                  <a:lnTo>
                    <a:pt x="10970" y="2932"/>
                  </a:lnTo>
                  <a:cubicBezTo>
                    <a:pt x="10552" y="3620"/>
                    <a:pt x="10097" y="3995"/>
                    <a:pt x="9635" y="4036"/>
                  </a:cubicBezTo>
                  <a:cubicBezTo>
                    <a:pt x="9179" y="4076"/>
                    <a:pt x="8728" y="3788"/>
                    <a:pt x="8276" y="3600"/>
                  </a:cubicBezTo>
                  <a:cubicBezTo>
                    <a:pt x="7888" y="3439"/>
                    <a:pt x="7498" y="3352"/>
                    <a:pt x="7108" y="3339"/>
                  </a:cubicBezTo>
                  <a:lnTo>
                    <a:pt x="6305" y="3339"/>
                  </a:lnTo>
                  <a:lnTo>
                    <a:pt x="5909" y="3945"/>
                  </a:lnTo>
                  <a:lnTo>
                    <a:pt x="6356" y="4864"/>
                  </a:lnTo>
                  <a:lnTo>
                    <a:pt x="6967" y="5096"/>
                  </a:lnTo>
                  <a:cubicBezTo>
                    <a:pt x="7229" y="5258"/>
                    <a:pt x="7491" y="5403"/>
                    <a:pt x="7755" y="5531"/>
                  </a:cubicBezTo>
                  <a:cubicBezTo>
                    <a:pt x="8151" y="5725"/>
                    <a:pt x="8549" y="5880"/>
                    <a:pt x="8948" y="5996"/>
                  </a:cubicBezTo>
                  <a:cubicBezTo>
                    <a:pt x="9130" y="6050"/>
                    <a:pt x="9312" y="6050"/>
                    <a:pt x="9493" y="5996"/>
                  </a:cubicBezTo>
                  <a:cubicBezTo>
                    <a:pt x="9721" y="5928"/>
                    <a:pt x="9946" y="5776"/>
                    <a:pt x="10171" y="5648"/>
                  </a:cubicBezTo>
                  <a:cubicBezTo>
                    <a:pt x="10400" y="5517"/>
                    <a:pt x="10629" y="5411"/>
                    <a:pt x="10859" y="5328"/>
                  </a:cubicBezTo>
                  <a:lnTo>
                    <a:pt x="11646" y="6374"/>
                  </a:lnTo>
                  <a:lnTo>
                    <a:pt x="11398" y="7992"/>
                  </a:lnTo>
                  <a:lnTo>
                    <a:pt x="10289" y="8686"/>
                  </a:lnTo>
                  <a:cubicBezTo>
                    <a:pt x="9973" y="8994"/>
                    <a:pt x="9649" y="9198"/>
                    <a:pt x="9321" y="9296"/>
                  </a:cubicBezTo>
                  <a:cubicBezTo>
                    <a:pt x="8943" y="9409"/>
                    <a:pt x="8562" y="9380"/>
                    <a:pt x="8186" y="9209"/>
                  </a:cubicBezTo>
                  <a:lnTo>
                    <a:pt x="7166" y="9034"/>
                  </a:lnTo>
                  <a:cubicBezTo>
                    <a:pt x="6949" y="8622"/>
                    <a:pt x="6715" y="8329"/>
                    <a:pt x="6473" y="8167"/>
                  </a:cubicBezTo>
                  <a:cubicBezTo>
                    <a:pt x="6175" y="7967"/>
                    <a:pt x="5868" y="7967"/>
                    <a:pt x="5570" y="8167"/>
                  </a:cubicBezTo>
                  <a:lnTo>
                    <a:pt x="4985" y="8744"/>
                  </a:lnTo>
                  <a:lnTo>
                    <a:pt x="5399" y="10189"/>
                  </a:lnTo>
                  <a:lnTo>
                    <a:pt x="5614" y="11056"/>
                  </a:lnTo>
                  <a:lnTo>
                    <a:pt x="5762" y="12595"/>
                  </a:lnTo>
                  <a:lnTo>
                    <a:pt x="5561" y="1337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0" name="íṡļîďe">
              <a:extLst>
                <a:ext uri="{FF2B5EF4-FFF2-40B4-BE49-F238E27FC236}">
                  <a16:creationId xmlns:a16="http://schemas.microsoft.com/office/drawing/2014/main" id="{5EE471E1-8CD9-2F1A-8FB7-003B07853C4B}"/>
                </a:ext>
              </a:extLst>
            </p:cNvPr>
            <p:cNvSpPr/>
            <p:nvPr/>
          </p:nvSpPr>
          <p:spPr>
            <a:xfrm>
              <a:off x="4072085" y="1252852"/>
              <a:ext cx="1290276" cy="661440"/>
            </a:xfrm>
            <a:custGeom>
              <a:avLst/>
              <a:gdLst/>
              <a:ahLst/>
              <a:cxnLst>
                <a:cxn ang="0">
                  <a:pos x="wd2" y="hd2"/>
                </a:cxn>
                <a:cxn ang="5400000">
                  <a:pos x="wd2" y="hd2"/>
                </a:cxn>
                <a:cxn ang="10800000">
                  <a:pos x="wd2" y="hd2"/>
                </a:cxn>
                <a:cxn ang="16200000">
                  <a:pos x="wd2" y="hd2"/>
                </a:cxn>
              </a:cxnLst>
              <a:rect l="0" t="0" r="r" b="b"/>
              <a:pathLst>
                <a:path w="21600" h="21600" extrusionOk="0">
                  <a:moveTo>
                    <a:pt x="4570" y="1596"/>
                  </a:moveTo>
                  <a:lnTo>
                    <a:pt x="3927" y="2113"/>
                  </a:lnTo>
                  <a:lnTo>
                    <a:pt x="2963" y="3015"/>
                  </a:lnTo>
                  <a:lnTo>
                    <a:pt x="2197" y="3378"/>
                  </a:lnTo>
                  <a:cubicBezTo>
                    <a:pt x="1959" y="3423"/>
                    <a:pt x="1720" y="3456"/>
                    <a:pt x="1481" y="3477"/>
                  </a:cubicBezTo>
                  <a:cubicBezTo>
                    <a:pt x="1325" y="3490"/>
                    <a:pt x="1168" y="3498"/>
                    <a:pt x="1012" y="3501"/>
                  </a:cubicBezTo>
                  <a:lnTo>
                    <a:pt x="480" y="3625"/>
                  </a:lnTo>
                  <a:lnTo>
                    <a:pt x="0" y="4046"/>
                  </a:lnTo>
                  <a:lnTo>
                    <a:pt x="205" y="4266"/>
                  </a:lnTo>
                  <a:lnTo>
                    <a:pt x="192" y="4578"/>
                  </a:lnTo>
                  <a:lnTo>
                    <a:pt x="145" y="4873"/>
                  </a:lnTo>
                  <a:lnTo>
                    <a:pt x="366" y="5235"/>
                  </a:lnTo>
                  <a:cubicBezTo>
                    <a:pt x="483" y="5325"/>
                    <a:pt x="606" y="5381"/>
                    <a:pt x="731" y="5399"/>
                  </a:cubicBezTo>
                  <a:cubicBezTo>
                    <a:pt x="871" y="5420"/>
                    <a:pt x="1012" y="5394"/>
                    <a:pt x="1152" y="5399"/>
                  </a:cubicBezTo>
                  <a:cubicBezTo>
                    <a:pt x="1276" y="5404"/>
                    <a:pt x="1400" y="5432"/>
                    <a:pt x="1522" y="5399"/>
                  </a:cubicBezTo>
                  <a:cubicBezTo>
                    <a:pt x="1649" y="5365"/>
                    <a:pt x="1769" y="5267"/>
                    <a:pt x="1892" y="5202"/>
                  </a:cubicBezTo>
                  <a:cubicBezTo>
                    <a:pt x="2058" y="5116"/>
                    <a:pt x="2231" y="5090"/>
                    <a:pt x="2402" y="5128"/>
                  </a:cubicBezTo>
                  <a:lnTo>
                    <a:pt x="2767" y="5276"/>
                  </a:lnTo>
                  <a:cubicBezTo>
                    <a:pt x="2900" y="5352"/>
                    <a:pt x="3033" y="5420"/>
                    <a:pt x="3167" y="5482"/>
                  </a:cubicBezTo>
                  <a:cubicBezTo>
                    <a:pt x="3243" y="5518"/>
                    <a:pt x="3319" y="5551"/>
                    <a:pt x="3395" y="5581"/>
                  </a:cubicBezTo>
                  <a:lnTo>
                    <a:pt x="3650" y="5902"/>
                  </a:lnTo>
                  <a:lnTo>
                    <a:pt x="4020" y="6514"/>
                  </a:lnTo>
                  <a:lnTo>
                    <a:pt x="4415" y="7659"/>
                  </a:lnTo>
                  <a:lnTo>
                    <a:pt x="4440" y="8450"/>
                  </a:lnTo>
                  <a:lnTo>
                    <a:pt x="4352" y="9024"/>
                  </a:lnTo>
                  <a:lnTo>
                    <a:pt x="4531" y="9485"/>
                  </a:lnTo>
                  <a:lnTo>
                    <a:pt x="4876" y="9749"/>
                  </a:lnTo>
                  <a:lnTo>
                    <a:pt x="5054" y="10490"/>
                  </a:lnTo>
                  <a:lnTo>
                    <a:pt x="5054" y="11980"/>
                  </a:lnTo>
                  <a:lnTo>
                    <a:pt x="4876" y="12838"/>
                  </a:lnTo>
                  <a:lnTo>
                    <a:pt x="4638" y="13183"/>
                  </a:lnTo>
                  <a:lnTo>
                    <a:pt x="3903" y="13807"/>
                  </a:lnTo>
                  <a:lnTo>
                    <a:pt x="3525" y="14343"/>
                  </a:lnTo>
                  <a:lnTo>
                    <a:pt x="3368" y="15002"/>
                  </a:lnTo>
                  <a:lnTo>
                    <a:pt x="3321" y="15677"/>
                  </a:lnTo>
                  <a:cubicBezTo>
                    <a:pt x="3404" y="15780"/>
                    <a:pt x="3470" y="15925"/>
                    <a:pt x="3512" y="16096"/>
                  </a:cubicBezTo>
                  <a:cubicBezTo>
                    <a:pt x="3580" y="16367"/>
                    <a:pt x="3585" y="16682"/>
                    <a:pt x="3525" y="16960"/>
                  </a:cubicBezTo>
                  <a:lnTo>
                    <a:pt x="3385" y="17619"/>
                  </a:lnTo>
                  <a:lnTo>
                    <a:pt x="3351" y="18130"/>
                  </a:lnTo>
                  <a:lnTo>
                    <a:pt x="3444" y="18881"/>
                  </a:lnTo>
                  <a:lnTo>
                    <a:pt x="3708" y="19400"/>
                  </a:lnTo>
                  <a:lnTo>
                    <a:pt x="4236" y="20174"/>
                  </a:lnTo>
                  <a:lnTo>
                    <a:pt x="4376" y="20719"/>
                  </a:lnTo>
                  <a:lnTo>
                    <a:pt x="4670" y="21057"/>
                  </a:lnTo>
                  <a:lnTo>
                    <a:pt x="4900" y="21337"/>
                  </a:lnTo>
                  <a:lnTo>
                    <a:pt x="5157" y="21600"/>
                  </a:lnTo>
                  <a:lnTo>
                    <a:pt x="5715" y="21600"/>
                  </a:lnTo>
                  <a:lnTo>
                    <a:pt x="6033" y="21031"/>
                  </a:lnTo>
                  <a:lnTo>
                    <a:pt x="6548" y="20355"/>
                  </a:lnTo>
                  <a:lnTo>
                    <a:pt x="6705" y="19796"/>
                  </a:lnTo>
                  <a:lnTo>
                    <a:pt x="6910" y="19062"/>
                  </a:lnTo>
                  <a:lnTo>
                    <a:pt x="7139" y="18519"/>
                  </a:lnTo>
                  <a:lnTo>
                    <a:pt x="7301" y="17868"/>
                  </a:lnTo>
                  <a:lnTo>
                    <a:pt x="7390" y="17406"/>
                  </a:lnTo>
                  <a:lnTo>
                    <a:pt x="7761" y="16591"/>
                  </a:lnTo>
                  <a:cubicBezTo>
                    <a:pt x="7873" y="16404"/>
                    <a:pt x="7997" y="16246"/>
                    <a:pt x="8131" y="16121"/>
                  </a:cubicBezTo>
                  <a:cubicBezTo>
                    <a:pt x="8328" y="15937"/>
                    <a:pt x="8542" y="15828"/>
                    <a:pt x="8761" y="15801"/>
                  </a:cubicBezTo>
                  <a:lnTo>
                    <a:pt x="9305" y="15727"/>
                  </a:lnTo>
                  <a:cubicBezTo>
                    <a:pt x="9405" y="15710"/>
                    <a:pt x="9504" y="15685"/>
                    <a:pt x="9603" y="15652"/>
                  </a:cubicBezTo>
                  <a:cubicBezTo>
                    <a:pt x="9812" y="15583"/>
                    <a:pt x="10017" y="15478"/>
                    <a:pt x="10216" y="15339"/>
                  </a:cubicBezTo>
                  <a:cubicBezTo>
                    <a:pt x="10289" y="15303"/>
                    <a:pt x="10361" y="15262"/>
                    <a:pt x="10433" y="15215"/>
                  </a:cubicBezTo>
                  <a:cubicBezTo>
                    <a:pt x="10645" y="15077"/>
                    <a:pt x="10849" y="14891"/>
                    <a:pt x="11040" y="14663"/>
                  </a:cubicBezTo>
                  <a:lnTo>
                    <a:pt x="11355" y="14177"/>
                  </a:lnTo>
                  <a:lnTo>
                    <a:pt x="11891" y="13522"/>
                  </a:lnTo>
                  <a:lnTo>
                    <a:pt x="12235" y="13078"/>
                  </a:lnTo>
                  <a:lnTo>
                    <a:pt x="12847" y="13004"/>
                  </a:lnTo>
                  <a:lnTo>
                    <a:pt x="13102" y="13144"/>
                  </a:lnTo>
                  <a:lnTo>
                    <a:pt x="13519" y="13218"/>
                  </a:lnTo>
                  <a:lnTo>
                    <a:pt x="13829" y="13053"/>
                  </a:lnTo>
                  <a:lnTo>
                    <a:pt x="14271" y="12814"/>
                  </a:lnTo>
                  <a:lnTo>
                    <a:pt x="14663" y="12566"/>
                  </a:lnTo>
                  <a:lnTo>
                    <a:pt x="15084" y="12467"/>
                  </a:lnTo>
                  <a:lnTo>
                    <a:pt x="15497" y="12402"/>
                  </a:lnTo>
                  <a:lnTo>
                    <a:pt x="15854" y="12327"/>
                  </a:lnTo>
                  <a:lnTo>
                    <a:pt x="16108" y="12327"/>
                  </a:lnTo>
                  <a:lnTo>
                    <a:pt x="16138" y="11701"/>
                  </a:lnTo>
                  <a:lnTo>
                    <a:pt x="15849" y="11379"/>
                  </a:lnTo>
                  <a:cubicBezTo>
                    <a:pt x="15736" y="11393"/>
                    <a:pt x="15622" y="11407"/>
                    <a:pt x="15509" y="11420"/>
                  </a:cubicBezTo>
                  <a:cubicBezTo>
                    <a:pt x="15303" y="11445"/>
                    <a:pt x="15098" y="11470"/>
                    <a:pt x="14892" y="11494"/>
                  </a:cubicBezTo>
                  <a:lnTo>
                    <a:pt x="14740" y="11123"/>
                  </a:lnTo>
                  <a:cubicBezTo>
                    <a:pt x="14769" y="10919"/>
                    <a:pt x="14851" y="10760"/>
                    <a:pt x="14956" y="10703"/>
                  </a:cubicBezTo>
                  <a:cubicBezTo>
                    <a:pt x="15099" y="10626"/>
                    <a:pt x="15250" y="10749"/>
                    <a:pt x="15322" y="11000"/>
                  </a:cubicBezTo>
                  <a:cubicBezTo>
                    <a:pt x="15374" y="10900"/>
                    <a:pt x="15405" y="10769"/>
                    <a:pt x="15412" y="10629"/>
                  </a:cubicBezTo>
                  <a:cubicBezTo>
                    <a:pt x="15424" y="10350"/>
                    <a:pt x="15341" y="10089"/>
                    <a:pt x="15207" y="9985"/>
                  </a:cubicBezTo>
                  <a:lnTo>
                    <a:pt x="15493" y="9515"/>
                  </a:lnTo>
                  <a:cubicBezTo>
                    <a:pt x="15637" y="9640"/>
                    <a:pt x="15768" y="9813"/>
                    <a:pt x="15880" y="10027"/>
                  </a:cubicBezTo>
                  <a:cubicBezTo>
                    <a:pt x="15998" y="10251"/>
                    <a:pt x="16093" y="10517"/>
                    <a:pt x="16160" y="10810"/>
                  </a:cubicBezTo>
                  <a:lnTo>
                    <a:pt x="16658" y="11082"/>
                  </a:lnTo>
                  <a:lnTo>
                    <a:pt x="16895" y="10959"/>
                  </a:lnTo>
                  <a:lnTo>
                    <a:pt x="17018" y="10515"/>
                  </a:lnTo>
                  <a:lnTo>
                    <a:pt x="16294" y="9855"/>
                  </a:lnTo>
                  <a:lnTo>
                    <a:pt x="16103" y="9419"/>
                  </a:lnTo>
                  <a:lnTo>
                    <a:pt x="15695" y="8999"/>
                  </a:lnTo>
                  <a:lnTo>
                    <a:pt x="15487" y="8406"/>
                  </a:lnTo>
                  <a:lnTo>
                    <a:pt x="15870" y="8134"/>
                  </a:lnTo>
                  <a:lnTo>
                    <a:pt x="16533" y="8547"/>
                  </a:lnTo>
                  <a:cubicBezTo>
                    <a:pt x="16596" y="8499"/>
                    <a:pt x="16659" y="8450"/>
                    <a:pt x="16721" y="8398"/>
                  </a:cubicBezTo>
                  <a:cubicBezTo>
                    <a:pt x="16929" y="8224"/>
                    <a:pt x="17132" y="8026"/>
                    <a:pt x="17328" y="7805"/>
                  </a:cubicBezTo>
                  <a:lnTo>
                    <a:pt x="17788" y="7319"/>
                  </a:lnTo>
                  <a:lnTo>
                    <a:pt x="18210" y="6429"/>
                  </a:lnTo>
                  <a:lnTo>
                    <a:pt x="18235" y="5884"/>
                  </a:lnTo>
                  <a:cubicBezTo>
                    <a:pt x="18303" y="5655"/>
                    <a:pt x="18399" y="5463"/>
                    <a:pt x="18515" y="5325"/>
                  </a:cubicBezTo>
                  <a:cubicBezTo>
                    <a:pt x="18632" y="5186"/>
                    <a:pt x="18765" y="5106"/>
                    <a:pt x="18902" y="5094"/>
                  </a:cubicBezTo>
                  <a:lnTo>
                    <a:pt x="18902" y="4509"/>
                  </a:lnTo>
                  <a:lnTo>
                    <a:pt x="18817" y="4263"/>
                  </a:lnTo>
                  <a:lnTo>
                    <a:pt x="18746" y="3869"/>
                  </a:lnTo>
                  <a:lnTo>
                    <a:pt x="18880" y="3190"/>
                  </a:lnTo>
                  <a:lnTo>
                    <a:pt x="19186" y="2499"/>
                  </a:lnTo>
                  <a:lnTo>
                    <a:pt x="19696" y="2178"/>
                  </a:lnTo>
                  <a:lnTo>
                    <a:pt x="20121" y="2202"/>
                  </a:lnTo>
                  <a:lnTo>
                    <a:pt x="20414" y="1856"/>
                  </a:lnTo>
                  <a:lnTo>
                    <a:pt x="21001" y="1881"/>
                  </a:lnTo>
                  <a:cubicBezTo>
                    <a:pt x="21065" y="1886"/>
                    <a:pt x="21130" y="1860"/>
                    <a:pt x="21188" y="1807"/>
                  </a:cubicBezTo>
                  <a:cubicBezTo>
                    <a:pt x="21269" y="1732"/>
                    <a:pt x="21335" y="1607"/>
                    <a:pt x="21375" y="1452"/>
                  </a:cubicBezTo>
                  <a:lnTo>
                    <a:pt x="21591" y="1348"/>
                  </a:lnTo>
                  <a:lnTo>
                    <a:pt x="21600" y="1011"/>
                  </a:lnTo>
                  <a:lnTo>
                    <a:pt x="21150" y="975"/>
                  </a:lnTo>
                  <a:cubicBezTo>
                    <a:pt x="20995" y="1003"/>
                    <a:pt x="20843" y="1062"/>
                    <a:pt x="20694" y="1151"/>
                  </a:cubicBezTo>
                  <a:cubicBezTo>
                    <a:pt x="20557" y="1233"/>
                    <a:pt x="20423" y="1342"/>
                    <a:pt x="20282" y="1390"/>
                  </a:cubicBezTo>
                  <a:cubicBezTo>
                    <a:pt x="20093" y="1454"/>
                    <a:pt x="19900" y="1411"/>
                    <a:pt x="19724" y="1265"/>
                  </a:cubicBezTo>
                  <a:cubicBezTo>
                    <a:pt x="19577" y="1262"/>
                    <a:pt x="19430" y="1212"/>
                    <a:pt x="19291" y="1117"/>
                  </a:cubicBezTo>
                  <a:cubicBezTo>
                    <a:pt x="19095" y="983"/>
                    <a:pt x="18917" y="763"/>
                    <a:pt x="18772" y="474"/>
                  </a:cubicBezTo>
                  <a:lnTo>
                    <a:pt x="18083" y="0"/>
                  </a:lnTo>
                  <a:lnTo>
                    <a:pt x="16508" y="3"/>
                  </a:lnTo>
                  <a:lnTo>
                    <a:pt x="15693" y="275"/>
                  </a:lnTo>
                  <a:lnTo>
                    <a:pt x="14944" y="531"/>
                  </a:lnTo>
                  <a:lnTo>
                    <a:pt x="14463" y="291"/>
                  </a:lnTo>
                  <a:lnTo>
                    <a:pt x="13875" y="143"/>
                  </a:lnTo>
                  <a:lnTo>
                    <a:pt x="13340" y="291"/>
                  </a:lnTo>
                  <a:lnTo>
                    <a:pt x="12195" y="653"/>
                  </a:lnTo>
                  <a:lnTo>
                    <a:pt x="10633" y="1133"/>
                  </a:lnTo>
                  <a:lnTo>
                    <a:pt x="9702" y="1133"/>
                  </a:lnTo>
                  <a:lnTo>
                    <a:pt x="8978" y="1388"/>
                  </a:lnTo>
                  <a:lnTo>
                    <a:pt x="8396" y="1388"/>
                  </a:lnTo>
                  <a:lnTo>
                    <a:pt x="7809" y="1141"/>
                  </a:lnTo>
                  <a:lnTo>
                    <a:pt x="7009" y="1092"/>
                  </a:lnTo>
                  <a:lnTo>
                    <a:pt x="6559" y="1002"/>
                  </a:lnTo>
                  <a:lnTo>
                    <a:pt x="5776" y="1002"/>
                  </a:lnTo>
                  <a:lnTo>
                    <a:pt x="5285" y="1142"/>
                  </a:lnTo>
                  <a:lnTo>
                    <a:pt x="4570" y="159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1" name="išļïdè">
              <a:extLst>
                <a:ext uri="{FF2B5EF4-FFF2-40B4-BE49-F238E27FC236}">
                  <a16:creationId xmlns:a16="http://schemas.microsoft.com/office/drawing/2014/main" id="{D5D879A0-C6D9-C489-EF34-6C666B8CC59C}"/>
                </a:ext>
              </a:extLst>
            </p:cNvPr>
            <p:cNvSpPr/>
            <p:nvPr/>
          </p:nvSpPr>
          <p:spPr>
            <a:xfrm>
              <a:off x="3479660" y="1494826"/>
              <a:ext cx="530890" cy="368947"/>
            </a:xfrm>
            <a:custGeom>
              <a:avLst/>
              <a:gdLst/>
              <a:ahLst/>
              <a:cxnLst>
                <a:cxn ang="0">
                  <a:pos x="wd2" y="hd2"/>
                </a:cxn>
                <a:cxn ang="5400000">
                  <a:pos x="wd2" y="hd2"/>
                </a:cxn>
                <a:cxn ang="10800000">
                  <a:pos x="wd2" y="hd2"/>
                </a:cxn>
                <a:cxn ang="16200000">
                  <a:pos x="wd2" y="hd2"/>
                </a:cxn>
              </a:cxnLst>
              <a:rect l="0" t="0" r="r" b="b"/>
              <a:pathLst>
                <a:path w="21600" h="21600" extrusionOk="0">
                  <a:moveTo>
                    <a:pt x="8021" y="593"/>
                  </a:moveTo>
                  <a:lnTo>
                    <a:pt x="7339" y="943"/>
                  </a:lnTo>
                  <a:lnTo>
                    <a:pt x="6138" y="1776"/>
                  </a:lnTo>
                  <a:lnTo>
                    <a:pt x="5808" y="2763"/>
                  </a:lnTo>
                  <a:lnTo>
                    <a:pt x="5092" y="3323"/>
                  </a:lnTo>
                  <a:cubicBezTo>
                    <a:pt x="4981" y="3552"/>
                    <a:pt x="4794" y="3681"/>
                    <a:pt x="4600" y="3663"/>
                  </a:cubicBezTo>
                  <a:cubicBezTo>
                    <a:pt x="4347" y="3639"/>
                    <a:pt x="4136" y="3380"/>
                    <a:pt x="4082" y="3027"/>
                  </a:cubicBezTo>
                  <a:lnTo>
                    <a:pt x="4399" y="1979"/>
                  </a:lnTo>
                  <a:lnTo>
                    <a:pt x="5690" y="798"/>
                  </a:lnTo>
                  <a:lnTo>
                    <a:pt x="5100" y="0"/>
                  </a:lnTo>
                  <a:cubicBezTo>
                    <a:pt x="4899" y="133"/>
                    <a:pt x="4693" y="250"/>
                    <a:pt x="4483" y="350"/>
                  </a:cubicBezTo>
                  <a:cubicBezTo>
                    <a:pt x="4069" y="547"/>
                    <a:pt x="3640" y="676"/>
                    <a:pt x="3206" y="735"/>
                  </a:cubicBezTo>
                  <a:lnTo>
                    <a:pt x="2729" y="1223"/>
                  </a:lnTo>
                  <a:lnTo>
                    <a:pt x="1867" y="1975"/>
                  </a:lnTo>
                  <a:lnTo>
                    <a:pt x="1287" y="3024"/>
                  </a:lnTo>
                  <a:lnTo>
                    <a:pt x="765" y="3246"/>
                  </a:lnTo>
                  <a:lnTo>
                    <a:pt x="240" y="4131"/>
                  </a:lnTo>
                  <a:lnTo>
                    <a:pt x="0" y="4706"/>
                  </a:lnTo>
                  <a:lnTo>
                    <a:pt x="488" y="5355"/>
                  </a:lnTo>
                  <a:lnTo>
                    <a:pt x="1157" y="5843"/>
                  </a:lnTo>
                  <a:lnTo>
                    <a:pt x="1737" y="6153"/>
                  </a:lnTo>
                  <a:lnTo>
                    <a:pt x="2377" y="6286"/>
                  </a:lnTo>
                  <a:lnTo>
                    <a:pt x="3276" y="6064"/>
                  </a:lnTo>
                  <a:lnTo>
                    <a:pt x="4259" y="5754"/>
                  </a:lnTo>
                  <a:lnTo>
                    <a:pt x="5354" y="6094"/>
                  </a:lnTo>
                  <a:lnTo>
                    <a:pt x="6511" y="6183"/>
                  </a:lnTo>
                  <a:lnTo>
                    <a:pt x="7184" y="6626"/>
                  </a:lnTo>
                  <a:cubicBezTo>
                    <a:pt x="7405" y="6541"/>
                    <a:pt x="7623" y="6437"/>
                    <a:pt x="7835" y="6316"/>
                  </a:cubicBezTo>
                  <a:cubicBezTo>
                    <a:pt x="8220" y="6096"/>
                    <a:pt x="8587" y="5819"/>
                    <a:pt x="8931" y="5490"/>
                  </a:cubicBezTo>
                  <a:lnTo>
                    <a:pt x="9355" y="5312"/>
                  </a:lnTo>
                  <a:lnTo>
                    <a:pt x="9932" y="5575"/>
                  </a:lnTo>
                  <a:lnTo>
                    <a:pt x="10644" y="6240"/>
                  </a:lnTo>
                  <a:lnTo>
                    <a:pt x="11141" y="6846"/>
                  </a:lnTo>
                  <a:lnTo>
                    <a:pt x="12060" y="7539"/>
                  </a:lnTo>
                  <a:lnTo>
                    <a:pt x="12619" y="8736"/>
                  </a:lnTo>
                  <a:lnTo>
                    <a:pt x="13095" y="10006"/>
                  </a:lnTo>
                  <a:lnTo>
                    <a:pt x="13435" y="11054"/>
                  </a:lnTo>
                  <a:lnTo>
                    <a:pt x="14056" y="11586"/>
                  </a:lnTo>
                  <a:lnTo>
                    <a:pt x="14914" y="12148"/>
                  </a:lnTo>
                  <a:lnTo>
                    <a:pt x="14833" y="12869"/>
                  </a:lnTo>
                  <a:lnTo>
                    <a:pt x="14379" y="13177"/>
                  </a:lnTo>
                  <a:lnTo>
                    <a:pt x="13740" y="13602"/>
                  </a:lnTo>
                  <a:lnTo>
                    <a:pt x="12986" y="13647"/>
                  </a:lnTo>
                  <a:lnTo>
                    <a:pt x="12638" y="13264"/>
                  </a:lnTo>
                  <a:lnTo>
                    <a:pt x="11587" y="13042"/>
                  </a:lnTo>
                  <a:lnTo>
                    <a:pt x="10513" y="13484"/>
                  </a:lnTo>
                  <a:lnTo>
                    <a:pt x="9841" y="14502"/>
                  </a:lnTo>
                  <a:lnTo>
                    <a:pt x="9564" y="15162"/>
                  </a:lnTo>
                  <a:lnTo>
                    <a:pt x="9078" y="15545"/>
                  </a:lnTo>
                  <a:lnTo>
                    <a:pt x="7809" y="15678"/>
                  </a:lnTo>
                  <a:lnTo>
                    <a:pt x="6983" y="15367"/>
                  </a:lnTo>
                  <a:lnTo>
                    <a:pt x="6084" y="15147"/>
                  </a:lnTo>
                  <a:lnTo>
                    <a:pt x="5096" y="15369"/>
                  </a:lnTo>
                  <a:lnTo>
                    <a:pt x="4413" y="16019"/>
                  </a:lnTo>
                  <a:lnTo>
                    <a:pt x="5045" y="16668"/>
                  </a:lnTo>
                  <a:lnTo>
                    <a:pt x="6285" y="16934"/>
                  </a:lnTo>
                  <a:lnTo>
                    <a:pt x="7287" y="16420"/>
                  </a:lnTo>
                  <a:lnTo>
                    <a:pt x="8059" y="16243"/>
                  </a:lnTo>
                  <a:lnTo>
                    <a:pt x="9091" y="16300"/>
                  </a:lnTo>
                  <a:lnTo>
                    <a:pt x="9462" y="16921"/>
                  </a:lnTo>
                  <a:lnTo>
                    <a:pt x="9564" y="17355"/>
                  </a:lnTo>
                  <a:lnTo>
                    <a:pt x="9891" y="18150"/>
                  </a:lnTo>
                  <a:lnTo>
                    <a:pt x="10014" y="18797"/>
                  </a:lnTo>
                  <a:lnTo>
                    <a:pt x="10439" y="19327"/>
                  </a:lnTo>
                  <a:lnTo>
                    <a:pt x="10902" y="19443"/>
                  </a:lnTo>
                  <a:lnTo>
                    <a:pt x="12019" y="20417"/>
                  </a:lnTo>
                  <a:lnTo>
                    <a:pt x="12722" y="21245"/>
                  </a:lnTo>
                  <a:lnTo>
                    <a:pt x="14241" y="21600"/>
                  </a:lnTo>
                  <a:lnTo>
                    <a:pt x="14643" y="21336"/>
                  </a:lnTo>
                  <a:lnTo>
                    <a:pt x="15294" y="20804"/>
                  </a:lnTo>
                  <a:cubicBezTo>
                    <a:pt x="15170" y="20619"/>
                    <a:pt x="15023" y="20469"/>
                    <a:pt x="14861" y="20360"/>
                  </a:cubicBezTo>
                  <a:cubicBezTo>
                    <a:pt x="14623" y="20200"/>
                    <a:pt x="14358" y="20132"/>
                    <a:pt x="14128" y="19948"/>
                  </a:cubicBezTo>
                  <a:cubicBezTo>
                    <a:pt x="13879" y="19749"/>
                    <a:pt x="13688" y="19429"/>
                    <a:pt x="13590" y="19046"/>
                  </a:cubicBezTo>
                  <a:lnTo>
                    <a:pt x="13158" y="18532"/>
                  </a:lnTo>
                  <a:lnTo>
                    <a:pt x="13427" y="18017"/>
                  </a:lnTo>
                  <a:lnTo>
                    <a:pt x="14110" y="18105"/>
                  </a:lnTo>
                  <a:lnTo>
                    <a:pt x="14793" y="18460"/>
                  </a:lnTo>
                  <a:lnTo>
                    <a:pt x="15377" y="18697"/>
                  </a:lnTo>
                  <a:lnTo>
                    <a:pt x="15778" y="19005"/>
                  </a:lnTo>
                  <a:lnTo>
                    <a:pt x="16295" y="19094"/>
                  </a:lnTo>
                  <a:lnTo>
                    <a:pt x="16532" y="18785"/>
                  </a:lnTo>
                  <a:lnTo>
                    <a:pt x="16863" y="17974"/>
                  </a:lnTo>
                  <a:lnTo>
                    <a:pt x="16832" y="16720"/>
                  </a:lnTo>
                  <a:lnTo>
                    <a:pt x="16410" y="15436"/>
                  </a:lnTo>
                  <a:lnTo>
                    <a:pt x="16038" y="14519"/>
                  </a:lnTo>
                  <a:lnTo>
                    <a:pt x="16348" y="13987"/>
                  </a:lnTo>
                  <a:lnTo>
                    <a:pt x="17092" y="13263"/>
                  </a:lnTo>
                  <a:lnTo>
                    <a:pt x="17959" y="13751"/>
                  </a:lnTo>
                  <a:cubicBezTo>
                    <a:pt x="18224" y="13919"/>
                    <a:pt x="18489" y="14087"/>
                    <a:pt x="18755" y="14253"/>
                  </a:cubicBezTo>
                  <a:cubicBezTo>
                    <a:pt x="19010" y="14412"/>
                    <a:pt x="19265" y="14570"/>
                    <a:pt x="19521" y="14726"/>
                  </a:cubicBezTo>
                  <a:lnTo>
                    <a:pt x="20059" y="14800"/>
                  </a:lnTo>
                  <a:cubicBezTo>
                    <a:pt x="20261" y="14738"/>
                    <a:pt x="20456" y="14633"/>
                    <a:pt x="20638" y="14490"/>
                  </a:cubicBezTo>
                  <a:cubicBezTo>
                    <a:pt x="21053" y="14162"/>
                    <a:pt x="21380" y="13647"/>
                    <a:pt x="21569" y="13026"/>
                  </a:cubicBezTo>
                  <a:lnTo>
                    <a:pt x="21600" y="12364"/>
                  </a:lnTo>
                  <a:lnTo>
                    <a:pt x="20876" y="11537"/>
                  </a:lnTo>
                  <a:lnTo>
                    <a:pt x="20172" y="11271"/>
                  </a:lnTo>
                  <a:cubicBezTo>
                    <a:pt x="19977" y="10989"/>
                    <a:pt x="19782" y="10709"/>
                    <a:pt x="19585" y="10430"/>
                  </a:cubicBezTo>
                  <a:cubicBezTo>
                    <a:pt x="19314" y="10044"/>
                    <a:pt x="19041" y="9659"/>
                    <a:pt x="18768" y="9277"/>
                  </a:cubicBezTo>
                  <a:lnTo>
                    <a:pt x="18552" y="8352"/>
                  </a:lnTo>
                  <a:lnTo>
                    <a:pt x="18707" y="7850"/>
                  </a:lnTo>
                  <a:lnTo>
                    <a:pt x="18707" y="7053"/>
                  </a:lnTo>
                  <a:lnTo>
                    <a:pt x="18460" y="6506"/>
                  </a:lnTo>
                  <a:lnTo>
                    <a:pt x="17665" y="6018"/>
                  </a:lnTo>
                  <a:lnTo>
                    <a:pt x="16139" y="5357"/>
                  </a:lnTo>
                  <a:lnTo>
                    <a:pt x="15519" y="4734"/>
                  </a:lnTo>
                  <a:lnTo>
                    <a:pt x="14962" y="3542"/>
                  </a:lnTo>
                  <a:lnTo>
                    <a:pt x="14662" y="2965"/>
                  </a:lnTo>
                  <a:lnTo>
                    <a:pt x="14176" y="2226"/>
                  </a:lnTo>
                  <a:lnTo>
                    <a:pt x="13369" y="2581"/>
                  </a:lnTo>
                  <a:lnTo>
                    <a:pt x="12408" y="3126"/>
                  </a:lnTo>
                  <a:lnTo>
                    <a:pt x="11913" y="2771"/>
                  </a:lnTo>
                  <a:cubicBezTo>
                    <a:pt x="11698" y="2567"/>
                    <a:pt x="11484" y="2360"/>
                    <a:pt x="11271" y="2150"/>
                  </a:cubicBezTo>
                  <a:cubicBezTo>
                    <a:pt x="11036" y="1918"/>
                    <a:pt x="10801" y="1682"/>
                    <a:pt x="10569" y="1443"/>
                  </a:cubicBezTo>
                  <a:lnTo>
                    <a:pt x="9607" y="777"/>
                  </a:lnTo>
                  <a:lnTo>
                    <a:pt x="9009" y="497"/>
                  </a:lnTo>
                  <a:lnTo>
                    <a:pt x="8021" y="593"/>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2" name="íṣľiḓe">
              <a:extLst>
                <a:ext uri="{FF2B5EF4-FFF2-40B4-BE49-F238E27FC236}">
                  <a16:creationId xmlns:a16="http://schemas.microsoft.com/office/drawing/2014/main" id="{97A8DA07-BC9A-3038-F575-B600312402B8}"/>
                </a:ext>
              </a:extLst>
            </p:cNvPr>
            <p:cNvSpPr/>
            <p:nvPr/>
          </p:nvSpPr>
          <p:spPr>
            <a:xfrm>
              <a:off x="3367978" y="1754955"/>
              <a:ext cx="134323" cy="63225"/>
            </a:xfrm>
            <a:custGeom>
              <a:avLst/>
              <a:gdLst/>
              <a:ahLst/>
              <a:cxnLst>
                <a:cxn ang="0">
                  <a:pos x="wd2" y="hd2"/>
                </a:cxn>
                <a:cxn ang="5400000">
                  <a:pos x="wd2" y="hd2"/>
                </a:cxn>
                <a:cxn ang="10800000">
                  <a:pos x="wd2" y="hd2"/>
                </a:cxn>
                <a:cxn ang="16200000">
                  <a:pos x="wd2" y="hd2"/>
                </a:cxn>
              </a:cxnLst>
              <a:rect l="0" t="0" r="r" b="b"/>
              <a:pathLst>
                <a:path w="21486" h="21600" extrusionOk="0">
                  <a:moveTo>
                    <a:pt x="14288" y="2825"/>
                  </a:moveTo>
                  <a:lnTo>
                    <a:pt x="10337" y="0"/>
                  </a:lnTo>
                  <a:lnTo>
                    <a:pt x="6944" y="635"/>
                  </a:lnTo>
                  <a:lnTo>
                    <a:pt x="4261" y="5531"/>
                  </a:lnTo>
                  <a:lnTo>
                    <a:pt x="923" y="10880"/>
                  </a:lnTo>
                  <a:lnTo>
                    <a:pt x="0" y="13544"/>
                  </a:lnTo>
                  <a:lnTo>
                    <a:pt x="505" y="17480"/>
                  </a:lnTo>
                  <a:lnTo>
                    <a:pt x="3926" y="18763"/>
                  </a:lnTo>
                  <a:lnTo>
                    <a:pt x="6234" y="16694"/>
                  </a:lnTo>
                  <a:lnTo>
                    <a:pt x="9366" y="14882"/>
                  </a:lnTo>
                  <a:cubicBezTo>
                    <a:pt x="10482" y="14254"/>
                    <a:pt x="11657" y="14254"/>
                    <a:pt x="12773" y="14882"/>
                  </a:cubicBezTo>
                  <a:cubicBezTo>
                    <a:pt x="14008" y="15576"/>
                    <a:pt x="15124" y="17010"/>
                    <a:pt x="15986" y="19012"/>
                  </a:cubicBezTo>
                  <a:lnTo>
                    <a:pt x="19647" y="21600"/>
                  </a:lnTo>
                  <a:cubicBezTo>
                    <a:pt x="20643" y="20974"/>
                    <a:pt x="21364" y="19135"/>
                    <a:pt x="21472" y="16942"/>
                  </a:cubicBezTo>
                  <a:cubicBezTo>
                    <a:pt x="21600" y="14339"/>
                    <a:pt x="20855" y="11900"/>
                    <a:pt x="19682" y="11085"/>
                  </a:cubicBezTo>
                  <a:lnTo>
                    <a:pt x="16154" y="7063"/>
                  </a:lnTo>
                  <a:lnTo>
                    <a:pt x="14288" y="2825"/>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3" name="ïšlïḓe">
              <a:extLst>
                <a:ext uri="{FF2B5EF4-FFF2-40B4-BE49-F238E27FC236}">
                  <a16:creationId xmlns:a16="http://schemas.microsoft.com/office/drawing/2014/main" id="{176E3457-E54D-6425-3B66-5B53F7C38B61}"/>
                </a:ext>
              </a:extLst>
            </p:cNvPr>
            <p:cNvSpPr/>
            <p:nvPr/>
          </p:nvSpPr>
          <p:spPr>
            <a:xfrm>
              <a:off x="3798219" y="2232769"/>
              <a:ext cx="191559" cy="152338"/>
            </a:xfrm>
            <a:custGeom>
              <a:avLst/>
              <a:gdLst/>
              <a:ahLst/>
              <a:cxnLst>
                <a:cxn ang="0">
                  <a:pos x="wd2" y="hd2"/>
                </a:cxn>
                <a:cxn ang="5400000">
                  <a:pos x="wd2" y="hd2"/>
                </a:cxn>
                <a:cxn ang="10800000">
                  <a:pos x="wd2" y="hd2"/>
                </a:cxn>
                <a:cxn ang="16200000">
                  <a:pos x="wd2" y="hd2"/>
                </a:cxn>
              </a:cxnLst>
              <a:rect l="0" t="0" r="r" b="b"/>
              <a:pathLst>
                <a:path w="21600" h="21600" extrusionOk="0">
                  <a:moveTo>
                    <a:pt x="13617" y="713"/>
                  </a:moveTo>
                  <a:lnTo>
                    <a:pt x="12158" y="1430"/>
                  </a:lnTo>
                  <a:lnTo>
                    <a:pt x="10460" y="3510"/>
                  </a:lnTo>
                  <a:lnTo>
                    <a:pt x="9735" y="5219"/>
                  </a:lnTo>
                  <a:lnTo>
                    <a:pt x="8711" y="7368"/>
                  </a:lnTo>
                  <a:lnTo>
                    <a:pt x="6506" y="9587"/>
                  </a:lnTo>
                  <a:lnTo>
                    <a:pt x="4116" y="10124"/>
                  </a:lnTo>
                  <a:lnTo>
                    <a:pt x="3238" y="12590"/>
                  </a:lnTo>
                  <a:lnTo>
                    <a:pt x="2264" y="14703"/>
                  </a:lnTo>
                  <a:lnTo>
                    <a:pt x="112" y="15347"/>
                  </a:lnTo>
                  <a:lnTo>
                    <a:pt x="0" y="16883"/>
                  </a:lnTo>
                  <a:lnTo>
                    <a:pt x="2956" y="16668"/>
                  </a:lnTo>
                  <a:lnTo>
                    <a:pt x="4669" y="16668"/>
                  </a:lnTo>
                  <a:lnTo>
                    <a:pt x="6963" y="17384"/>
                  </a:lnTo>
                  <a:lnTo>
                    <a:pt x="8339" y="17778"/>
                  </a:lnTo>
                  <a:lnTo>
                    <a:pt x="7794" y="19707"/>
                  </a:lnTo>
                  <a:lnTo>
                    <a:pt x="8250" y="21600"/>
                  </a:lnTo>
                  <a:lnTo>
                    <a:pt x="9877" y="20459"/>
                  </a:lnTo>
                  <a:lnTo>
                    <a:pt x="9307" y="17997"/>
                  </a:lnTo>
                  <a:lnTo>
                    <a:pt x="11744" y="17389"/>
                  </a:lnTo>
                  <a:lnTo>
                    <a:pt x="13751" y="17389"/>
                  </a:lnTo>
                  <a:lnTo>
                    <a:pt x="15873" y="16529"/>
                  </a:lnTo>
                  <a:lnTo>
                    <a:pt x="18822" y="16207"/>
                  </a:lnTo>
                  <a:lnTo>
                    <a:pt x="20342" y="15240"/>
                  </a:lnTo>
                  <a:lnTo>
                    <a:pt x="21600" y="14632"/>
                  </a:lnTo>
                  <a:lnTo>
                    <a:pt x="18847" y="11235"/>
                  </a:lnTo>
                  <a:lnTo>
                    <a:pt x="17711" y="9945"/>
                  </a:lnTo>
                  <a:lnTo>
                    <a:pt x="15740" y="9095"/>
                  </a:lnTo>
                  <a:lnTo>
                    <a:pt x="13625" y="8379"/>
                  </a:lnTo>
                  <a:lnTo>
                    <a:pt x="12948" y="7206"/>
                  </a:lnTo>
                  <a:cubicBezTo>
                    <a:pt x="12674" y="6625"/>
                    <a:pt x="12582" y="5938"/>
                    <a:pt x="12690" y="5277"/>
                  </a:cubicBezTo>
                  <a:cubicBezTo>
                    <a:pt x="12841" y="4349"/>
                    <a:pt x="13359" y="3580"/>
                    <a:pt x="14066" y="3237"/>
                  </a:cubicBezTo>
                  <a:cubicBezTo>
                    <a:pt x="14497" y="2942"/>
                    <a:pt x="14876" y="2541"/>
                    <a:pt x="15181" y="2059"/>
                  </a:cubicBezTo>
                  <a:cubicBezTo>
                    <a:pt x="15444" y="1642"/>
                    <a:pt x="15646" y="1171"/>
                    <a:pt x="15779" y="667"/>
                  </a:cubicBezTo>
                  <a:lnTo>
                    <a:pt x="15098" y="0"/>
                  </a:lnTo>
                  <a:lnTo>
                    <a:pt x="13617" y="713"/>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4" name="ïṡ1îde">
              <a:extLst>
                <a:ext uri="{FF2B5EF4-FFF2-40B4-BE49-F238E27FC236}">
                  <a16:creationId xmlns:a16="http://schemas.microsoft.com/office/drawing/2014/main" id="{4D50DD3B-BDEC-0ACD-F099-17AB7A7D13A5}"/>
                </a:ext>
              </a:extLst>
            </p:cNvPr>
            <p:cNvSpPr/>
            <p:nvPr/>
          </p:nvSpPr>
          <p:spPr>
            <a:xfrm>
              <a:off x="3443720" y="2870076"/>
              <a:ext cx="43114" cy="31522"/>
            </a:xfrm>
            <a:custGeom>
              <a:avLst/>
              <a:gdLst/>
              <a:ahLst/>
              <a:cxnLst>
                <a:cxn ang="0">
                  <a:pos x="wd2" y="hd2"/>
                </a:cxn>
                <a:cxn ang="5400000">
                  <a:pos x="wd2" y="hd2"/>
                </a:cxn>
                <a:cxn ang="10800000">
                  <a:pos x="wd2" y="hd2"/>
                </a:cxn>
                <a:cxn ang="16200000">
                  <a:pos x="wd2" y="hd2"/>
                </a:cxn>
              </a:cxnLst>
              <a:rect l="0" t="0" r="r" b="b"/>
              <a:pathLst>
                <a:path w="21600" h="21600" extrusionOk="0">
                  <a:moveTo>
                    <a:pt x="9449" y="0"/>
                  </a:moveTo>
                  <a:lnTo>
                    <a:pt x="4511" y="2596"/>
                  </a:lnTo>
                  <a:lnTo>
                    <a:pt x="0" y="15912"/>
                  </a:lnTo>
                  <a:lnTo>
                    <a:pt x="12679" y="21600"/>
                  </a:lnTo>
                  <a:lnTo>
                    <a:pt x="21600" y="12688"/>
                  </a:lnTo>
                  <a:lnTo>
                    <a:pt x="944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5" name="iṡļídè">
              <a:extLst>
                <a:ext uri="{FF2B5EF4-FFF2-40B4-BE49-F238E27FC236}">
                  <a16:creationId xmlns:a16="http://schemas.microsoft.com/office/drawing/2014/main" id="{BE6DFB40-5EA6-1DFC-FAA4-6A8A36C99E6C}"/>
                </a:ext>
              </a:extLst>
            </p:cNvPr>
            <p:cNvSpPr/>
            <p:nvPr/>
          </p:nvSpPr>
          <p:spPr>
            <a:xfrm>
              <a:off x="2721842" y="3238975"/>
              <a:ext cx="336007" cy="120179"/>
            </a:xfrm>
            <a:custGeom>
              <a:avLst/>
              <a:gdLst/>
              <a:ahLst/>
              <a:cxnLst>
                <a:cxn ang="0">
                  <a:pos x="wd2" y="hd2"/>
                </a:cxn>
                <a:cxn ang="5400000">
                  <a:pos x="wd2" y="hd2"/>
                </a:cxn>
                <a:cxn ang="10800000">
                  <a:pos x="wd2" y="hd2"/>
                </a:cxn>
                <a:cxn ang="16200000">
                  <a:pos x="wd2" y="hd2"/>
                </a:cxn>
              </a:cxnLst>
              <a:rect l="0" t="0" r="r" b="b"/>
              <a:pathLst>
                <a:path w="21600" h="21424" extrusionOk="0">
                  <a:moveTo>
                    <a:pt x="6693" y="0"/>
                  </a:moveTo>
                  <a:lnTo>
                    <a:pt x="3994" y="298"/>
                  </a:lnTo>
                  <a:lnTo>
                    <a:pt x="1905" y="1849"/>
                  </a:lnTo>
                  <a:lnTo>
                    <a:pt x="0" y="4685"/>
                  </a:lnTo>
                  <a:lnTo>
                    <a:pt x="3" y="8050"/>
                  </a:lnTo>
                  <a:lnTo>
                    <a:pt x="2136" y="6609"/>
                  </a:lnTo>
                  <a:lnTo>
                    <a:pt x="5761" y="4730"/>
                  </a:lnTo>
                  <a:lnTo>
                    <a:pt x="7958" y="6075"/>
                  </a:lnTo>
                  <a:lnTo>
                    <a:pt x="10066" y="8095"/>
                  </a:lnTo>
                  <a:lnTo>
                    <a:pt x="12698" y="10886"/>
                  </a:lnTo>
                  <a:lnTo>
                    <a:pt x="13431" y="13491"/>
                  </a:lnTo>
                  <a:lnTo>
                    <a:pt x="13576" y="16728"/>
                  </a:lnTo>
                  <a:lnTo>
                    <a:pt x="13202" y="18838"/>
                  </a:lnTo>
                  <a:lnTo>
                    <a:pt x="14379" y="19732"/>
                  </a:lnTo>
                  <a:lnTo>
                    <a:pt x="15587" y="19372"/>
                  </a:lnTo>
                  <a:lnTo>
                    <a:pt x="17041" y="19372"/>
                  </a:lnTo>
                  <a:lnTo>
                    <a:pt x="17973" y="20722"/>
                  </a:lnTo>
                  <a:cubicBezTo>
                    <a:pt x="18362" y="21404"/>
                    <a:pt x="18837" y="21600"/>
                    <a:pt x="19281" y="21263"/>
                  </a:cubicBezTo>
                  <a:cubicBezTo>
                    <a:pt x="19538" y="21068"/>
                    <a:pt x="19773" y="20698"/>
                    <a:pt x="19965" y="20188"/>
                  </a:cubicBezTo>
                  <a:lnTo>
                    <a:pt x="20995" y="19018"/>
                  </a:lnTo>
                  <a:lnTo>
                    <a:pt x="21584" y="18883"/>
                  </a:lnTo>
                  <a:lnTo>
                    <a:pt x="21600" y="16502"/>
                  </a:lnTo>
                  <a:lnTo>
                    <a:pt x="20145" y="14116"/>
                  </a:lnTo>
                  <a:cubicBezTo>
                    <a:pt x="19497" y="13439"/>
                    <a:pt x="18849" y="12764"/>
                    <a:pt x="18200" y="12091"/>
                  </a:cubicBezTo>
                  <a:cubicBezTo>
                    <a:pt x="17606" y="11474"/>
                    <a:pt x="17013" y="10859"/>
                    <a:pt x="16418" y="10245"/>
                  </a:cubicBezTo>
                  <a:lnTo>
                    <a:pt x="14034" y="5974"/>
                  </a:lnTo>
                  <a:lnTo>
                    <a:pt x="11880" y="2378"/>
                  </a:lnTo>
                  <a:lnTo>
                    <a:pt x="9839" y="1348"/>
                  </a:lnTo>
                  <a:lnTo>
                    <a:pt x="8476" y="678"/>
                  </a:lnTo>
                  <a:lnTo>
                    <a:pt x="6693"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6" name="iŝliḓè">
              <a:extLst>
                <a:ext uri="{FF2B5EF4-FFF2-40B4-BE49-F238E27FC236}">
                  <a16:creationId xmlns:a16="http://schemas.microsoft.com/office/drawing/2014/main" id="{F1A2AFAA-0F75-ABFC-9B6E-8347517BA00C}"/>
                </a:ext>
              </a:extLst>
            </p:cNvPr>
            <p:cNvSpPr/>
            <p:nvPr/>
          </p:nvSpPr>
          <p:spPr>
            <a:xfrm>
              <a:off x="3014633" y="3360630"/>
              <a:ext cx="222454" cy="69578"/>
            </a:xfrm>
            <a:custGeom>
              <a:avLst/>
              <a:gdLst/>
              <a:ahLst/>
              <a:cxnLst>
                <a:cxn ang="0">
                  <a:pos x="wd2" y="hd2"/>
                </a:cxn>
                <a:cxn ang="5400000">
                  <a:pos x="wd2" y="hd2"/>
                </a:cxn>
                <a:cxn ang="10800000">
                  <a:pos x="wd2" y="hd2"/>
                </a:cxn>
                <a:cxn ang="16200000">
                  <a:pos x="wd2" y="hd2"/>
                </a:cxn>
              </a:cxnLst>
              <a:rect l="0" t="0" r="r" b="b"/>
              <a:pathLst>
                <a:path w="21600" h="21321" extrusionOk="0">
                  <a:moveTo>
                    <a:pt x="8080" y="2346"/>
                  </a:moveTo>
                  <a:lnTo>
                    <a:pt x="7608" y="5248"/>
                  </a:lnTo>
                  <a:lnTo>
                    <a:pt x="9192" y="9941"/>
                  </a:lnTo>
                  <a:lnTo>
                    <a:pt x="8133" y="13268"/>
                  </a:lnTo>
                  <a:lnTo>
                    <a:pt x="6167" y="13491"/>
                  </a:lnTo>
                  <a:cubicBezTo>
                    <a:pt x="5337" y="12924"/>
                    <a:pt x="4494" y="12536"/>
                    <a:pt x="3646" y="12331"/>
                  </a:cubicBezTo>
                  <a:cubicBezTo>
                    <a:pt x="2705" y="12103"/>
                    <a:pt x="1759" y="12099"/>
                    <a:pt x="817" y="12321"/>
                  </a:cubicBezTo>
                  <a:lnTo>
                    <a:pt x="0" y="15310"/>
                  </a:lnTo>
                  <a:lnTo>
                    <a:pt x="1925" y="18019"/>
                  </a:lnTo>
                  <a:lnTo>
                    <a:pt x="4070" y="18251"/>
                  </a:lnTo>
                  <a:lnTo>
                    <a:pt x="5845" y="19877"/>
                  </a:lnTo>
                  <a:lnTo>
                    <a:pt x="7598" y="18329"/>
                  </a:lnTo>
                  <a:lnTo>
                    <a:pt x="9746" y="17400"/>
                  </a:lnTo>
                  <a:cubicBezTo>
                    <a:pt x="10130" y="18713"/>
                    <a:pt x="10602" y="19744"/>
                    <a:pt x="11128" y="20417"/>
                  </a:cubicBezTo>
                  <a:cubicBezTo>
                    <a:pt x="11927" y="21440"/>
                    <a:pt x="12812" y="21600"/>
                    <a:pt x="13644" y="20872"/>
                  </a:cubicBezTo>
                  <a:cubicBezTo>
                    <a:pt x="14104" y="19420"/>
                    <a:pt x="14627" y="18174"/>
                    <a:pt x="15196" y="17168"/>
                  </a:cubicBezTo>
                  <a:cubicBezTo>
                    <a:pt x="15866" y="15984"/>
                    <a:pt x="16591" y="15148"/>
                    <a:pt x="17341" y="14614"/>
                  </a:cubicBezTo>
                  <a:cubicBezTo>
                    <a:pt x="18005" y="14141"/>
                    <a:pt x="18684" y="13907"/>
                    <a:pt x="19365" y="13918"/>
                  </a:cubicBezTo>
                  <a:lnTo>
                    <a:pt x="20717" y="13841"/>
                  </a:lnTo>
                  <a:lnTo>
                    <a:pt x="21600" y="12215"/>
                  </a:lnTo>
                  <a:lnTo>
                    <a:pt x="21378" y="8984"/>
                  </a:lnTo>
                  <a:lnTo>
                    <a:pt x="19406" y="7282"/>
                  </a:lnTo>
                  <a:lnTo>
                    <a:pt x="18248" y="4350"/>
                  </a:lnTo>
                  <a:lnTo>
                    <a:pt x="15434" y="1333"/>
                  </a:lnTo>
                  <a:lnTo>
                    <a:pt x="12671" y="459"/>
                  </a:lnTo>
                  <a:lnTo>
                    <a:pt x="10801" y="0"/>
                  </a:lnTo>
                  <a:lnTo>
                    <a:pt x="9496" y="697"/>
                  </a:lnTo>
                  <a:lnTo>
                    <a:pt x="8080" y="234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7" name="î$ḷíďê">
              <a:extLst>
                <a:ext uri="{FF2B5EF4-FFF2-40B4-BE49-F238E27FC236}">
                  <a16:creationId xmlns:a16="http://schemas.microsoft.com/office/drawing/2014/main" id="{6E1FFB3B-9DA2-C666-C5F1-1E70826C2D62}"/>
                </a:ext>
              </a:extLst>
            </p:cNvPr>
            <p:cNvSpPr/>
            <p:nvPr/>
          </p:nvSpPr>
          <p:spPr>
            <a:xfrm>
              <a:off x="2895033" y="3401778"/>
              <a:ext cx="72795" cy="30633"/>
            </a:xfrm>
            <a:custGeom>
              <a:avLst/>
              <a:gdLst/>
              <a:ahLst/>
              <a:cxnLst>
                <a:cxn ang="0">
                  <a:pos x="wd2" y="hd2"/>
                </a:cxn>
                <a:cxn ang="5400000">
                  <a:pos x="wd2" y="hd2"/>
                </a:cxn>
                <a:cxn ang="10800000">
                  <a:pos x="wd2" y="hd2"/>
                </a:cxn>
                <a:cxn ang="16200000">
                  <a:pos x="wd2" y="hd2"/>
                </a:cxn>
              </a:cxnLst>
              <a:rect l="0" t="0" r="r" b="b"/>
              <a:pathLst>
                <a:path w="21600" h="21600" extrusionOk="0">
                  <a:moveTo>
                    <a:pt x="9960" y="778"/>
                  </a:moveTo>
                  <a:lnTo>
                    <a:pt x="5952" y="0"/>
                  </a:lnTo>
                  <a:lnTo>
                    <a:pt x="0" y="4529"/>
                  </a:lnTo>
                  <a:lnTo>
                    <a:pt x="4023" y="14144"/>
                  </a:lnTo>
                  <a:lnTo>
                    <a:pt x="9924" y="18396"/>
                  </a:lnTo>
                  <a:lnTo>
                    <a:pt x="16715" y="21600"/>
                  </a:lnTo>
                  <a:lnTo>
                    <a:pt x="21157" y="18240"/>
                  </a:lnTo>
                  <a:lnTo>
                    <a:pt x="21600" y="11139"/>
                  </a:lnTo>
                  <a:lnTo>
                    <a:pt x="17129" y="5862"/>
                  </a:lnTo>
                  <a:lnTo>
                    <a:pt x="14054" y="2835"/>
                  </a:lnTo>
                  <a:lnTo>
                    <a:pt x="9960" y="77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8" name="ïš1íḋé">
              <a:extLst>
                <a:ext uri="{FF2B5EF4-FFF2-40B4-BE49-F238E27FC236}">
                  <a16:creationId xmlns:a16="http://schemas.microsoft.com/office/drawing/2014/main" id="{3F58B190-0A2B-C37B-1679-2A4CF20EC26D}"/>
                </a:ext>
              </a:extLst>
            </p:cNvPr>
            <p:cNvSpPr/>
            <p:nvPr/>
          </p:nvSpPr>
          <p:spPr>
            <a:xfrm>
              <a:off x="3271035" y="3400703"/>
              <a:ext cx="56091" cy="29497"/>
            </a:xfrm>
            <a:custGeom>
              <a:avLst/>
              <a:gdLst/>
              <a:ahLst/>
              <a:cxnLst>
                <a:cxn ang="0">
                  <a:pos x="wd2" y="hd2"/>
                </a:cxn>
                <a:cxn ang="5400000">
                  <a:pos x="wd2" y="hd2"/>
                </a:cxn>
                <a:cxn ang="10800000">
                  <a:pos x="wd2" y="hd2"/>
                </a:cxn>
                <a:cxn ang="16200000">
                  <a:pos x="wd2" y="hd2"/>
                </a:cxn>
              </a:cxnLst>
              <a:rect l="0" t="0" r="r" b="b"/>
              <a:pathLst>
                <a:path w="21600" h="21600" extrusionOk="0">
                  <a:moveTo>
                    <a:pt x="12717" y="0"/>
                  </a:moveTo>
                  <a:lnTo>
                    <a:pt x="6904" y="785"/>
                  </a:lnTo>
                  <a:lnTo>
                    <a:pt x="2619" y="2158"/>
                  </a:lnTo>
                  <a:lnTo>
                    <a:pt x="0" y="9325"/>
                  </a:lnTo>
                  <a:lnTo>
                    <a:pt x="1145" y="14597"/>
                  </a:lnTo>
                  <a:cubicBezTo>
                    <a:pt x="2957" y="16107"/>
                    <a:pt x="4818" y="17397"/>
                    <a:pt x="6717" y="18458"/>
                  </a:cubicBezTo>
                  <a:cubicBezTo>
                    <a:pt x="9466" y="19994"/>
                    <a:pt x="12285" y="21046"/>
                    <a:pt x="15138" y="21600"/>
                  </a:cubicBezTo>
                  <a:lnTo>
                    <a:pt x="21600" y="11985"/>
                  </a:lnTo>
                  <a:lnTo>
                    <a:pt x="18686" y="4286"/>
                  </a:lnTo>
                  <a:lnTo>
                    <a:pt x="12717"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9" name="iṩļíḑé">
              <a:extLst>
                <a:ext uri="{FF2B5EF4-FFF2-40B4-BE49-F238E27FC236}">
                  <a16:creationId xmlns:a16="http://schemas.microsoft.com/office/drawing/2014/main" id="{6E363CA1-5922-3894-2039-335C4DA6874F}"/>
                </a:ext>
              </a:extLst>
            </p:cNvPr>
            <p:cNvSpPr/>
            <p:nvPr/>
          </p:nvSpPr>
          <p:spPr>
            <a:xfrm>
              <a:off x="3099915" y="3243765"/>
              <a:ext cx="48677" cy="29627"/>
            </a:xfrm>
            <a:custGeom>
              <a:avLst/>
              <a:gdLst/>
              <a:ahLst/>
              <a:cxnLst>
                <a:cxn ang="0">
                  <a:pos x="wd2" y="hd2"/>
                </a:cxn>
                <a:cxn ang="5400000">
                  <a:pos x="wd2" y="hd2"/>
                </a:cxn>
                <a:cxn ang="10800000">
                  <a:pos x="wd2" y="hd2"/>
                </a:cxn>
                <a:cxn ang="16200000">
                  <a:pos x="wd2" y="hd2"/>
                </a:cxn>
              </a:cxnLst>
              <a:rect l="0" t="0" r="r" b="b"/>
              <a:pathLst>
                <a:path w="21600" h="21600" extrusionOk="0">
                  <a:moveTo>
                    <a:pt x="10591" y="2096"/>
                  </a:moveTo>
                  <a:lnTo>
                    <a:pt x="5726" y="2074"/>
                  </a:lnTo>
                  <a:lnTo>
                    <a:pt x="0" y="12257"/>
                  </a:lnTo>
                  <a:lnTo>
                    <a:pt x="3941" y="21600"/>
                  </a:lnTo>
                  <a:lnTo>
                    <a:pt x="9231" y="16101"/>
                  </a:lnTo>
                  <a:lnTo>
                    <a:pt x="15549" y="13362"/>
                  </a:lnTo>
                  <a:lnTo>
                    <a:pt x="21600" y="7815"/>
                  </a:lnTo>
                  <a:lnTo>
                    <a:pt x="20020" y="727"/>
                  </a:lnTo>
                  <a:lnTo>
                    <a:pt x="15874" y="0"/>
                  </a:lnTo>
                  <a:lnTo>
                    <a:pt x="10591" y="209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0" name="ïṥḷîḓé">
              <a:extLst>
                <a:ext uri="{FF2B5EF4-FFF2-40B4-BE49-F238E27FC236}">
                  <a16:creationId xmlns:a16="http://schemas.microsoft.com/office/drawing/2014/main" id="{3491ECD8-4B8E-09DA-7DD7-66A91182A22B}"/>
                </a:ext>
              </a:extLst>
            </p:cNvPr>
            <p:cNvSpPr/>
            <p:nvPr/>
          </p:nvSpPr>
          <p:spPr>
            <a:xfrm>
              <a:off x="3040202" y="3273501"/>
              <a:ext cx="39982" cy="19197"/>
            </a:xfrm>
            <a:custGeom>
              <a:avLst/>
              <a:gdLst/>
              <a:ahLst/>
              <a:cxnLst>
                <a:cxn ang="0">
                  <a:pos x="wd2" y="hd2"/>
                </a:cxn>
                <a:cxn ang="5400000">
                  <a:pos x="wd2" y="hd2"/>
                </a:cxn>
                <a:cxn ang="10800000">
                  <a:pos x="wd2" y="hd2"/>
                </a:cxn>
                <a:cxn ang="16200000">
                  <a:pos x="wd2" y="hd2"/>
                </a:cxn>
              </a:cxnLst>
              <a:rect l="0" t="0" r="r" b="b"/>
              <a:pathLst>
                <a:path w="21600" h="21600" extrusionOk="0">
                  <a:moveTo>
                    <a:pt x="13268" y="0"/>
                  </a:moveTo>
                  <a:lnTo>
                    <a:pt x="6280" y="4263"/>
                  </a:lnTo>
                  <a:lnTo>
                    <a:pt x="0" y="14496"/>
                  </a:lnTo>
                  <a:lnTo>
                    <a:pt x="4170" y="17941"/>
                  </a:lnTo>
                  <a:lnTo>
                    <a:pt x="13786" y="19078"/>
                  </a:lnTo>
                  <a:lnTo>
                    <a:pt x="21583" y="21600"/>
                  </a:lnTo>
                  <a:lnTo>
                    <a:pt x="21600" y="6005"/>
                  </a:lnTo>
                  <a:lnTo>
                    <a:pt x="13268"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1" name="ïşļiďe">
              <a:extLst>
                <a:ext uri="{FF2B5EF4-FFF2-40B4-BE49-F238E27FC236}">
                  <a16:creationId xmlns:a16="http://schemas.microsoft.com/office/drawing/2014/main" id="{4A427093-3FBC-F277-F4F1-E7ED15DA394A}"/>
                </a:ext>
              </a:extLst>
            </p:cNvPr>
            <p:cNvSpPr/>
            <p:nvPr/>
          </p:nvSpPr>
          <p:spPr>
            <a:xfrm>
              <a:off x="2935381" y="3141153"/>
              <a:ext cx="28333" cy="52676"/>
            </a:xfrm>
            <a:custGeom>
              <a:avLst/>
              <a:gdLst/>
              <a:ahLst/>
              <a:cxnLst>
                <a:cxn ang="0">
                  <a:pos x="wd2" y="hd2"/>
                </a:cxn>
                <a:cxn ang="5400000">
                  <a:pos x="wd2" y="hd2"/>
                </a:cxn>
                <a:cxn ang="10800000">
                  <a:pos x="wd2" y="hd2"/>
                </a:cxn>
                <a:cxn ang="16200000">
                  <a:pos x="wd2" y="hd2"/>
                </a:cxn>
              </a:cxnLst>
              <a:rect l="0" t="0" r="r" b="b"/>
              <a:pathLst>
                <a:path w="21600" h="21600" extrusionOk="0">
                  <a:moveTo>
                    <a:pt x="6366" y="0"/>
                  </a:moveTo>
                  <a:lnTo>
                    <a:pt x="15" y="2162"/>
                  </a:lnTo>
                  <a:lnTo>
                    <a:pt x="9987" y="9811"/>
                  </a:lnTo>
                  <a:lnTo>
                    <a:pt x="0" y="12733"/>
                  </a:lnTo>
                  <a:lnTo>
                    <a:pt x="12126" y="20150"/>
                  </a:lnTo>
                  <a:lnTo>
                    <a:pt x="19276" y="21600"/>
                  </a:lnTo>
                  <a:lnTo>
                    <a:pt x="21600" y="16009"/>
                  </a:lnTo>
                  <a:lnTo>
                    <a:pt x="14089" y="12940"/>
                  </a:lnTo>
                  <a:lnTo>
                    <a:pt x="16973" y="9329"/>
                  </a:lnTo>
                  <a:lnTo>
                    <a:pt x="16973" y="1873"/>
                  </a:lnTo>
                  <a:lnTo>
                    <a:pt x="636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2" name="ïš1ïḋé">
              <a:extLst>
                <a:ext uri="{FF2B5EF4-FFF2-40B4-BE49-F238E27FC236}">
                  <a16:creationId xmlns:a16="http://schemas.microsoft.com/office/drawing/2014/main" id="{E690A1D3-DE13-73F1-9DCA-417EF0344965}"/>
                </a:ext>
              </a:extLst>
            </p:cNvPr>
            <p:cNvSpPr/>
            <p:nvPr/>
          </p:nvSpPr>
          <p:spPr>
            <a:xfrm>
              <a:off x="2937717" y="3092070"/>
              <a:ext cx="33856" cy="34429"/>
            </a:xfrm>
            <a:custGeom>
              <a:avLst/>
              <a:gdLst/>
              <a:ahLst/>
              <a:cxnLst>
                <a:cxn ang="0">
                  <a:pos x="wd2" y="hd2"/>
                </a:cxn>
                <a:cxn ang="5400000">
                  <a:pos x="wd2" y="hd2"/>
                </a:cxn>
                <a:cxn ang="10800000">
                  <a:pos x="wd2" y="hd2"/>
                </a:cxn>
                <a:cxn ang="16200000">
                  <a:pos x="wd2" y="hd2"/>
                </a:cxn>
              </a:cxnLst>
              <a:rect l="0" t="0" r="r" b="b"/>
              <a:pathLst>
                <a:path w="21600" h="21600" extrusionOk="0">
                  <a:moveTo>
                    <a:pt x="2939" y="3032"/>
                  </a:moveTo>
                  <a:lnTo>
                    <a:pt x="13971" y="0"/>
                  </a:lnTo>
                  <a:lnTo>
                    <a:pt x="21600" y="3050"/>
                  </a:lnTo>
                  <a:lnTo>
                    <a:pt x="17401" y="7736"/>
                  </a:lnTo>
                  <a:lnTo>
                    <a:pt x="11620" y="11520"/>
                  </a:lnTo>
                  <a:lnTo>
                    <a:pt x="10649" y="17817"/>
                  </a:lnTo>
                  <a:lnTo>
                    <a:pt x="3854" y="21600"/>
                  </a:lnTo>
                  <a:lnTo>
                    <a:pt x="0" y="19243"/>
                  </a:lnTo>
                  <a:lnTo>
                    <a:pt x="2779" y="14669"/>
                  </a:lnTo>
                  <a:lnTo>
                    <a:pt x="6081" y="9182"/>
                  </a:lnTo>
                  <a:lnTo>
                    <a:pt x="2939" y="3032"/>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3" name="îṥľíḑe">
              <a:extLst>
                <a:ext uri="{FF2B5EF4-FFF2-40B4-BE49-F238E27FC236}">
                  <a16:creationId xmlns:a16="http://schemas.microsoft.com/office/drawing/2014/main" id="{40984E3B-68D8-75F6-D21B-1A47EF167EBC}"/>
                </a:ext>
              </a:extLst>
            </p:cNvPr>
            <p:cNvSpPr/>
            <p:nvPr/>
          </p:nvSpPr>
          <p:spPr>
            <a:xfrm>
              <a:off x="2983567" y="3093648"/>
              <a:ext cx="25228" cy="36298"/>
            </a:xfrm>
            <a:custGeom>
              <a:avLst/>
              <a:gdLst/>
              <a:ahLst/>
              <a:cxnLst>
                <a:cxn ang="0">
                  <a:pos x="wd2" y="hd2"/>
                </a:cxn>
                <a:cxn ang="5400000">
                  <a:pos x="wd2" y="hd2"/>
                </a:cxn>
                <a:cxn ang="10800000">
                  <a:pos x="wd2" y="hd2"/>
                </a:cxn>
                <a:cxn ang="16200000">
                  <a:pos x="wd2" y="hd2"/>
                </a:cxn>
              </a:cxnLst>
              <a:rect l="0" t="0" r="r" b="b"/>
              <a:pathLst>
                <a:path w="21600" h="21600" extrusionOk="0">
                  <a:moveTo>
                    <a:pt x="9070" y="0"/>
                  </a:moveTo>
                  <a:lnTo>
                    <a:pt x="14242" y="3737"/>
                  </a:lnTo>
                  <a:lnTo>
                    <a:pt x="21600" y="9259"/>
                  </a:lnTo>
                  <a:lnTo>
                    <a:pt x="18987" y="16321"/>
                  </a:lnTo>
                  <a:lnTo>
                    <a:pt x="8344" y="21600"/>
                  </a:lnTo>
                  <a:lnTo>
                    <a:pt x="5690" y="16490"/>
                  </a:lnTo>
                  <a:lnTo>
                    <a:pt x="2563" y="11082"/>
                  </a:lnTo>
                  <a:lnTo>
                    <a:pt x="0" y="2684"/>
                  </a:lnTo>
                  <a:lnTo>
                    <a:pt x="907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4" name="ïṣ1ïḋé">
              <a:extLst>
                <a:ext uri="{FF2B5EF4-FFF2-40B4-BE49-F238E27FC236}">
                  <a16:creationId xmlns:a16="http://schemas.microsoft.com/office/drawing/2014/main" id="{98E695E0-E751-3D90-97D6-12F9C1719729}"/>
                </a:ext>
              </a:extLst>
            </p:cNvPr>
            <p:cNvSpPr/>
            <p:nvPr/>
          </p:nvSpPr>
          <p:spPr>
            <a:xfrm>
              <a:off x="2959952" y="3134535"/>
              <a:ext cx="28911" cy="16360"/>
            </a:xfrm>
            <a:custGeom>
              <a:avLst/>
              <a:gdLst/>
              <a:ahLst/>
              <a:cxnLst>
                <a:cxn ang="0">
                  <a:pos x="wd2" y="hd2"/>
                </a:cxn>
                <a:cxn ang="5400000">
                  <a:pos x="wd2" y="hd2"/>
                </a:cxn>
                <a:cxn ang="10800000">
                  <a:pos x="wd2" y="hd2"/>
                </a:cxn>
                <a:cxn ang="16200000">
                  <a:pos x="wd2" y="hd2"/>
                </a:cxn>
              </a:cxnLst>
              <a:rect l="0" t="0" r="r" b="b"/>
              <a:pathLst>
                <a:path w="21600" h="21600" extrusionOk="0">
                  <a:moveTo>
                    <a:pt x="6041" y="0"/>
                  </a:moveTo>
                  <a:lnTo>
                    <a:pt x="13043" y="2762"/>
                  </a:lnTo>
                  <a:lnTo>
                    <a:pt x="21600" y="12283"/>
                  </a:lnTo>
                  <a:lnTo>
                    <a:pt x="16470" y="21600"/>
                  </a:lnTo>
                  <a:lnTo>
                    <a:pt x="5285" y="18232"/>
                  </a:lnTo>
                  <a:lnTo>
                    <a:pt x="0" y="10410"/>
                  </a:lnTo>
                  <a:lnTo>
                    <a:pt x="6041"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5" name="ïš1îde">
              <a:extLst>
                <a:ext uri="{FF2B5EF4-FFF2-40B4-BE49-F238E27FC236}">
                  <a16:creationId xmlns:a16="http://schemas.microsoft.com/office/drawing/2014/main" id="{E7365533-2776-770B-C973-CEA05522B88B}"/>
                </a:ext>
              </a:extLst>
            </p:cNvPr>
            <p:cNvSpPr/>
            <p:nvPr/>
          </p:nvSpPr>
          <p:spPr>
            <a:xfrm>
              <a:off x="3029817" y="3184357"/>
              <a:ext cx="16360" cy="24826"/>
            </a:xfrm>
            <a:custGeom>
              <a:avLst/>
              <a:gdLst/>
              <a:ahLst/>
              <a:cxnLst>
                <a:cxn ang="0">
                  <a:pos x="wd2" y="hd2"/>
                </a:cxn>
                <a:cxn ang="5400000">
                  <a:pos x="wd2" y="hd2"/>
                </a:cxn>
                <a:cxn ang="10800000">
                  <a:pos x="wd2" y="hd2"/>
                </a:cxn>
                <a:cxn ang="16200000">
                  <a:pos x="wd2" y="hd2"/>
                </a:cxn>
              </a:cxnLst>
              <a:rect l="0" t="0" r="r" b="b"/>
              <a:pathLst>
                <a:path w="21600" h="21600" extrusionOk="0">
                  <a:moveTo>
                    <a:pt x="11704" y="0"/>
                  </a:moveTo>
                  <a:lnTo>
                    <a:pt x="0" y="5659"/>
                  </a:lnTo>
                  <a:lnTo>
                    <a:pt x="2963" y="18412"/>
                  </a:lnTo>
                  <a:lnTo>
                    <a:pt x="21600" y="21600"/>
                  </a:lnTo>
                  <a:lnTo>
                    <a:pt x="21600" y="6494"/>
                  </a:lnTo>
                  <a:lnTo>
                    <a:pt x="11704"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6" name="îsľiḓe">
              <a:extLst>
                <a:ext uri="{FF2B5EF4-FFF2-40B4-BE49-F238E27FC236}">
                  <a16:creationId xmlns:a16="http://schemas.microsoft.com/office/drawing/2014/main" id="{4E836CC5-79BD-8379-7C75-27BE76C4F69F}"/>
                </a:ext>
              </a:extLst>
            </p:cNvPr>
            <p:cNvSpPr/>
            <p:nvPr/>
          </p:nvSpPr>
          <p:spPr>
            <a:xfrm>
              <a:off x="3034154" y="3223970"/>
              <a:ext cx="25012" cy="16370"/>
            </a:xfrm>
            <a:custGeom>
              <a:avLst/>
              <a:gdLst/>
              <a:ahLst/>
              <a:cxnLst>
                <a:cxn ang="0">
                  <a:pos x="wd2" y="hd2"/>
                </a:cxn>
                <a:cxn ang="5400000">
                  <a:pos x="wd2" y="hd2"/>
                </a:cxn>
                <a:cxn ang="10800000">
                  <a:pos x="wd2" y="hd2"/>
                </a:cxn>
                <a:cxn ang="16200000">
                  <a:pos x="wd2" y="hd2"/>
                </a:cxn>
              </a:cxnLst>
              <a:rect l="0" t="0" r="r" b="b"/>
              <a:pathLst>
                <a:path w="21600" h="21600" extrusionOk="0">
                  <a:moveTo>
                    <a:pt x="17341" y="1756"/>
                  </a:moveTo>
                  <a:lnTo>
                    <a:pt x="5869" y="0"/>
                  </a:lnTo>
                  <a:lnTo>
                    <a:pt x="0" y="5101"/>
                  </a:lnTo>
                  <a:lnTo>
                    <a:pt x="11023" y="21600"/>
                  </a:lnTo>
                  <a:lnTo>
                    <a:pt x="21600" y="19642"/>
                  </a:lnTo>
                  <a:lnTo>
                    <a:pt x="17341" y="175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9" name="íš1iḍè">
              <a:extLst>
                <a:ext uri="{FF2B5EF4-FFF2-40B4-BE49-F238E27FC236}">
                  <a16:creationId xmlns:a16="http://schemas.microsoft.com/office/drawing/2014/main" id="{F49DF5E7-4AEB-D9F1-88AB-4EE12C15FD99}"/>
                </a:ext>
              </a:extLst>
            </p:cNvPr>
            <p:cNvSpPr/>
            <p:nvPr/>
          </p:nvSpPr>
          <p:spPr>
            <a:xfrm>
              <a:off x="2785378" y="3359199"/>
              <a:ext cx="31691" cy="21151"/>
            </a:xfrm>
            <a:custGeom>
              <a:avLst/>
              <a:gdLst/>
              <a:ahLst/>
              <a:cxnLst>
                <a:cxn ang="0">
                  <a:pos x="wd2" y="hd2"/>
                </a:cxn>
                <a:cxn ang="5400000">
                  <a:pos x="wd2" y="hd2"/>
                </a:cxn>
                <a:cxn ang="10800000">
                  <a:pos x="wd2" y="hd2"/>
                </a:cxn>
                <a:cxn ang="16200000">
                  <a:pos x="wd2" y="hd2"/>
                </a:cxn>
              </a:cxnLst>
              <a:rect l="0" t="0" r="r" b="b"/>
              <a:pathLst>
                <a:path w="21600" h="21600" extrusionOk="0">
                  <a:moveTo>
                    <a:pt x="3640" y="1640"/>
                  </a:moveTo>
                  <a:lnTo>
                    <a:pt x="0" y="7796"/>
                  </a:lnTo>
                  <a:lnTo>
                    <a:pt x="2602" y="18763"/>
                  </a:lnTo>
                  <a:lnTo>
                    <a:pt x="14365" y="21600"/>
                  </a:lnTo>
                  <a:lnTo>
                    <a:pt x="21600" y="10799"/>
                  </a:lnTo>
                  <a:lnTo>
                    <a:pt x="12284" y="0"/>
                  </a:lnTo>
                  <a:lnTo>
                    <a:pt x="3640" y="164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0" name="í$lïḓe">
              <a:extLst>
                <a:ext uri="{FF2B5EF4-FFF2-40B4-BE49-F238E27FC236}">
                  <a16:creationId xmlns:a16="http://schemas.microsoft.com/office/drawing/2014/main" id="{92586B53-81BB-1012-CED7-545CD7684FE1}"/>
                </a:ext>
              </a:extLst>
            </p:cNvPr>
            <p:cNvSpPr/>
            <p:nvPr/>
          </p:nvSpPr>
          <p:spPr>
            <a:xfrm>
              <a:off x="3344267" y="3394292"/>
              <a:ext cx="33620" cy="20352"/>
            </a:xfrm>
            <a:custGeom>
              <a:avLst/>
              <a:gdLst/>
              <a:ahLst/>
              <a:cxnLst>
                <a:cxn ang="0">
                  <a:pos x="wd2" y="hd2"/>
                </a:cxn>
                <a:cxn ang="5400000">
                  <a:pos x="wd2" y="hd2"/>
                </a:cxn>
                <a:cxn ang="10800000">
                  <a:pos x="wd2" y="hd2"/>
                </a:cxn>
                <a:cxn ang="16200000">
                  <a:pos x="wd2" y="hd2"/>
                </a:cxn>
              </a:cxnLst>
              <a:rect l="0" t="0" r="r" b="b"/>
              <a:pathLst>
                <a:path w="21600" h="21600" extrusionOk="0">
                  <a:moveTo>
                    <a:pt x="13908" y="0"/>
                  </a:moveTo>
                  <a:lnTo>
                    <a:pt x="4923" y="5629"/>
                  </a:lnTo>
                  <a:lnTo>
                    <a:pt x="0" y="15233"/>
                  </a:lnTo>
                  <a:lnTo>
                    <a:pt x="11838" y="21600"/>
                  </a:lnTo>
                  <a:lnTo>
                    <a:pt x="21600" y="13561"/>
                  </a:lnTo>
                  <a:lnTo>
                    <a:pt x="13908"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1" name="iŝḻîḑe">
              <a:extLst>
                <a:ext uri="{FF2B5EF4-FFF2-40B4-BE49-F238E27FC236}">
                  <a16:creationId xmlns:a16="http://schemas.microsoft.com/office/drawing/2014/main" id="{8873124E-2A45-D6D3-E9A7-5EC642C73E18}"/>
                </a:ext>
              </a:extLst>
            </p:cNvPr>
            <p:cNvSpPr/>
            <p:nvPr/>
          </p:nvSpPr>
          <p:spPr>
            <a:xfrm>
              <a:off x="3331641" y="3425859"/>
              <a:ext cx="28455" cy="19036"/>
            </a:xfrm>
            <a:custGeom>
              <a:avLst/>
              <a:gdLst/>
              <a:ahLst/>
              <a:cxnLst>
                <a:cxn ang="0">
                  <a:pos x="wd2" y="hd2"/>
                </a:cxn>
                <a:cxn ang="5400000">
                  <a:pos x="wd2" y="hd2"/>
                </a:cxn>
                <a:cxn ang="10800000">
                  <a:pos x="wd2" y="hd2"/>
                </a:cxn>
                <a:cxn ang="16200000">
                  <a:pos x="wd2" y="hd2"/>
                </a:cxn>
              </a:cxnLst>
              <a:rect l="0" t="0" r="r" b="b"/>
              <a:pathLst>
                <a:path w="21600" h="21600" extrusionOk="0">
                  <a:moveTo>
                    <a:pt x="9631" y="0"/>
                  </a:moveTo>
                  <a:lnTo>
                    <a:pt x="0" y="4044"/>
                  </a:lnTo>
                  <a:lnTo>
                    <a:pt x="1813" y="14722"/>
                  </a:lnTo>
                  <a:lnTo>
                    <a:pt x="18125" y="21600"/>
                  </a:lnTo>
                  <a:lnTo>
                    <a:pt x="21600" y="6160"/>
                  </a:lnTo>
                  <a:lnTo>
                    <a:pt x="9631"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2" name="îṧļïḋê">
              <a:extLst>
                <a:ext uri="{FF2B5EF4-FFF2-40B4-BE49-F238E27FC236}">
                  <a16:creationId xmlns:a16="http://schemas.microsoft.com/office/drawing/2014/main" id="{F0B927AF-F6F5-113A-B4B0-715ED2656C0D}"/>
                </a:ext>
              </a:extLst>
            </p:cNvPr>
            <p:cNvSpPr/>
            <p:nvPr/>
          </p:nvSpPr>
          <p:spPr>
            <a:xfrm>
              <a:off x="3393321" y="3447981"/>
              <a:ext cx="35832" cy="22889"/>
            </a:xfrm>
            <a:custGeom>
              <a:avLst/>
              <a:gdLst/>
              <a:ahLst/>
              <a:cxnLst>
                <a:cxn ang="0">
                  <a:pos x="wd2" y="hd2"/>
                </a:cxn>
                <a:cxn ang="5400000">
                  <a:pos x="wd2" y="hd2"/>
                </a:cxn>
                <a:cxn ang="10800000">
                  <a:pos x="wd2" y="hd2"/>
                </a:cxn>
                <a:cxn ang="16200000">
                  <a:pos x="wd2" y="hd2"/>
                </a:cxn>
              </a:cxnLst>
              <a:rect l="0" t="0" r="r" b="b"/>
              <a:pathLst>
                <a:path w="21600" h="21600" extrusionOk="0">
                  <a:moveTo>
                    <a:pt x="11523" y="6376"/>
                  </a:moveTo>
                  <a:lnTo>
                    <a:pt x="4204" y="0"/>
                  </a:lnTo>
                  <a:lnTo>
                    <a:pt x="0" y="8047"/>
                  </a:lnTo>
                  <a:lnTo>
                    <a:pt x="10142" y="21600"/>
                  </a:lnTo>
                  <a:lnTo>
                    <a:pt x="18861" y="21123"/>
                  </a:lnTo>
                  <a:lnTo>
                    <a:pt x="21600" y="13528"/>
                  </a:lnTo>
                  <a:lnTo>
                    <a:pt x="16408" y="10012"/>
                  </a:lnTo>
                  <a:lnTo>
                    <a:pt x="11523" y="637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3" name="ïśḷïḍe">
              <a:extLst>
                <a:ext uri="{FF2B5EF4-FFF2-40B4-BE49-F238E27FC236}">
                  <a16:creationId xmlns:a16="http://schemas.microsoft.com/office/drawing/2014/main" id="{E0767336-0CA5-889C-A5AB-3F77AF9CBE82}"/>
                </a:ext>
              </a:extLst>
            </p:cNvPr>
            <p:cNvSpPr/>
            <p:nvPr/>
          </p:nvSpPr>
          <p:spPr>
            <a:xfrm>
              <a:off x="3434240" y="3430336"/>
              <a:ext cx="22284" cy="23522"/>
            </a:xfrm>
            <a:custGeom>
              <a:avLst/>
              <a:gdLst/>
              <a:ahLst/>
              <a:cxnLst>
                <a:cxn ang="0">
                  <a:pos x="wd2" y="hd2"/>
                </a:cxn>
                <a:cxn ang="5400000">
                  <a:pos x="wd2" y="hd2"/>
                </a:cxn>
                <a:cxn ang="10800000">
                  <a:pos x="wd2" y="hd2"/>
                </a:cxn>
                <a:cxn ang="16200000">
                  <a:pos x="wd2" y="hd2"/>
                </a:cxn>
              </a:cxnLst>
              <a:rect l="0" t="0" r="r" b="b"/>
              <a:pathLst>
                <a:path w="21600" h="21600" extrusionOk="0">
                  <a:moveTo>
                    <a:pt x="6626" y="0"/>
                  </a:moveTo>
                  <a:lnTo>
                    <a:pt x="20027" y="3450"/>
                  </a:lnTo>
                  <a:lnTo>
                    <a:pt x="21600" y="15366"/>
                  </a:lnTo>
                  <a:lnTo>
                    <a:pt x="15221" y="21600"/>
                  </a:lnTo>
                  <a:lnTo>
                    <a:pt x="10567" y="15424"/>
                  </a:lnTo>
                  <a:lnTo>
                    <a:pt x="0" y="9425"/>
                  </a:lnTo>
                  <a:lnTo>
                    <a:pt x="662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4" name="íṥḻídê">
              <a:extLst>
                <a:ext uri="{FF2B5EF4-FFF2-40B4-BE49-F238E27FC236}">
                  <a16:creationId xmlns:a16="http://schemas.microsoft.com/office/drawing/2014/main" id="{0A513CA5-25A0-EEFE-3826-0CAF4E3AA986}"/>
                </a:ext>
              </a:extLst>
            </p:cNvPr>
            <p:cNvSpPr/>
            <p:nvPr/>
          </p:nvSpPr>
          <p:spPr>
            <a:xfrm>
              <a:off x="3386807" y="3401248"/>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009"/>
                  </a:lnTo>
                  <a:lnTo>
                    <a:pt x="4094" y="21600"/>
                  </a:lnTo>
                  <a:lnTo>
                    <a:pt x="19333" y="19457"/>
                  </a:lnTo>
                  <a:lnTo>
                    <a:pt x="2160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5" name="iš1îḍe">
              <a:extLst>
                <a:ext uri="{FF2B5EF4-FFF2-40B4-BE49-F238E27FC236}">
                  <a16:creationId xmlns:a16="http://schemas.microsoft.com/office/drawing/2014/main" id="{14D4FE27-F92F-475B-BE27-8561A4C4F028}"/>
                </a:ext>
              </a:extLst>
            </p:cNvPr>
            <p:cNvSpPr/>
            <p:nvPr/>
          </p:nvSpPr>
          <p:spPr>
            <a:xfrm>
              <a:off x="3471329" y="3432447"/>
              <a:ext cx="25215" cy="23805"/>
            </a:xfrm>
            <a:custGeom>
              <a:avLst/>
              <a:gdLst/>
              <a:ahLst/>
              <a:cxnLst>
                <a:cxn ang="0">
                  <a:pos x="wd2" y="hd2"/>
                </a:cxn>
                <a:cxn ang="5400000">
                  <a:pos x="wd2" y="hd2"/>
                </a:cxn>
                <a:cxn ang="10800000">
                  <a:pos x="wd2" y="hd2"/>
                </a:cxn>
                <a:cxn ang="16200000">
                  <a:pos x="wd2" y="hd2"/>
                </a:cxn>
              </a:cxnLst>
              <a:rect l="0" t="0" r="r" b="b"/>
              <a:pathLst>
                <a:path w="21600" h="21600" extrusionOk="0">
                  <a:moveTo>
                    <a:pt x="4658" y="0"/>
                  </a:moveTo>
                  <a:lnTo>
                    <a:pt x="0" y="6332"/>
                  </a:lnTo>
                  <a:lnTo>
                    <a:pt x="2862" y="20225"/>
                  </a:lnTo>
                  <a:lnTo>
                    <a:pt x="16398" y="21600"/>
                  </a:lnTo>
                  <a:lnTo>
                    <a:pt x="21600" y="13406"/>
                  </a:lnTo>
                  <a:lnTo>
                    <a:pt x="12259" y="9052"/>
                  </a:lnTo>
                  <a:lnTo>
                    <a:pt x="4658"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6" name="íš1ïḑè">
              <a:extLst>
                <a:ext uri="{FF2B5EF4-FFF2-40B4-BE49-F238E27FC236}">
                  <a16:creationId xmlns:a16="http://schemas.microsoft.com/office/drawing/2014/main" id="{6F5BC54C-114B-DBC8-F7F9-0459099544CF}"/>
                </a:ext>
              </a:extLst>
            </p:cNvPr>
            <p:cNvSpPr/>
            <p:nvPr/>
          </p:nvSpPr>
          <p:spPr>
            <a:xfrm>
              <a:off x="3444546" y="3470941"/>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12399" y="0"/>
                  </a:moveTo>
                  <a:lnTo>
                    <a:pt x="0" y="5671"/>
                  </a:lnTo>
                  <a:lnTo>
                    <a:pt x="2675" y="21600"/>
                  </a:lnTo>
                  <a:lnTo>
                    <a:pt x="21600" y="16063"/>
                  </a:lnTo>
                  <a:lnTo>
                    <a:pt x="1239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7" name="íšľiḍê">
              <a:extLst>
                <a:ext uri="{FF2B5EF4-FFF2-40B4-BE49-F238E27FC236}">
                  <a16:creationId xmlns:a16="http://schemas.microsoft.com/office/drawing/2014/main" id="{592B789B-4BFE-D2C6-A035-85D2A473F265}"/>
                </a:ext>
              </a:extLst>
            </p:cNvPr>
            <p:cNvSpPr/>
            <p:nvPr/>
          </p:nvSpPr>
          <p:spPr>
            <a:xfrm>
              <a:off x="3474836" y="3472701"/>
              <a:ext cx="20827" cy="33622"/>
            </a:xfrm>
            <a:custGeom>
              <a:avLst/>
              <a:gdLst/>
              <a:ahLst/>
              <a:cxnLst>
                <a:cxn ang="0">
                  <a:pos x="wd2" y="hd2"/>
                </a:cxn>
                <a:cxn ang="5400000">
                  <a:pos x="wd2" y="hd2"/>
                </a:cxn>
                <a:cxn ang="10800000">
                  <a:pos x="wd2" y="hd2"/>
                </a:cxn>
                <a:cxn ang="16200000">
                  <a:pos x="wd2" y="hd2"/>
                </a:cxn>
              </a:cxnLst>
              <a:rect l="0" t="0" r="r" b="b"/>
              <a:pathLst>
                <a:path w="21600" h="21600" extrusionOk="0">
                  <a:moveTo>
                    <a:pt x="5991" y="1945"/>
                  </a:moveTo>
                  <a:lnTo>
                    <a:pt x="1244" y="7766"/>
                  </a:lnTo>
                  <a:lnTo>
                    <a:pt x="0" y="16103"/>
                  </a:lnTo>
                  <a:lnTo>
                    <a:pt x="7919" y="21600"/>
                  </a:lnTo>
                  <a:lnTo>
                    <a:pt x="15566" y="13365"/>
                  </a:lnTo>
                  <a:lnTo>
                    <a:pt x="21600" y="6755"/>
                  </a:lnTo>
                  <a:lnTo>
                    <a:pt x="18962" y="0"/>
                  </a:lnTo>
                  <a:lnTo>
                    <a:pt x="5991" y="1945"/>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8" name="íṡḷide">
              <a:extLst>
                <a:ext uri="{FF2B5EF4-FFF2-40B4-BE49-F238E27FC236}">
                  <a16:creationId xmlns:a16="http://schemas.microsoft.com/office/drawing/2014/main" id="{666FB834-273B-2454-73E4-561A83B4B4B5}"/>
                </a:ext>
              </a:extLst>
            </p:cNvPr>
            <p:cNvSpPr/>
            <p:nvPr/>
          </p:nvSpPr>
          <p:spPr>
            <a:xfrm>
              <a:off x="3486460" y="3511833"/>
              <a:ext cx="18556" cy="17467"/>
            </a:xfrm>
            <a:custGeom>
              <a:avLst/>
              <a:gdLst/>
              <a:ahLst/>
              <a:cxnLst>
                <a:cxn ang="0">
                  <a:pos x="wd2" y="hd2"/>
                </a:cxn>
                <a:cxn ang="5400000">
                  <a:pos x="wd2" y="hd2"/>
                </a:cxn>
                <a:cxn ang="10800000">
                  <a:pos x="wd2" y="hd2"/>
                </a:cxn>
                <a:cxn ang="16200000">
                  <a:pos x="wd2" y="hd2"/>
                </a:cxn>
              </a:cxnLst>
              <a:rect l="0" t="0" r="r" b="b"/>
              <a:pathLst>
                <a:path w="21600" h="21600" extrusionOk="0">
                  <a:moveTo>
                    <a:pt x="14469" y="0"/>
                  </a:moveTo>
                  <a:lnTo>
                    <a:pt x="4293" y="1913"/>
                  </a:lnTo>
                  <a:lnTo>
                    <a:pt x="0" y="13206"/>
                  </a:lnTo>
                  <a:lnTo>
                    <a:pt x="8574" y="21600"/>
                  </a:lnTo>
                  <a:lnTo>
                    <a:pt x="21600" y="15041"/>
                  </a:lnTo>
                  <a:lnTo>
                    <a:pt x="1446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9" name="îṥḻiḓe">
              <a:extLst>
                <a:ext uri="{FF2B5EF4-FFF2-40B4-BE49-F238E27FC236}">
                  <a16:creationId xmlns:a16="http://schemas.microsoft.com/office/drawing/2014/main" id="{B36C38CC-556A-902A-794A-E2472AB5B2D9}"/>
                </a:ext>
              </a:extLst>
            </p:cNvPr>
            <p:cNvSpPr/>
            <p:nvPr/>
          </p:nvSpPr>
          <p:spPr>
            <a:xfrm>
              <a:off x="3201743" y="3611230"/>
              <a:ext cx="24821" cy="34310"/>
            </a:xfrm>
            <a:custGeom>
              <a:avLst/>
              <a:gdLst/>
              <a:ahLst/>
              <a:cxnLst>
                <a:cxn ang="0">
                  <a:pos x="wd2" y="hd2"/>
                </a:cxn>
                <a:cxn ang="5400000">
                  <a:pos x="wd2" y="hd2"/>
                </a:cxn>
                <a:cxn ang="10800000">
                  <a:pos x="wd2" y="hd2"/>
                </a:cxn>
                <a:cxn ang="16200000">
                  <a:pos x="wd2" y="hd2"/>
                </a:cxn>
              </a:cxnLst>
              <a:rect l="0" t="0" r="r" b="b"/>
              <a:pathLst>
                <a:path w="21600" h="21600" extrusionOk="0">
                  <a:moveTo>
                    <a:pt x="5948" y="0"/>
                  </a:moveTo>
                  <a:lnTo>
                    <a:pt x="0" y="7133"/>
                  </a:lnTo>
                  <a:lnTo>
                    <a:pt x="2568" y="12598"/>
                  </a:lnTo>
                  <a:lnTo>
                    <a:pt x="10534" y="21600"/>
                  </a:lnTo>
                  <a:lnTo>
                    <a:pt x="21600" y="16991"/>
                  </a:lnTo>
                  <a:lnTo>
                    <a:pt x="13411" y="4789"/>
                  </a:lnTo>
                  <a:lnTo>
                    <a:pt x="5948"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0" name="iṣļiḑê">
              <a:extLst>
                <a:ext uri="{FF2B5EF4-FFF2-40B4-BE49-F238E27FC236}">
                  <a16:creationId xmlns:a16="http://schemas.microsoft.com/office/drawing/2014/main" id="{47FC48B5-33EE-CB37-A8C0-FA53082006B0}"/>
                </a:ext>
              </a:extLst>
            </p:cNvPr>
            <p:cNvSpPr/>
            <p:nvPr/>
          </p:nvSpPr>
          <p:spPr>
            <a:xfrm>
              <a:off x="3163762" y="3609243"/>
              <a:ext cx="17550" cy="29518"/>
            </a:xfrm>
            <a:custGeom>
              <a:avLst/>
              <a:gdLst/>
              <a:ahLst/>
              <a:cxnLst>
                <a:cxn ang="0">
                  <a:pos x="wd2" y="hd2"/>
                </a:cxn>
                <a:cxn ang="5400000">
                  <a:pos x="wd2" y="hd2"/>
                </a:cxn>
                <a:cxn ang="10800000">
                  <a:pos x="wd2" y="hd2"/>
                </a:cxn>
                <a:cxn ang="16200000">
                  <a:pos x="wd2" y="hd2"/>
                </a:cxn>
              </a:cxnLst>
              <a:rect l="0" t="0" r="r" b="b"/>
              <a:pathLst>
                <a:path w="21600" h="21600" extrusionOk="0">
                  <a:moveTo>
                    <a:pt x="2385" y="0"/>
                  </a:moveTo>
                  <a:lnTo>
                    <a:pt x="0" y="5129"/>
                  </a:lnTo>
                  <a:lnTo>
                    <a:pt x="434" y="19428"/>
                  </a:lnTo>
                  <a:lnTo>
                    <a:pt x="19135" y="21600"/>
                  </a:lnTo>
                  <a:lnTo>
                    <a:pt x="21600" y="14762"/>
                  </a:lnTo>
                  <a:lnTo>
                    <a:pt x="16043" y="5916"/>
                  </a:lnTo>
                  <a:lnTo>
                    <a:pt x="2385"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1" name="iṧlîḑè">
              <a:extLst>
                <a:ext uri="{FF2B5EF4-FFF2-40B4-BE49-F238E27FC236}">
                  <a16:creationId xmlns:a16="http://schemas.microsoft.com/office/drawing/2014/main" id="{719C55DB-CF4A-1D93-E717-3C52BDBA7648}"/>
                </a:ext>
              </a:extLst>
            </p:cNvPr>
            <p:cNvSpPr/>
            <p:nvPr/>
          </p:nvSpPr>
          <p:spPr>
            <a:xfrm>
              <a:off x="3499270" y="3543405"/>
              <a:ext cx="20061" cy="18682"/>
            </a:xfrm>
            <a:custGeom>
              <a:avLst/>
              <a:gdLst/>
              <a:ahLst/>
              <a:cxnLst>
                <a:cxn ang="0">
                  <a:pos x="wd2" y="hd2"/>
                </a:cxn>
                <a:cxn ang="5400000">
                  <a:pos x="wd2" y="hd2"/>
                </a:cxn>
                <a:cxn ang="10800000">
                  <a:pos x="wd2" y="hd2"/>
                </a:cxn>
                <a:cxn ang="16200000">
                  <a:pos x="wd2" y="hd2"/>
                </a:cxn>
              </a:cxnLst>
              <a:rect l="0" t="0" r="r" b="b"/>
              <a:pathLst>
                <a:path w="21600" h="21600" extrusionOk="0">
                  <a:moveTo>
                    <a:pt x="8114" y="0"/>
                  </a:moveTo>
                  <a:lnTo>
                    <a:pt x="0" y="7264"/>
                  </a:lnTo>
                  <a:lnTo>
                    <a:pt x="3469" y="21600"/>
                  </a:lnTo>
                  <a:lnTo>
                    <a:pt x="16705" y="21600"/>
                  </a:lnTo>
                  <a:lnTo>
                    <a:pt x="21600" y="6746"/>
                  </a:lnTo>
                  <a:lnTo>
                    <a:pt x="8114"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2" name="ïşļiḓè">
              <a:extLst>
                <a:ext uri="{FF2B5EF4-FFF2-40B4-BE49-F238E27FC236}">
                  <a16:creationId xmlns:a16="http://schemas.microsoft.com/office/drawing/2014/main" id="{8098744C-7AA8-6913-3C9A-12EE01028BD1}"/>
                </a:ext>
              </a:extLst>
            </p:cNvPr>
            <p:cNvSpPr/>
            <p:nvPr/>
          </p:nvSpPr>
          <p:spPr>
            <a:xfrm>
              <a:off x="3477190" y="3573359"/>
              <a:ext cx="16360" cy="23674"/>
            </a:xfrm>
            <a:custGeom>
              <a:avLst/>
              <a:gdLst/>
              <a:ahLst/>
              <a:cxnLst>
                <a:cxn ang="0">
                  <a:pos x="wd2" y="hd2"/>
                </a:cxn>
                <a:cxn ang="5400000">
                  <a:pos x="wd2" y="hd2"/>
                </a:cxn>
                <a:cxn ang="10800000">
                  <a:pos x="wd2" y="hd2"/>
                </a:cxn>
                <a:cxn ang="16200000">
                  <a:pos x="wd2" y="hd2"/>
                </a:cxn>
              </a:cxnLst>
              <a:rect l="0" t="0" r="r" b="b"/>
              <a:pathLst>
                <a:path w="21600" h="21600" extrusionOk="0">
                  <a:moveTo>
                    <a:pt x="7562" y="0"/>
                  </a:moveTo>
                  <a:lnTo>
                    <a:pt x="0" y="10629"/>
                  </a:lnTo>
                  <a:lnTo>
                    <a:pt x="15829" y="21600"/>
                  </a:lnTo>
                  <a:lnTo>
                    <a:pt x="21600" y="10397"/>
                  </a:lnTo>
                  <a:lnTo>
                    <a:pt x="756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3" name="îs1ïdé">
              <a:extLst>
                <a:ext uri="{FF2B5EF4-FFF2-40B4-BE49-F238E27FC236}">
                  <a16:creationId xmlns:a16="http://schemas.microsoft.com/office/drawing/2014/main" id="{881BF25A-EAD5-95D9-7537-230E705377DC}"/>
                </a:ext>
              </a:extLst>
            </p:cNvPr>
            <p:cNvSpPr/>
            <p:nvPr/>
          </p:nvSpPr>
          <p:spPr>
            <a:xfrm>
              <a:off x="3463227" y="3603633"/>
              <a:ext cx="16360" cy="18373"/>
            </a:xfrm>
            <a:custGeom>
              <a:avLst/>
              <a:gdLst/>
              <a:ahLst/>
              <a:cxnLst>
                <a:cxn ang="0">
                  <a:pos x="wd2" y="hd2"/>
                </a:cxn>
                <a:cxn ang="5400000">
                  <a:pos x="wd2" y="hd2"/>
                </a:cxn>
                <a:cxn ang="10800000">
                  <a:pos x="wd2" y="hd2"/>
                </a:cxn>
                <a:cxn ang="16200000">
                  <a:pos x="wd2" y="hd2"/>
                </a:cxn>
              </a:cxnLst>
              <a:rect l="0" t="0" r="r" b="b"/>
              <a:pathLst>
                <a:path w="21600" h="21600" extrusionOk="0">
                  <a:moveTo>
                    <a:pt x="5327" y="736"/>
                  </a:moveTo>
                  <a:lnTo>
                    <a:pt x="0" y="9568"/>
                  </a:lnTo>
                  <a:lnTo>
                    <a:pt x="5961" y="21600"/>
                  </a:lnTo>
                  <a:lnTo>
                    <a:pt x="20526" y="21266"/>
                  </a:lnTo>
                  <a:lnTo>
                    <a:pt x="21600" y="0"/>
                  </a:lnTo>
                  <a:lnTo>
                    <a:pt x="5327" y="73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4" name="isḷïdê">
              <a:extLst>
                <a:ext uri="{FF2B5EF4-FFF2-40B4-BE49-F238E27FC236}">
                  <a16:creationId xmlns:a16="http://schemas.microsoft.com/office/drawing/2014/main" id="{BEF24027-D80C-CC8B-CDE7-8540DA17A143}"/>
                </a:ext>
              </a:extLst>
            </p:cNvPr>
            <p:cNvSpPr/>
            <p:nvPr/>
          </p:nvSpPr>
          <p:spPr>
            <a:xfrm>
              <a:off x="3443086" y="3638761"/>
              <a:ext cx="16360" cy="22038"/>
            </a:xfrm>
            <a:custGeom>
              <a:avLst/>
              <a:gdLst/>
              <a:ahLst/>
              <a:cxnLst>
                <a:cxn ang="0">
                  <a:pos x="wd2" y="hd2"/>
                </a:cxn>
                <a:cxn ang="5400000">
                  <a:pos x="wd2" y="hd2"/>
                </a:cxn>
                <a:cxn ang="10800000">
                  <a:pos x="wd2" y="hd2"/>
                </a:cxn>
                <a:cxn ang="16200000">
                  <a:pos x="wd2" y="hd2"/>
                </a:cxn>
              </a:cxnLst>
              <a:rect l="0" t="0" r="r" b="b"/>
              <a:pathLst>
                <a:path w="21600" h="21600" extrusionOk="0">
                  <a:moveTo>
                    <a:pt x="11127" y="0"/>
                  </a:moveTo>
                  <a:lnTo>
                    <a:pt x="0" y="9654"/>
                  </a:lnTo>
                  <a:lnTo>
                    <a:pt x="3308" y="20145"/>
                  </a:lnTo>
                  <a:lnTo>
                    <a:pt x="16235" y="21600"/>
                  </a:lnTo>
                  <a:lnTo>
                    <a:pt x="21600" y="6811"/>
                  </a:lnTo>
                  <a:lnTo>
                    <a:pt x="11127"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5" name="is1ïḓê">
              <a:extLst>
                <a:ext uri="{FF2B5EF4-FFF2-40B4-BE49-F238E27FC236}">
                  <a16:creationId xmlns:a16="http://schemas.microsoft.com/office/drawing/2014/main" id="{DD16B180-3BB6-B189-D50A-DE3951D669AA}"/>
                </a:ext>
              </a:extLst>
            </p:cNvPr>
            <p:cNvSpPr/>
            <p:nvPr/>
          </p:nvSpPr>
          <p:spPr>
            <a:xfrm>
              <a:off x="3429659" y="3689387"/>
              <a:ext cx="39165" cy="38527"/>
            </a:xfrm>
            <a:custGeom>
              <a:avLst/>
              <a:gdLst/>
              <a:ahLst/>
              <a:cxnLst>
                <a:cxn ang="0">
                  <a:pos x="wd2" y="hd2"/>
                </a:cxn>
                <a:cxn ang="5400000">
                  <a:pos x="wd2" y="hd2"/>
                </a:cxn>
                <a:cxn ang="10800000">
                  <a:pos x="wd2" y="hd2"/>
                </a:cxn>
                <a:cxn ang="16200000">
                  <a:pos x="wd2" y="hd2"/>
                </a:cxn>
              </a:cxnLst>
              <a:rect l="0" t="0" r="r" b="b"/>
              <a:pathLst>
                <a:path w="21600" h="21600" extrusionOk="0">
                  <a:moveTo>
                    <a:pt x="14904" y="867"/>
                  </a:moveTo>
                  <a:lnTo>
                    <a:pt x="8331" y="0"/>
                  </a:lnTo>
                  <a:lnTo>
                    <a:pt x="2816" y="2733"/>
                  </a:lnTo>
                  <a:lnTo>
                    <a:pt x="6666" y="6397"/>
                  </a:lnTo>
                  <a:lnTo>
                    <a:pt x="2928" y="11440"/>
                  </a:lnTo>
                  <a:lnTo>
                    <a:pt x="0" y="16520"/>
                  </a:lnTo>
                  <a:lnTo>
                    <a:pt x="4665" y="21600"/>
                  </a:lnTo>
                  <a:lnTo>
                    <a:pt x="15744" y="21600"/>
                  </a:lnTo>
                  <a:lnTo>
                    <a:pt x="16989" y="14679"/>
                  </a:lnTo>
                  <a:lnTo>
                    <a:pt x="17830" y="9194"/>
                  </a:lnTo>
                  <a:lnTo>
                    <a:pt x="21600" y="3831"/>
                  </a:lnTo>
                  <a:lnTo>
                    <a:pt x="19513" y="592"/>
                  </a:lnTo>
                  <a:lnTo>
                    <a:pt x="14904" y="867"/>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88" name="ïsľîdé">
              <a:extLst>
                <a:ext uri="{FF2B5EF4-FFF2-40B4-BE49-F238E27FC236}">
                  <a16:creationId xmlns:a16="http://schemas.microsoft.com/office/drawing/2014/main" id="{D0915941-E588-5C69-B827-CEE926DB2BA1}"/>
                </a:ext>
              </a:extLst>
            </p:cNvPr>
            <p:cNvSpPr/>
            <p:nvPr/>
          </p:nvSpPr>
          <p:spPr>
            <a:xfrm>
              <a:off x="3541688" y="3591732"/>
              <a:ext cx="25710" cy="21915"/>
            </a:xfrm>
            <a:custGeom>
              <a:avLst/>
              <a:gdLst/>
              <a:ahLst/>
              <a:cxnLst>
                <a:cxn ang="0">
                  <a:pos x="wd2" y="hd2"/>
                </a:cxn>
                <a:cxn ang="5400000">
                  <a:pos x="wd2" y="hd2"/>
                </a:cxn>
                <a:cxn ang="10800000">
                  <a:pos x="wd2" y="hd2"/>
                </a:cxn>
                <a:cxn ang="16200000">
                  <a:pos x="wd2" y="hd2"/>
                </a:cxn>
              </a:cxnLst>
              <a:rect l="0" t="0" r="r" b="b"/>
              <a:pathLst>
                <a:path w="21600" h="21600" extrusionOk="0">
                  <a:moveTo>
                    <a:pt x="6204" y="0"/>
                  </a:moveTo>
                  <a:lnTo>
                    <a:pt x="385" y="10265"/>
                  </a:lnTo>
                  <a:lnTo>
                    <a:pt x="0" y="20853"/>
                  </a:lnTo>
                  <a:lnTo>
                    <a:pt x="13483" y="21600"/>
                  </a:lnTo>
                  <a:lnTo>
                    <a:pt x="21600" y="18646"/>
                  </a:lnTo>
                  <a:lnTo>
                    <a:pt x="9663" y="9934"/>
                  </a:lnTo>
                  <a:lnTo>
                    <a:pt x="6204"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89" name="îšḻíḋe">
              <a:extLst>
                <a:ext uri="{FF2B5EF4-FFF2-40B4-BE49-F238E27FC236}">
                  <a16:creationId xmlns:a16="http://schemas.microsoft.com/office/drawing/2014/main" id="{552DFFB9-2FBC-3A43-0870-7EE4A2FD102D}"/>
                </a:ext>
              </a:extLst>
            </p:cNvPr>
            <p:cNvSpPr/>
            <p:nvPr/>
          </p:nvSpPr>
          <p:spPr>
            <a:xfrm>
              <a:off x="3470588" y="3663018"/>
              <a:ext cx="21475" cy="16360"/>
            </a:xfrm>
            <a:custGeom>
              <a:avLst/>
              <a:gdLst/>
              <a:ahLst/>
              <a:cxnLst>
                <a:cxn ang="0">
                  <a:pos x="wd2" y="hd2"/>
                </a:cxn>
                <a:cxn ang="5400000">
                  <a:pos x="wd2" y="hd2"/>
                </a:cxn>
                <a:cxn ang="10800000">
                  <a:pos x="wd2" y="hd2"/>
                </a:cxn>
                <a:cxn ang="16200000">
                  <a:pos x="wd2" y="hd2"/>
                </a:cxn>
              </a:cxnLst>
              <a:rect l="0" t="0" r="r" b="b"/>
              <a:pathLst>
                <a:path w="21600" h="21600" extrusionOk="0">
                  <a:moveTo>
                    <a:pt x="17020" y="3205"/>
                  </a:moveTo>
                  <a:lnTo>
                    <a:pt x="7333" y="0"/>
                  </a:lnTo>
                  <a:lnTo>
                    <a:pt x="0" y="8914"/>
                  </a:lnTo>
                  <a:lnTo>
                    <a:pt x="4730" y="21600"/>
                  </a:lnTo>
                  <a:lnTo>
                    <a:pt x="21600" y="21600"/>
                  </a:lnTo>
                  <a:lnTo>
                    <a:pt x="17020" y="3205"/>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0" name="îṥḷíḑé">
              <a:extLst>
                <a:ext uri="{FF2B5EF4-FFF2-40B4-BE49-F238E27FC236}">
                  <a16:creationId xmlns:a16="http://schemas.microsoft.com/office/drawing/2014/main" id="{157EF9B6-FF98-DBAE-70E1-B740B16081D2}"/>
                </a:ext>
              </a:extLst>
            </p:cNvPr>
            <p:cNvSpPr/>
            <p:nvPr/>
          </p:nvSpPr>
          <p:spPr>
            <a:xfrm>
              <a:off x="1825926" y="2244407"/>
              <a:ext cx="83204" cy="74274"/>
            </a:xfrm>
            <a:custGeom>
              <a:avLst/>
              <a:gdLst/>
              <a:ahLst/>
              <a:cxnLst>
                <a:cxn ang="0">
                  <a:pos x="wd2" y="hd2"/>
                </a:cxn>
                <a:cxn ang="5400000">
                  <a:pos x="wd2" y="hd2"/>
                </a:cxn>
                <a:cxn ang="10800000">
                  <a:pos x="wd2" y="hd2"/>
                </a:cxn>
                <a:cxn ang="16200000">
                  <a:pos x="wd2" y="hd2"/>
                </a:cxn>
              </a:cxnLst>
              <a:rect l="0" t="0" r="r" b="b"/>
              <a:pathLst>
                <a:path w="21600" h="21600" extrusionOk="0">
                  <a:moveTo>
                    <a:pt x="6117" y="146"/>
                  </a:moveTo>
                  <a:lnTo>
                    <a:pt x="3502" y="1771"/>
                  </a:lnTo>
                  <a:lnTo>
                    <a:pt x="0" y="2955"/>
                  </a:lnTo>
                  <a:lnTo>
                    <a:pt x="708" y="6398"/>
                  </a:lnTo>
                  <a:lnTo>
                    <a:pt x="4312" y="9886"/>
                  </a:lnTo>
                  <a:lnTo>
                    <a:pt x="5691" y="13614"/>
                  </a:lnTo>
                  <a:lnTo>
                    <a:pt x="8851" y="16257"/>
                  </a:lnTo>
                  <a:lnTo>
                    <a:pt x="10889" y="16698"/>
                  </a:lnTo>
                  <a:lnTo>
                    <a:pt x="13588" y="19994"/>
                  </a:lnTo>
                  <a:lnTo>
                    <a:pt x="16096" y="21600"/>
                  </a:lnTo>
                  <a:lnTo>
                    <a:pt x="19232" y="21600"/>
                  </a:lnTo>
                  <a:lnTo>
                    <a:pt x="21394" y="20279"/>
                  </a:lnTo>
                  <a:lnTo>
                    <a:pt x="21600" y="17056"/>
                  </a:lnTo>
                  <a:lnTo>
                    <a:pt x="19554" y="13017"/>
                  </a:lnTo>
                  <a:lnTo>
                    <a:pt x="19158" y="10006"/>
                  </a:lnTo>
                  <a:lnTo>
                    <a:pt x="17375" y="5389"/>
                  </a:lnTo>
                  <a:lnTo>
                    <a:pt x="14075" y="5389"/>
                  </a:lnTo>
                  <a:lnTo>
                    <a:pt x="11979" y="3782"/>
                  </a:lnTo>
                  <a:lnTo>
                    <a:pt x="10857" y="1891"/>
                  </a:lnTo>
                  <a:lnTo>
                    <a:pt x="8909" y="0"/>
                  </a:lnTo>
                  <a:lnTo>
                    <a:pt x="6117" y="14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1" name="i$ļidè">
              <a:extLst>
                <a:ext uri="{FF2B5EF4-FFF2-40B4-BE49-F238E27FC236}">
                  <a16:creationId xmlns:a16="http://schemas.microsoft.com/office/drawing/2014/main" id="{8D8CAA20-C2CE-76DE-4A87-51F9A00BDD08}"/>
                </a:ext>
              </a:extLst>
            </p:cNvPr>
            <p:cNvSpPr/>
            <p:nvPr/>
          </p:nvSpPr>
          <p:spPr>
            <a:xfrm>
              <a:off x="1823323" y="2056804"/>
              <a:ext cx="44228" cy="48802"/>
            </a:xfrm>
            <a:custGeom>
              <a:avLst/>
              <a:gdLst/>
              <a:ahLst/>
              <a:cxnLst>
                <a:cxn ang="0">
                  <a:pos x="wd2" y="hd2"/>
                </a:cxn>
                <a:cxn ang="5400000">
                  <a:pos x="wd2" y="hd2"/>
                </a:cxn>
                <a:cxn ang="10800000">
                  <a:pos x="wd2" y="hd2"/>
                </a:cxn>
                <a:cxn ang="16200000">
                  <a:pos x="wd2" y="hd2"/>
                </a:cxn>
              </a:cxnLst>
              <a:rect l="0" t="0" r="r" b="b"/>
              <a:pathLst>
                <a:path w="21600" h="21600" extrusionOk="0">
                  <a:moveTo>
                    <a:pt x="16460" y="0"/>
                  </a:moveTo>
                  <a:lnTo>
                    <a:pt x="9924" y="1900"/>
                  </a:lnTo>
                  <a:lnTo>
                    <a:pt x="4018" y="6719"/>
                  </a:lnTo>
                  <a:lnTo>
                    <a:pt x="0" y="11386"/>
                  </a:lnTo>
                  <a:lnTo>
                    <a:pt x="7069" y="14725"/>
                  </a:lnTo>
                  <a:lnTo>
                    <a:pt x="9537" y="18288"/>
                  </a:lnTo>
                  <a:lnTo>
                    <a:pt x="13341" y="21600"/>
                  </a:lnTo>
                  <a:lnTo>
                    <a:pt x="16742" y="19182"/>
                  </a:lnTo>
                  <a:lnTo>
                    <a:pt x="14522" y="13942"/>
                  </a:lnTo>
                  <a:lnTo>
                    <a:pt x="18621" y="10604"/>
                  </a:lnTo>
                  <a:lnTo>
                    <a:pt x="21600" y="4903"/>
                  </a:lnTo>
                  <a:lnTo>
                    <a:pt x="1646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2" name="isḷíḋè">
              <a:extLst>
                <a:ext uri="{FF2B5EF4-FFF2-40B4-BE49-F238E27FC236}">
                  <a16:creationId xmlns:a16="http://schemas.microsoft.com/office/drawing/2014/main" id="{F582F095-B73B-877B-CD59-CFC6DA6DC921}"/>
                </a:ext>
              </a:extLst>
            </p:cNvPr>
            <p:cNvSpPr/>
            <p:nvPr/>
          </p:nvSpPr>
          <p:spPr>
            <a:xfrm>
              <a:off x="1819244" y="2000935"/>
              <a:ext cx="28061" cy="42326"/>
            </a:xfrm>
            <a:custGeom>
              <a:avLst/>
              <a:gdLst/>
              <a:ahLst/>
              <a:cxnLst>
                <a:cxn ang="0">
                  <a:pos x="wd2" y="hd2"/>
                </a:cxn>
                <a:cxn ang="5400000">
                  <a:pos x="wd2" y="hd2"/>
                </a:cxn>
                <a:cxn ang="10800000">
                  <a:pos x="wd2" y="hd2"/>
                </a:cxn>
                <a:cxn ang="16200000">
                  <a:pos x="wd2" y="hd2"/>
                </a:cxn>
              </a:cxnLst>
              <a:rect l="0" t="0" r="r" b="b"/>
              <a:pathLst>
                <a:path w="21600" h="21600" extrusionOk="0">
                  <a:moveTo>
                    <a:pt x="15900" y="0"/>
                  </a:moveTo>
                  <a:lnTo>
                    <a:pt x="5701" y="4155"/>
                  </a:lnTo>
                  <a:lnTo>
                    <a:pt x="0" y="9292"/>
                  </a:lnTo>
                  <a:lnTo>
                    <a:pt x="3627" y="15800"/>
                  </a:lnTo>
                  <a:lnTo>
                    <a:pt x="11688" y="21600"/>
                  </a:lnTo>
                  <a:lnTo>
                    <a:pt x="13818" y="14011"/>
                  </a:lnTo>
                  <a:lnTo>
                    <a:pt x="14405" y="8116"/>
                  </a:lnTo>
                  <a:lnTo>
                    <a:pt x="21600" y="3749"/>
                  </a:lnTo>
                  <a:lnTo>
                    <a:pt x="1590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3" name="išlîḍé">
              <a:extLst>
                <a:ext uri="{FF2B5EF4-FFF2-40B4-BE49-F238E27FC236}">
                  <a16:creationId xmlns:a16="http://schemas.microsoft.com/office/drawing/2014/main" id="{80A99506-907C-1A48-E36D-50FBB6FF2935}"/>
                </a:ext>
              </a:extLst>
            </p:cNvPr>
            <p:cNvSpPr/>
            <p:nvPr/>
          </p:nvSpPr>
          <p:spPr>
            <a:xfrm>
              <a:off x="1856174" y="2020886"/>
              <a:ext cx="16360" cy="18569"/>
            </a:xfrm>
            <a:custGeom>
              <a:avLst/>
              <a:gdLst/>
              <a:ahLst/>
              <a:cxnLst>
                <a:cxn ang="0">
                  <a:pos x="wd2" y="hd2"/>
                </a:cxn>
                <a:cxn ang="5400000">
                  <a:pos x="wd2" y="hd2"/>
                </a:cxn>
                <a:cxn ang="10800000">
                  <a:pos x="wd2" y="hd2"/>
                </a:cxn>
                <a:cxn ang="16200000">
                  <a:pos x="wd2" y="hd2"/>
                </a:cxn>
              </a:cxnLst>
              <a:rect l="0" t="0" r="r" b="b"/>
              <a:pathLst>
                <a:path w="21600" h="21600" extrusionOk="0">
                  <a:moveTo>
                    <a:pt x="6929" y="0"/>
                  </a:moveTo>
                  <a:lnTo>
                    <a:pt x="0" y="10904"/>
                  </a:lnTo>
                  <a:lnTo>
                    <a:pt x="10299" y="21600"/>
                  </a:lnTo>
                  <a:lnTo>
                    <a:pt x="21600" y="13776"/>
                  </a:lnTo>
                  <a:lnTo>
                    <a:pt x="19395" y="5259"/>
                  </a:lnTo>
                  <a:lnTo>
                    <a:pt x="692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4" name="išḻíḍe">
              <a:extLst>
                <a:ext uri="{FF2B5EF4-FFF2-40B4-BE49-F238E27FC236}">
                  <a16:creationId xmlns:a16="http://schemas.microsoft.com/office/drawing/2014/main" id="{ED359184-954E-1B83-B6FF-6F966C26900C}"/>
                </a:ext>
              </a:extLst>
            </p:cNvPr>
            <p:cNvSpPr/>
            <p:nvPr/>
          </p:nvSpPr>
          <p:spPr>
            <a:xfrm>
              <a:off x="1296107" y="1987859"/>
              <a:ext cx="91303" cy="42936"/>
            </a:xfrm>
            <a:custGeom>
              <a:avLst/>
              <a:gdLst/>
              <a:ahLst/>
              <a:cxnLst>
                <a:cxn ang="0">
                  <a:pos x="wd2" y="hd2"/>
                </a:cxn>
                <a:cxn ang="5400000">
                  <a:pos x="wd2" y="hd2"/>
                </a:cxn>
                <a:cxn ang="10800000">
                  <a:pos x="wd2" y="hd2"/>
                </a:cxn>
                <a:cxn ang="16200000">
                  <a:pos x="wd2" y="hd2"/>
                </a:cxn>
              </a:cxnLst>
              <a:rect l="0" t="0" r="r" b="b"/>
              <a:pathLst>
                <a:path w="21600" h="21600" extrusionOk="0">
                  <a:moveTo>
                    <a:pt x="17537" y="2831"/>
                  </a:moveTo>
                  <a:lnTo>
                    <a:pt x="10161" y="8024"/>
                  </a:lnTo>
                  <a:lnTo>
                    <a:pt x="5271" y="9340"/>
                  </a:lnTo>
                  <a:lnTo>
                    <a:pt x="1171" y="14295"/>
                  </a:lnTo>
                  <a:lnTo>
                    <a:pt x="0" y="19330"/>
                  </a:lnTo>
                  <a:lnTo>
                    <a:pt x="3343" y="21600"/>
                  </a:lnTo>
                  <a:lnTo>
                    <a:pt x="5268" y="16011"/>
                  </a:lnTo>
                  <a:lnTo>
                    <a:pt x="8817" y="15249"/>
                  </a:lnTo>
                  <a:lnTo>
                    <a:pt x="11276" y="14486"/>
                  </a:lnTo>
                  <a:lnTo>
                    <a:pt x="14517" y="13724"/>
                  </a:lnTo>
                  <a:lnTo>
                    <a:pt x="18179" y="13089"/>
                  </a:lnTo>
                  <a:lnTo>
                    <a:pt x="21239" y="5467"/>
                  </a:lnTo>
                  <a:lnTo>
                    <a:pt x="21600" y="162"/>
                  </a:lnTo>
                  <a:lnTo>
                    <a:pt x="19638" y="0"/>
                  </a:lnTo>
                  <a:lnTo>
                    <a:pt x="17537" y="2831"/>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5" name="îṧḻîḋè">
              <a:extLst>
                <a:ext uri="{FF2B5EF4-FFF2-40B4-BE49-F238E27FC236}">
                  <a16:creationId xmlns:a16="http://schemas.microsoft.com/office/drawing/2014/main" id="{7F33C8BA-F534-7C23-CA70-3033293CBD75}"/>
                </a:ext>
              </a:extLst>
            </p:cNvPr>
            <p:cNvSpPr/>
            <p:nvPr/>
          </p:nvSpPr>
          <p:spPr>
            <a:xfrm>
              <a:off x="2777576" y="3634434"/>
              <a:ext cx="1575803" cy="2366543"/>
            </a:xfrm>
            <a:custGeom>
              <a:avLst/>
              <a:gdLst/>
              <a:ahLst/>
              <a:cxnLst>
                <a:cxn ang="0">
                  <a:pos x="wd2" y="hd2"/>
                </a:cxn>
                <a:cxn ang="5400000">
                  <a:pos x="wd2" y="hd2"/>
                </a:cxn>
                <a:cxn ang="10800000">
                  <a:pos x="wd2" y="hd2"/>
                </a:cxn>
                <a:cxn ang="16200000">
                  <a:pos x="wd2" y="hd2"/>
                </a:cxn>
              </a:cxnLst>
              <a:rect l="0" t="0" r="r" b="b"/>
              <a:pathLst>
                <a:path w="21600" h="21600" extrusionOk="0">
                  <a:moveTo>
                    <a:pt x="869" y="1016"/>
                  </a:moveTo>
                  <a:lnTo>
                    <a:pt x="1153" y="974"/>
                  </a:lnTo>
                  <a:lnTo>
                    <a:pt x="1415" y="1017"/>
                  </a:lnTo>
                  <a:lnTo>
                    <a:pt x="1706" y="1125"/>
                  </a:lnTo>
                  <a:lnTo>
                    <a:pt x="1964" y="1238"/>
                  </a:lnTo>
                  <a:lnTo>
                    <a:pt x="2173" y="1355"/>
                  </a:lnTo>
                  <a:lnTo>
                    <a:pt x="2350" y="1292"/>
                  </a:lnTo>
                  <a:lnTo>
                    <a:pt x="2416" y="1193"/>
                  </a:lnTo>
                  <a:lnTo>
                    <a:pt x="2643" y="1138"/>
                  </a:lnTo>
                  <a:lnTo>
                    <a:pt x="2768" y="931"/>
                  </a:lnTo>
                  <a:lnTo>
                    <a:pt x="2901" y="758"/>
                  </a:lnTo>
                  <a:lnTo>
                    <a:pt x="3075" y="584"/>
                  </a:lnTo>
                  <a:lnTo>
                    <a:pt x="3218" y="492"/>
                  </a:lnTo>
                  <a:lnTo>
                    <a:pt x="3455" y="405"/>
                  </a:lnTo>
                  <a:lnTo>
                    <a:pt x="3796" y="405"/>
                  </a:lnTo>
                  <a:lnTo>
                    <a:pt x="4006" y="344"/>
                  </a:lnTo>
                  <a:lnTo>
                    <a:pt x="4155" y="198"/>
                  </a:lnTo>
                  <a:lnTo>
                    <a:pt x="4308" y="101"/>
                  </a:lnTo>
                  <a:lnTo>
                    <a:pt x="4423" y="34"/>
                  </a:lnTo>
                  <a:lnTo>
                    <a:pt x="4684" y="0"/>
                  </a:lnTo>
                  <a:lnTo>
                    <a:pt x="4809" y="15"/>
                  </a:lnTo>
                  <a:lnTo>
                    <a:pt x="4798" y="104"/>
                  </a:lnTo>
                  <a:lnTo>
                    <a:pt x="4656" y="173"/>
                  </a:lnTo>
                  <a:lnTo>
                    <a:pt x="4518" y="268"/>
                  </a:lnTo>
                  <a:lnTo>
                    <a:pt x="4466" y="385"/>
                  </a:lnTo>
                  <a:lnTo>
                    <a:pt x="4483" y="636"/>
                  </a:lnTo>
                  <a:lnTo>
                    <a:pt x="4421" y="753"/>
                  </a:lnTo>
                  <a:lnTo>
                    <a:pt x="4365" y="838"/>
                  </a:lnTo>
                  <a:lnTo>
                    <a:pt x="4375" y="962"/>
                  </a:lnTo>
                  <a:lnTo>
                    <a:pt x="4434" y="1080"/>
                  </a:lnTo>
                  <a:lnTo>
                    <a:pt x="4626" y="1121"/>
                  </a:lnTo>
                  <a:lnTo>
                    <a:pt x="4821" y="1077"/>
                  </a:lnTo>
                  <a:lnTo>
                    <a:pt x="4911" y="964"/>
                  </a:lnTo>
                  <a:lnTo>
                    <a:pt x="5012" y="863"/>
                  </a:lnTo>
                  <a:lnTo>
                    <a:pt x="5002" y="773"/>
                  </a:lnTo>
                  <a:lnTo>
                    <a:pt x="4888" y="691"/>
                  </a:lnTo>
                  <a:lnTo>
                    <a:pt x="4815" y="594"/>
                  </a:lnTo>
                  <a:cubicBezTo>
                    <a:pt x="4810" y="569"/>
                    <a:pt x="4818" y="543"/>
                    <a:pt x="4835" y="521"/>
                  </a:cubicBezTo>
                  <a:cubicBezTo>
                    <a:pt x="4864" y="484"/>
                    <a:pt x="4917" y="459"/>
                    <a:pt x="4977" y="452"/>
                  </a:cubicBezTo>
                  <a:lnTo>
                    <a:pt x="5179" y="365"/>
                  </a:lnTo>
                  <a:lnTo>
                    <a:pt x="5325" y="234"/>
                  </a:lnTo>
                  <a:lnTo>
                    <a:pt x="5398" y="181"/>
                  </a:lnTo>
                  <a:lnTo>
                    <a:pt x="5513" y="174"/>
                  </a:lnTo>
                  <a:lnTo>
                    <a:pt x="5658" y="180"/>
                  </a:lnTo>
                  <a:lnTo>
                    <a:pt x="5845" y="279"/>
                  </a:lnTo>
                  <a:lnTo>
                    <a:pt x="6023" y="369"/>
                  </a:lnTo>
                  <a:lnTo>
                    <a:pt x="6158" y="486"/>
                  </a:lnTo>
                  <a:lnTo>
                    <a:pt x="6252" y="563"/>
                  </a:lnTo>
                  <a:lnTo>
                    <a:pt x="6423" y="602"/>
                  </a:lnTo>
                  <a:lnTo>
                    <a:pt x="6760" y="602"/>
                  </a:lnTo>
                  <a:lnTo>
                    <a:pt x="6916" y="629"/>
                  </a:lnTo>
                  <a:lnTo>
                    <a:pt x="7159" y="658"/>
                  </a:lnTo>
                  <a:lnTo>
                    <a:pt x="7344" y="698"/>
                  </a:lnTo>
                  <a:lnTo>
                    <a:pt x="7500" y="785"/>
                  </a:lnTo>
                  <a:lnTo>
                    <a:pt x="7792" y="799"/>
                  </a:lnTo>
                  <a:lnTo>
                    <a:pt x="7945" y="725"/>
                  </a:lnTo>
                  <a:lnTo>
                    <a:pt x="8130" y="720"/>
                  </a:lnTo>
                  <a:lnTo>
                    <a:pt x="8343" y="741"/>
                  </a:lnTo>
                  <a:lnTo>
                    <a:pt x="8508" y="799"/>
                  </a:lnTo>
                  <a:lnTo>
                    <a:pt x="8764" y="882"/>
                  </a:lnTo>
                  <a:lnTo>
                    <a:pt x="9015" y="958"/>
                  </a:lnTo>
                  <a:lnTo>
                    <a:pt x="9502" y="1062"/>
                  </a:lnTo>
                  <a:lnTo>
                    <a:pt x="9816" y="1193"/>
                  </a:lnTo>
                  <a:lnTo>
                    <a:pt x="9920" y="1317"/>
                  </a:lnTo>
                  <a:lnTo>
                    <a:pt x="10065" y="1399"/>
                  </a:lnTo>
                  <a:lnTo>
                    <a:pt x="10187" y="1473"/>
                  </a:lnTo>
                  <a:lnTo>
                    <a:pt x="10298" y="1576"/>
                  </a:lnTo>
                  <a:lnTo>
                    <a:pt x="10339" y="1679"/>
                  </a:lnTo>
                  <a:lnTo>
                    <a:pt x="10420" y="1769"/>
                  </a:lnTo>
                  <a:lnTo>
                    <a:pt x="10606" y="1887"/>
                  </a:lnTo>
                  <a:lnTo>
                    <a:pt x="10818" y="2000"/>
                  </a:lnTo>
                  <a:lnTo>
                    <a:pt x="11131" y="2123"/>
                  </a:lnTo>
                  <a:lnTo>
                    <a:pt x="11378" y="2178"/>
                  </a:lnTo>
                  <a:lnTo>
                    <a:pt x="11636" y="2243"/>
                  </a:lnTo>
                  <a:lnTo>
                    <a:pt x="11855" y="2243"/>
                  </a:lnTo>
                  <a:lnTo>
                    <a:pt x="11990" y="2181"/>
                  </a:lnTo>
                  <a:lnTo>
                    <a:pt x="12151" y="2160"/>
                  </a:lnTo>
                  <a:lnTo>
                    <a:pt x="12356" y="2167"/>
                  </a:lnTo>
                  <a:lnTo>
                    <a:pt x="12575" y="2208"/>
                  </a:lnTo>
                  <a:lnTo>
                    <a:pt x="12707" y="2236"/>
                  </a:lnTo>
                  <a:lnTo>
                    <a:pt x="12850" y="2254"/>
                  </a:lnTo>
                  <a:lnTo>
                    <a:pt x="12964" y="2298"/>
                  </a:lnTo>
                  <a:lnTo>
                    <a:pt x="13152" y="2421"/>
                  </a:lnTo>
                  <a:lnTo>
                    <a:pt x="13358" y="2525"/>
                  </a:lnTo>
                  <a:lnTo>
                    <a:pt x="13524" y="2594"/>
                  </a:lnTo>
                  <a:lnTo>
                    <a:pt x="13666" y="2651"/>
                  </a:lnTo>
                  <a:lnTo>
                    <a:pt x="13833" y="2742"/>
                  </a:lnTo>
                  <a:lnTo>
                    <a:pt x="13864" y="2891"/>
                  </a:lnTo>
                  <a:lnTo>
                    <a:pt x="13944" y="3025"/>
                  </a:lnTo>
                  <a:lnTo>
                    <a:pt x="14059" y="3126"/>
                  </a:lnTo>
                  <a:lnTo>
                    <a:pt x="14069" y="3246"/>
                  </a:lnTo>
                  <a:lnTo>
                    <a:pt x="14069" y="3383"/>
                  </a:lnTo>
                  <a:lnTo>
                    <a:pt x="14132" y="3485"/>
                  </a:lnTo>
                  <a:lnTo>
                    <a:pt x="14251" y="3544"/>
                  </a:lnTo>
                  <a:lnTo>
                    <a:pt x="14376" y="3565"/>
                  </a:lnTo>
                  <a:lnTo>
                    <a:pt x="14376" y="3654"/>
                  </a:lnTo>
                  <a:lnTo>
                    <a:pt x="14240" y="3723"/>
                  </a:lnTo>
                  <a:lnTo>
                    <a:pt x="14147" y="3806"/>
                  </a:lnTo>
                  <a:lnTo>
                    <a:pt x="14084" y="3898"/>
                  </a:lnTo>
                  <a:lnTo>
                    <a:pt x="14021" y="4015"/>
                  </a:lnTo>
                  <a:lnTo>
                    <a:pt x="13892" y="4050"/>
                  </a:lnTo>
                  <a:lnTo>
                    <a:pt x="13746" y="4071"/>
                  </a:lnTo>
                  <a:lnTo>
                    <a:pt x="13369" y="4317"/>
                  </a:lnTo>
                  <a:lnTo>
                    <a:pt x="13296" y="4414"/>
                  </a:lnTo>
                  <a:lnTo>
                    <a:pt x="13244" y="4544"/>
                  </a:lnTo>
                  <a:lnTo>
                    <a:pt x="13401" y="4640"/>
                  </a:lnTo>
                  <a:lnTo>
                    <a:pt x="13638" y="4623"/>
                  </a:lnTo>
                  <a:lnTo>
                    <a:pt x="13801" y="4475"/>
                  </a:lnTo>
                  <a:lnTo>
                    <a:pt x="14058" y="4319"/>
                  </a:lnTo>
                  <a:lnTo>
                    <a:pt x="14233" y="4211"/>
                  </a:lnTo>
                  <a:lnTo>
                    <a:pt x="14406" y="4124"/>
                  </a:lnTo>
                  <a:lnTo>
                    <a:pt x="14601" y="4061"/>
                  </a:lnTo>
                  <a:lnTo>
                    <a:pt x="14824" y="4068"/>
                  </a:lnTo>
                  <a:lnTo>
                    <a:pt x="14950" y="4135"/>
                  </a:lnTo>
                  <a:lnTo>
                    <a:pt x="15054" y="4245"/>
                  </a:lnTo>
                  <a:lnTo>
                    <a:pt x="15054" y="4370"/>
                  </a:lnTo>
                  <a:lnTo>
                    <a:pt x="14772" y="4500"/>
                  </a:lnTo>
                  <a:lnTo>
                    <a:pt x="14706" y="4615"/>
                  </a:lnTo>
                  <a:lnTo>
                    <a:pt x="14561" y="4643"/>
                  </a:lnTo>
                  <a:lnTo>
                    <a:pt x="14369" y="4636"/>
                  </a:lnTo>
                  <a:lnTo>
                    <a:pt x="14297" y="4713"/>
                  </a:lnTo>
                  <a:lnTo>
                    <a:pt x="14537" y="4754"/>
                  </a:lnTo>
                  <a:lnTo>
                    <a:pt x="14713" y="4770"/>
                  </a:lnTo>
                  <a:lnTo>
                    <a:pt x="14862" y="4841"/>
                  </a:lnTo>
                  <a:lnTo>
                    <a:pt x="15018" y="4770"/>
                  </a:lnTo>
                  <a:lnTo>
                    <a:pt x="15209" y="4692"/>
                  </a:lnTo>
                  <a:lnTo>
                    <a:pt x="15341" y="4566"/>
                  </a:lnTo>
                  <a:lnTo>
                    <a:pt x="15491" y="4466"/>
                  </a:lnTo>
                  <a:lnTo>
                    <a:pt x="15585" y="4369"/>
                  </a:lnTo>
                  <a:lnTo>
                    <a:pt x="15846" y="4342"/>
                  </a:lnTo>
                  <a:lnTo>
                    <a:pt x="16125" y="4370"/>
                  </a:lnTo>
                  <a:lnTo>
                    <a:pt x="16397" y="4508"/>
                  </a:lnTo>
                  <a:lnTo>
                    <a:pt x="16564" y="4666"/>
                  </a:lnTo>
                  <a:lnTo>
                    <a:pt x="16723" y="4714"/>
                  </a:lnTo>
                  <a:lnTo>
                    <a:pt x="16844" y="4787"/>
                  </a:lnTo>
                  <a:lnTo>
                    <a:pt x="16817" y="4904"/>
                  </a:lnTo>
                  <a:lnTo>
                    <a:pt x="16751" y="4982"/>
                  </a:lnTo>
                  <a:lnTo>
                    <a:pt x="16751" y="5058"/>
                  </a:lnTo>
                  <a:lnTo>
                    <a:pt x="16949" y="5154"/>
                  </a:lnTo>
                  <a:lnTo>
                    <a:pt x="17116" y="5085"/>
                  </a:lnTo>
                  <a:lnTo>
                    <a:pt x="17332" y="5023"/>
                  </a:lnTo>
                  <a:lnTo>
                    <a:pt x="17569" y="4982"/>
                  </a:lnTo>
                  <a:lnTo>
                    <a:pt x="17746" y="4988"/>
                  </a:lnTo>
                  <a:lnTo>
                    <a:pt x="18122" y="5071"/>
                  </a:lnTo>
                  <a:lnTo>
                    <a:pt x="18476" y="5071"/>
                  </a:lnTo>
                  <a:lnTo>
                    <a:pt x="18914" y="5085"/>
                  </a:lnTo>
                  <a:lnTo>
                    <a:pt x="19226" y="5085"/>
                  </a:lnTo>
                  <a:lnTo>
                    <a:pt x="19337" y="5145"/>
                  </a:lnTo>
                  <a:lnTo>
                    <a:pt x="19417" y="5245"/>
                  </a:lnTo>
                  <a:lnTo>
                    <a:pt x="19501" y="5384"/>
                  </a:lnTo>
                  <a:lnTo>
                    <a:pt x="19761" y="5515"/>
                  </a:lnTo>
                  <a:lnTo>
                    <a:pt x="20054" y="5632"/>
                  </a:lnTo>
                  <a:lnTo>
                    <a:pt x="20337" y="5763"/>
                  </a:lnTo>
                  <a:lnTo>
                    <a:pt x="20783" y="5818"/>
                  </a:lnTo>
                  <a:lnTo>
                    <a:pt x="21128" y="5832"/>
                  </a:lnTo>
                  <a:lnTo>
                    <a:pt x="21292" y="5922"/>
                  </a:lnTo>
                  <a:lnTo>
                    <a:pt x="21413" y="6000"/>
                  </a:lnTo>
                  <a:lnTo>
                    <a:pt x="21423" y="6110"/>
                  </a:lnTo>
                  <a:lnTo>
                    <a:pt x="21496" y="6233"/>
                  </a:lnTo>
                  <a:lnTo>
                    <a:pt x="21548" y="6335"/>
                  </a:lnTo>
                  <a:lnTo>
                    <a:pt x="21600" y="6459"/>
                  </a:lnTo>
                  <a:lnTo>
                    <a:pt x="21558" y="6567"/>
                  </a:lnTo>
                  <a:lnTo>
                    <a:pt x="21548" y="6744"/>
                  </a:lnTo>
                  <a:lnTo>
                    <a:pt x="21416" y="6872"/>
                  </a:lnTo>
                  <a:lnTo>
                    <a:pt x="21374" y="6999"/>
                  </a:lnTo>
                  <a:lnTo>
                    <a:pt x="21263" y="7141"/>
                  </a:lnTo>
                  <a:lnTo>
                    <a:pt x="20928" y="7257"/>
                  </a:lnTo>
                  <a:lnTo>
                    <a:pt x="20782" y="7498"/>
                  </a:lnTo>
                  <a:lnTo>
                    <a:pt x="20646" y="7643"/>
                  </a:lnTo>
                  <a:lnTo>
                    <a:pt x="20531" y="7747"/>
                  </a:lnTo>
                  <a:lnTo>
                    <a:pt x="20344" y="7910"/>
                  </a:lnTo>
                  <a:lnTo>
                    <a:pt x="20222" y="8109"/>
                  </a:lnTo>
                  <a:lnTo>
                    <a:pt x="19916" y="8196"/>
                  </a:lnTo>
                  <a:lnTo>
                    <a:pt x="19700" y="8360"/>
                  </a:lnTo>
                  <a:lnTo>
                    <a:pt x="19631" y="8498"/>
                  </a:lnTo>
                  <a:lnTo>
                    <a:pt x="19615" y="8867"/>
                  </a:lnTo>
                  <a:lnTo>
                    <a:pt x="19688" y="9089"/>
                  </a:lnTo>
                  <a:lnTo>
                    <a:pt x="19688" y="9302"/>
                  </a:lnTo>
                  <a:lnTo>
                    <a:pt x="19705" y="9546"/>
                  </a:lnTo>
                  <a:lnTo>
                    <a:pt x="19653" y="9772"/>
                  </a:lnTo>
                  <a:lnTo>
                    <a:pt x="19612" y="9950"/>
                  </a:lnTo>
                  <a:lnTo>
                    <a:pt x="19580" y="10104"/>
                  </a:lnTo>
                  <a:lnTo>
                    <a:pt x="19559" y="10281"/>
                  </a:lnTo>
                  <a:lnTo>
                    <a:pt x="19465" y="10449"/>
                  </a:lnTo>
                  <a:lnTo>
                    <a:pt x="19444" y="10661"/>
                  </a:lnTo>
                  <a:lnTo>
                    <a:pt x="19392" y="10797"/>
                  </a:lnTo>
                  <a:lnTo>
                    <a:pt x="19322" y="10935"/>
                  </a:lnTo>
                  <a:lnTo>
                    <a:pt x="19169" y="11064"/>
                  </a:lnTo>
                  <a:lnTo>
                    <a:pt x="19033" y="11278"/>
                  </a:lnTo>
                  <a:lnTo>
                    <a:pt x="18939" y="11393"/>
                  </a:lnTo>
                  <a:lnTo>
                    <a:pt x="18834" y="11511"/>
                  </a:lnTo>
                  <a:lnTo>
                    <a:pt x="18562" y="11665"/>
                  </a:lnTo>
                  <a:lnTo>
                    <a:pt x="18374" y="11762"/>
                  </a:lnTo>
                  <a:lnTo>
                    <a:pt x="18204" y="11755"/>
                  </a:lnTo>
                  <a:lnTo>
                    <a:pt x="18048" y="11735"/>
                  </a:lnTo>
                  <a:lnTo>
                    <a:pt x="17899" y="11638"/>
                  </a:lnTo>
                  <a:lnTo>
                    <a:pt x="17642" y="11707"/>
                  </a:lnTo>
                  <a:lnTo>
                    <a:pt x="17486" y="11796"/>
                  </a:lnTo>
                  <a:lnTo>
                    <a:pt x="17287" y="11941"/>
                  </a:lnTo>
                  <a:lnTo>
                    <a:pt x="17134" y="11969"/>
                  </a:lnTo>
                  <a:lnTo>
                    <a:pt x="16834" y="12015"/>
                  </a:lnTo>
                  <a:lnTo>
                    <a:pt x="16534" y="12077"/>
                  </a:lnTo>
                  <a:lnTo>
                    <a:pt x="16336" y="12167"/>
                  </a:lnTo>
                  <a:lnTo>
                    <a:pt x="16253" y="12270"/>
                  </a:lnTo>
                  <a:lnTo>
                    <a:pt x="16183" y="12325"/>
                  </a:lnTo>
                  <a:lnTo>
                    <a:pt x="16027" y="12380"/>
                  </a:lnTo>
                  <a:lnTo>
                    <a:pt x="15916" y="12449"/>
                  </a:lnTo>
                  <a:lnTo>
                    <a:pt x="15804" y="12518"/>
                  </a:lnTo>
                  <a:lnTo>
                    <a:pt x="15752" y="12629"/>
                  </a:lnTo>
                  <a:lnTo>
                    <a:pt x="15825" y="12724"/>
                  </a:lnTo>
                  <a:lnTo>
                    <a:pt x="15951" y="12849"/>
                  </a:lnTo>
                  <a:lnTo>
                    <a:pt x="15961" y="13008"/>
                  </a:lnTo>
                  <a:lnTo>
                    <a:pt x="15909" y="13192"/>
                  </a:lnTo>
                  <a:cubicBezTo>
                    <a:pt x="15880" y="13228"/>
                    <a:pt x="15856" y="13266"/>
                    <a:pt x="15840" y="13305"/>
                  </a:cubicBezTo>
                  <a:cubicBezTo>
                    <a:pt x="15812" y="13369"/>
                    <a:pt x="15801" y="13436"/>
                    <a:pt x="15809" y="13503"/>
                  </a:cubicBezTo>
                  <a:lnTo>
                    <a:pt x="15600" y="13652"/>
                  </a:lnTo>
                  <a:lnTo>
                    <a:pt x="15506" y="13742"/>
                  </a:lnTo>
                  <a:lnTo>
                    <a:pt x="15464" y="13846"/>
                  </a:lnTo>
                  <a:cubicBezTo>
                    <a:pt x="15464" y="13877"/>
                    <a:pt x="15464" y="13909"/>
                    <a:pt x="15464" y="13940"/>
                  </a:cubicBezTo>
                  <a:cubicBezTo>
                    <a:pt x="15464" y="13981"/>
                    <a:pt x="15464" y="14022"/>
                    <a:pt x="15464" y="14062"/>
                  </a:cubicBezTo>
                  <a:lnTo>
                    <a:pt x="15412" y="14177"/>
                  </a:lnTo>
                  <a:lnTo>
                    <a:pt x="15183" y="14308"/>
                  </a:lnTo>
                  <a:lnTo>
                    <a:pt x="15048" y="14443"/>
                  </a:lnTo>
                  <a:lnTo>
                    <a:pt x="14923" y="14578"/>
                  </a:lnTo>
                  <a:lnTo>
                    <a:pt x="14840" y="14707"/>
                  </a:lnTo>
                  <a:lnTo>
                    <a:pt x="14760" y="14868"/>
                  </a:lnTo>
                  <a:cubicBezTo>
                    <a:pt x="14740" y="14913"/>
                    <a:pt x="14716" y="14957"/>
                    <a:pt x="14687" y="14999"/>
                  </a:cubicBezTo>
                  <a:cubicBezTo>
                    <a:pt x="14660" y="15040"/>
                    <a:pt x="14629" y="15079"/>
                    <a:pt x="14593" y="15116"/>
                  </a:cubicBezTo>
                  <a:cubicBezTo>
                    <a:pt x="14565" y="15141"/>
                    <a:pt x="14538" y="15167"/>
                    <a:pt x="14510" y="15192"/>
                  </a:cubicBezTo>
                  <a:cubicBezTo>
                    <a:pt x="14469" y="15230"/>
                    <a:pt x="14429" y="15268"/>
                    <a:pt x="14390" y="15307"/>
                  </a:cubicBezTo>
                  <a:lnTo>
                    <a:pt x="14233" y="15431"/>
                  </a:lnTo>
                  <a:lnTo>
                    <a:pt x="14123" y="15518"/>
                  </a:lnTo>
                  <a:lnTo>
                    <a:pt x="13872" y="15628"/>
                  </a:lnTo>
                  <a:lnTo>
                    <a:pt x="13685" y="15663"/>
                  </a:lnTo>
                  <a:lnTo>
                    <a:pt x="13323" y="15670"/>
                  </a:lnTo>
                  <a:cubicBezTo>
                    <a:pt x="13286" y="15642"/>
                    <a:pt x="13245" y="15616"/>
                    <a:pt x="13201" y="15594"/>
                  </a:cubicBezTo>
                  <a:cubicBezTo>
                    <a:pt x="13122" y="15553"/>
                    <a:pt x="13034" y="15521"/>
                    <a:pt x="12939" y="15499"/>
                  </a:cubicBezTo>
                  <a:cubicBezTo>
                    <a:pt x="12851" y="15484"/>
                    <a:pt x="12764" y="15467"/>
                    <a:pt x="12678" y="15446"/>
                  </a:cubicBezTo>
                  <a:cubicBezTo>
                    <a:pt x="12585" y="15424"/>
                    <a:pt x="12495" y="15399"/>
                    <a:pt x="12406" y="15370"/>
                  </a:cubicBezTo>
                  <a:lnTo>
                    <a:pt x="12194" y="15426"/>
                  </a:lnTo>
                  <a:lnTo>
                    <a:pt x="12131" y="15541"/>
                  </a:lnTo>
                  <a:lnTo>
                    <a:pt x="12255" y="15615"/>
                  </a:lnTo>
                  <a:lnTo>
                    <a:pt x="12467" y="15700"/>
                  </a:lnTo>
                  <a:lnTo>
                    <a:pt x="12582" y="15762"/>
                  </a:lnTo>
                  <a:lnTo>
                    <a:pt x="12768" y="15886"/>
                  </a:lnTo>
                  <a:lnTo>
                    <a:pt x="12977" y="16065"/>
                  </a:lnTo>
                  <a:lnTo>
                    <a:pt x="13103" y="16201"/>
                  </a:lnTo>
                  <a:lnTo>
                    <a:pt x="13155" y="16372"/>
                  </a:lnTo>
                  <a:lnTo>
                    <a:pt x="13166" y="16545"/>
                  </a:lnTo>
                  <a:lnTo>
                    <a:pt x="13065" y="16676"/>
                  </a:lnTo>
                  <a:lnTo>
                    <a:pt x="12951" y="16779"/>
                  </a:lnTo>
                  <a:lnTo>
                    <a:pt x="12787" y="16862"/>
                  </a:lnTo>
                  <a:lnTo>
                    <a:pt x="12505" y="16924"/>
                  </a:lnTo>
                  <a:lnTo>
                    <a:pt x="12122" y="16970"/>
                  </a:lnTo>
                  <a:lnTo>
                    <a:pt x="11913" y="16977"/>
                  </a:lnTo>
                  <a:lnTo>
                    <a:pt x="11733" y="16982"/>
                  </a:lnTo>
                  <a:lnTo>
                    <a:pt x="11430" y="16982"/>
                  </a:lnTo>
                  <a:lnTo>
                    <a:pt x="11263" y="17044"/>
                  </a:lnTo>
                  <a:lnTo>
                    <a:pt x="11232" y="17116"/>
                  </a:lnTo>
                  <a:lnTo>
                    <a:pt x="11252" y="17235"/>
                  </a:lnTo>
                  <a:lnTo>
                    <a:pt x="11325" y="17332"/>
                  </a:lnTo>
                  <a:lnTo>
                    <a:pt x="11412" y="17380"/>
                  </a:lnTo>
                  <a:lnTo>
                    <a:pt x="11444" y="17498"/>
                  </a:lnTo>
                  <a:lnTo>
                    <a:pt x="11382" y="17567"/>
                  </a:lnTo>
                  <a:cubicBezTo>
                    <a:pt x="11322" y="17599"/>
                    <a:pt x="11279" y="17642"/>
                    <a:pt x="11257" y="17691"/>
                  </a:cubicBezTo>
                  <a:cubicBezTo>
                    <a:pt x="11240" y="17729"/>
                    <a:pt x="11236" y="17769"/>
                    <a:pt x="11246" y="17808"/>
                  </a:cubicBezTo>
                  <a:lnTo>
                    <a:pt x="11037" y="17802"/>
                  </a:lnTo>
                  <a:lnTo>
                    <a:pt x="10881" y="17726"/>
                  </a:lnTo>
                  <a:lnTo>
                    <a:pt x="10631" y="17622"/>
                  </a:lnTo>
                  <a:lnTo>
                    <a:pt x="10349" y="17581"/>
                  </a:lnTo>
                  <a:lnTo>
                    <a:pt x="10141" y="17677"/>
                  </a:lnTo>
                  <a:lnTo>
                    <a:pt x="10273" y="17815"/>
                  </a:lnTo>
                  <a:cubicBezTo>
                    <a:pt x="10359" y="17814"/>
                    <a:pt x="10437" y="17847"/>
                    <a:pt x="10472" y="17898"/>
                  </a:cubicBezTo>
                  <a:cubicBezTo>
                    <a:pt x="10504" y="17944"/>
                    <a:pt x="10496" y="17997"/>
                    <a:pt x="10451" y="18038"/>
                  </a:cubicBezTo>
                  <a:lnTo>
                    <a:pt x="10493" y="18142"/>
                  </a:lnTo>
                  <a:cubicBezTo>
                    <a:pt x="10535" y="18167"/>
                    <a:pt x="10583" y="18187"/>
                    <a:pt x="10636" y="18201"/>
                  </a:cubicBezTo>
                  <a:cubicBezTo>
                    <a:pt x="10678" y="18213"/>
                    <a:pt x="10723" y="18220"/>
                    <a:pt x="10768" y="18222"/>
                  </a:cubicBezTo>
                  <a:cubicBezTo>
                    <a:pt x="10824" y="18185"/>
                    <a:pt x="10918" y="18194"/>
                    <a:pt x="10956" y="18240"/>
                  </a:cubicBezTo>
                  <a:cubicBezTo>
                    <a:pt x="10983" y="18272"/>
                    <a:pt x="10969" y="18313"/>
                    <a:pt x="10925" y="18335"/>
                  </a:cubicBezTo>
                  <a:lnTo>
                    <a:pt x="10783" y="18390"/>
                  </a:lnTo>
                  <a:lnTo>
                    <a:pt x="10605" y="18448"/>
                  </a:lnTo>
                  <a:lnTo>
                    <a:pt x="10615" y="18589"/>
                  </a:lnTo>
                  <a:lnTo>
                    <a:pt x="10663" y="18651"/>
                  </a:lnTo>
                  <a:lnTo>
                    <a:pt x="10698" y="18740"/>
                  </a:lnTo>
                  <a:lnTo>
                    <a:pt x="10479" y="18860"/>
                  </a:lnTo>
                  <a:lnTo>
                    <a:pt x="10374" y="19045"/>
                  </a:lnTo>
                  <a:lnTo>
                    <a:pt x="10259" y="19180"/>
                  </a:lnTo>
                  <a:lnTo>
                    <a:pt x="10218" y="19263"/>
                  </a:lnTo>
                  <a:lnTo>
                    <a:pt x="10283" y="19367"/>
                  </a:lnTo>
                  <a:lnTo>
                    <a:pt x="10350" y="19544"/>
                  </a:lnTo>
                  <a:lnTo>
                    <a:pt x="10506" y="19579"/>
                  </a:lnTo>
                  <a:lnTo>
                    <a:pt x="10637" y="19689"/>
                  </a:lnTo>
                  <a:lnTo>
                    <a:pt x="10913" y="19767"/>
                  </a:lnTo>
                  <a:lnTo>
                    <a:pt x="11066" y="19942"/>
                  </a:lnTo>
                  <a:lnTo>
                    <a:pt x="11076" y="20069"/>
                  </a:lnTo>
                  <a:lnTo>
                    <a:pt x="10982" y="20241"/>
                  </a:lnTo>
                  <a:lnTo>
                    <a:pt x="10888" y="20363"/>
                  </a:lnTo>
                  <a:lnTo>
                    <a:pt x="10794" y="20527"/>
                  </a:lnTo>
                  <a:cubicBezTo>
                    <a:pt x="10712" y="20573"/>
                    <a:pt x="10646" y="20631"/>
                    <a:pt x="10600" y="20695"/>
                  </a:cubicBezTo>
                  <a:cubicBezTo>
                    <a:pt x="10553" y="20760"/>
                    <a:pt x="10528" y="20830"/>
                    <a:pt x="10526" y="20902"/>
                  </a:cubicBezTo>
                  <a:lnTo>
                    <a:pt x="10613" y="21051"/>
                  </a:lnTo>
                  <a:lnTo>
                    <a:pt x="10773" y="21173"/>
                  </a:lnTo>
                  <a:lnTo>
                    <a:pt x="10846" y="21254"/>
                  </a:lnTo>
                  <a:lnTo>
                    <a:pt x="10766" y="21359"/>
                  </a:lnTo>
                  <a:lnTo>
                    <a:pt x="10536" y="21440"/>
                  </a:lnTo>
                  <a:lnTo>
                    <a:pt x="10441" y="21536"/>
                  </a:lnTo>
                  <a:lnTo>
                    <a:pt x="10363" y="21600"/>
                  </a:lnTo>
                  <a:lnTo>
                    <a:pt x="10225" y="21595"/>
                  </a:lnTo>
                  <a:lnTo>
                    <a:pt x="9866" y="21480"/>
                  </a:lnTo>
                  <a:lnTo>
                    <a:pt x="9668" y="21506"/>
                  </a:lnTo>
                  <a:lnTo>
                    <a:pt x="9418" y="21531"/>
                  </a:lnTo>
                  <a:cubicBezTo>
                    <a:pt x="9428" y="21473"/>
                    <a:pt x="9417" y="21413"/>
                    <a:pt x="9386" y="21358"/>
                  </a:cubicBezTo>
                  <a:cubicBezTo>
                    <a:pt x="9350" y="21293"/>
                    <a:pt x="9286" y="21235"/>
                    <a:pt x="9202" y="21193"/>
                  </a:cubicBezTo>
                  <a:lnTo>
                    <a:pt x="8951" y="21172"/>
                  </a:lnTo>
                  <a:lnTo>
                    <a:pt x="8767" y="21096"/>
                  </a:lnTo>
                  <a:lnTo>
                    <a:pt x="8767" y="20966"/>
                  </a:lnTo>
                  <a:lnTo>
                    <a:pt x="8683" y="20814"/>
                  </a:lnTo>
                  <a:cubicBezTo>
                    <a:pt x="8625" y="20767"/>
                    <a:pt x="8560" y="20724"/>
                    <a:pt x="8489" y="20687"/>
                  </a:cubicBezTo>
                  <a:cubicBezTo>
                    <a:pt x="8402" y="20641"/>
                    <a:pt x="8307" y="20603"/>
                    <a:pt x="8206" y="20574"/>
                  </a:cubicBezTo>
                  <a:lnTo>
                    <a:pt x="8185" y="20340"/>
                  </a:lnTo>
                  <a:lnTo>
                    <a:pt x="8175" y="20091"/>
                  </a:lnTo>
                  <a:cubicBezTo>
                    <a:pt x="8118" y="20014"/>
                    <a:pt x="8052" y="19940"/>
                    <a:pt x="7977" y="19870"/>
                  </a:cubicBezTo>
                  <a:cubicBezTo>
                    <a:pt x="7874" y="19775"/>
                    <a:pt x="7755" y="19687"/>
                    <a:pt x="7622" y="19610"/>
                  </a:cubicBezTo>
                  <a:lnTo>
                    <a:pt x="7320" y="19591"/>
                  </a:lnTo>
                  <a:lnTo>
                    <a:pt x="7269" y="19491"/>
                  </a:lnTo>
                  <a:lnTo>
                    <a:pt x="7463" y="19422"/>
                  </a:lnTo>
                  <a:lnTo>
                    <a:pt x="7664" y="19293"/>
                  </a:lnTo>
                  <a:lnTo>
                    <a:pt x="7747" y="19155"/>
                  </a:lnTo>
                  <a:lnTo>
                    <a:pt x="7862" y="18947"/>
                  </a:lnTo>
                  <a:cubicBezTo>
                    <a:pt x="7859" y="18904"/>
                    <a:pt x="7841" y="18862"/>
                    <a:pt x="7810" y="18823"/>
                  </a:cubicBezTo>
                  <a:cubicBezTo>
                    <a:pt x="7763" y="18763"/>
                    <a:pt x="7687" y="18715"/>
                    <a:pt x="7594" y="18687"/>
                  </a:cubicBezTo>
                  <a:lnTo>
                    <a:pt x="7373" y="18531"/>
                  </a:lnTo>
                  <a:lnTo>
                    <a:pt x="7344" y="18427"/>
                  </a:lnTo>
                  <a:lnTo>
                    <a:pt x="7439" y="18291"/>
                  </a:lnTo>
                  <a:lnTo>
                    <a:pt x="7386" y="18128"/>
                  </a:lnTo>
                  <a:lnTo>
                    <a:pt x="7191" y="18036"/>
                  </a:lnTo>
                  <a:lnTo>
                    <a:pt x="6944" y="17872"/>
                  </a:lnTo>
                  <a:lnTo>
                    <a:pt x="6714" y="17722"/>
                  </a:lnTo>
                  <a:lnTo>
                    <a:pt x="6595" y="17655"/>
                  </a:lnTo>
                  <a:lnTo>
                    <a:pt x="6560" y="17485"/>
                  </a:lnTo>
                  <a:lnTo>
                    <a:pt x="6414" y="17372"/>
                  </a:lnTo>
                  <a:lnTo>
                    <a:pt x="6518" y="17199"/>
                  </a:lnTo>
                  <a:cubicBezTo>
                    <a:pt x="6570" y="17154"/>
                    <a:pt x="6593" y="17097"/>
                    <a:pt x="6581" y="17041"/>
                  </a:cubicBezTo>
                  <a:cubicBezTo>
                    <a:pt x="6561" y="16948"/>
                    <a:pt x="6457" y="16874"/>
                    <a:pt x="6320" y="16854"/>
                  </a:cubicBezTo>
                  <a:cubicBezTo>
                    <a:pt x="6272" y="16815"/>
                    <a:pt x="6237" y="16771"/>
                    <a:pt x="6215" y="16723"/>
                  </a:cubicBezTo>
                  <a:cubicBezTo>
                    <a:pt x="6159" y="16596"/>
                    <a:pt x="6202" y="16460"/>
                    <a:pt x="6330" y="16359"/>
                  </a:cubicBezTo>
                  <a:lnTo>
                    <a:pt x="6341" y="16207"/>
                  </a:lnTo>
                  <a:lnTo>
                    <a:pt x="6351" y="16005"/>
                  </a:lnTo>
                  <a:lnTo>
                    <a:pt x="6382" y="15534"/>
                  </a:lnTo>
                  <a:lnTo>
                    <a:pt x="6330" y="14960"/>
                  </a:lnTo>
                  <a:lnTo>
                    <a:pt x="6125" y="14624"/>
                  </a:lnTo>
                  <a:lnTo>
                    <a:pt x="6027" y="14310"/>
                  </a:lnTo>
                  <a:lnTo>
                    <a:pt x="5975" y="14131"/>
                  </a:lnTo>
                  <a:lnTo>
                    <a:pt x="5925" y="13492"/>
                  </a:lnTo>
                  <a:lnTo>
                    <a:pt x="5925" y="13243"/>
                  </a:lnTo>
                  <a:lnTo>
                    <a:pt x="6020" y="13001"/>
                  </a:lnTo>
                  <a:lnTo>
                    <a:pt x="6020" y="12755"/>
                  </a:lnTo>
                  <a:lnTo>
                    <a:pt x="5988" y="12469"/>
                  </a:lnTo>
                  <a:lnTo>
                    <a:pt x="5842" y="12317"/>
                  </a:lnTo>
                  <a:lnTo>
                    <a:pt x="5852" y="12041"/>
                  </a:lnTo>
                  <a:lnTo>
                    <a:pt x="5936" y="11755"/>
                  </a:lnTo>
                  <a:cubicBezTo>
                    <a:pt x="5963" y="11665"/>
                    <a:pt x="5977" y="11573"/>
                    <a:pt x="5978" y="11481"/>
                  </a:cubicBezTo>
                  <a:cubicBezTo>
                    <a:pt x="5979" y="11396"/>
                    <a:pt x="5968" y="11310"/>
                    <a:pt x="5946" y="11226"/>
                  </a:cubicBezTo>
                  <a:cubicBezTo>
                    <a:pt x="5920" y="11122"/>
                    <a:pt x="5877" y="11021"/>
                    <a:pt x="5817" y="10924"/>
                  </a:cubicBezTo>
                  <a:lnTo>
                    <a:pt x="5790" y="10657"/>
                  </a:lnTo>
                  <a:lnTo>
                    <a:pt x="5779" y="10588"/>
                  </a:lnTo>
                  <a:lnTo>
                    <a:pt x="5509" y="10273"/>
                  </a:lnTo>
                  <a:lnTo>
                    <a:pt x="5325" y="10025"/>
                  </a:lnTo>
                  <a:lnTo>
                    <a:pt x="5081" y="9901"/>
                  </a:lnTo>
                  <a:lnTo>
                    <a:pt x="4781" y="9783"/>
                  </a:lnTo>
                  <a:lnTo>
                    <a:pt x="4531" y="9611"/>
                  </a:lnTo>
                  <a:lnTo>
                    <a:pt x="4066" y="9506"/>
                  </a:lnTo>
                  <a:lnTo>
                    <a:pt x="3850" y="9416"/>
                  </a:lnTo>
                  <a:lnTo>
                    <a:pt x="3285" y="9256"/>
                  </a:lnTo>
                  <a:lnTo>
                    <a:pt x="3020" y="9164"/>
                  </a:lnTo>
                  <a:lnTo>
                    <a:pt x="2895" y="8913"/>
                  </a:lnTo>
                  <a:lnTo>
                    <a:pt x="2752" y="8757"/>
                  </a:lnTo>
                  <a:lnTo>
                    <a:pt x="2626" y="8512"/>
                  </a:lnTo>
                  <a:lnTo>
                    <a:pt x="2494" y="8355"/>
                  </a:lnTo>
                  <a:lnTo>
                    <a:pt x="2330" y="8219"/>
                  </a:lnTo>
                  <a:lnTo>
                    <a:pt x="2088" y="8047"/>
                  </a:lnTo>
                  <a:lnTo>
                    <a:pt x="1976" y="7929"/>
                  </a:lnTo>
                  <a:lnTo>
                    <a:pt x="1868" y="7775"/>
                  </a:lnTo>
                  <a:lnTo>
                    <a:pt x="1712" y="7713"/>
                  </a:lnTo>
                  <a:lnTo>
                    <a:pt x="1653" y="7630"/>
                  </a:lnTo>
                  <a:lnTo>
                    <a:pt x="1559" y="7481"/>
                  </a:lnTo>
                  <a:lnTo>
                    <a:pt x="1499" y="7363"/>
                  </a:lnTo>
                  <a:lnTo>
                    <a:pt x="1332" y="7016"/>
                  </a:lnTo>
                  <a:lnTo>
                    <a:pt x="1207" y="6813"/>
                  </a:lnTo>
                  <a:lnTo>
                    <a:pt x="1072" y="6654"/>
                  </a:lnTo>
                  <a:lnTo>
                    <a:pt x="958" y="6495"/>
                  </a:lnTo>
                  <a:lnTo>
                    <a:pt x="875" y="6420"/>
                  </a:lnTo>
                  <a:lnTo>
                    <a:pt x="683" y="6358"/>
                  </a:lnTo>
                  <a:lnTo>
                    <a:pt x="577" y="6210"/>
                  </a:lnTo>
                  <a:lnTo>
                    <a:pt x="392" y="6183"/>
                  </a:lnTo>
                  <a:lnTo>
                    <a:pt x="270" y="6084"/>
                  </a:lnTo>
                  <a:lnTo>
                    <a:pt x="131" y="5971"/>
                  </a:lnTo>
                  <a:lnTo>
                    <a:pt x="79" y="5813"/>
                  </a:lnTo>
                  <a:lnTo>
                    <a:pt x="38" y="5703"/>
                  </a:lnTo>
                  <a:lnTo>
                    <a:pt x="0" y="5602"/>
                  </a:lnTo>
                  <a:lnTo>
                    <a:pt x="115" y="5491"/>
                  </a:lnTo>
                  <a:lnTo>
                    <a:pt x="268" y="5348"/>
                  </a:lnTo>
                  <a:lnTo>
                    <a:pt x="330" y="5224"/>
                  </a:lnTo>
                  <a:lnTo>
                    <a:pt x="413" y="5153"/>
                  </a:lnTo>
                  <a:lnTo>
                    <a:pt x="602" y="5033"/>
                  </a:lnTo>
                  <a:lnTo>
                    <a:pt x="653" y="4916"/>
                  </a:lnTo>
                  <a:lnTo>
                    <a:pt x="542" y="4875"/>
                  </a:lnTo>
                  <a:lnTo>
                    <a:pt x="350" y="4849"/>
                  </a:lnTo>
                  <a:lnTo>
                    <a:pt x="233" y="4810"/>
                  </a:lnTo>
                  <a:lnTo>
                    <a:pt x="173" y="4693"/>
                  </a:lnTo>
                  <a:lnTo>
                    <a:pt x="132" y="4589"/>
                  </a:lnTo>
                  <a:lnTo>
                    <a:pt x="236" y="4435"/>
                  </a:lnTo>
                  <a:lnTo>
                    <a:pt x="363" y="4279"/>
                  </a:lnTo>
                  <a:lnTo>
                    <a:pt x="464" y="4141"/>
                  </a:lnTo>
                  <a:lnTo>
                    <a:pt x="722" y="3881"/>
                  </a:lnTo>
                  <a:lnTo>
                    <a:pt x="837" y="3725"/>
                  </a:lnTo>
                  <a:lnTo>
                    <a:pt x="878" y="3658"/>
                  </a:lnTo>
                  <a:lnTo>
                    <a:pt x="1105" y="3567"/>
                  </a:lnTo>
                  <a:lnTo>
                    <a:pt x="1275" y="3479"/>
                  </a:lnTo>
                  <a:lnTo>
                    <a:pt x="1338" y="3385"/>
                  </a:lnTo>
                  <a:lnTo>
                    <a:pt x="1359" y="3295"/>
                  </a:lnTo>
                  <a:lnTo>
                    <a:pt x="1523" y="3201"/>
                  </a:lnTo>
                  <a:lnTo>
                    <a:pt x="1707" y="3072"/>
                  </a:lnTo>
                  <a:cubicBezTo>
                    <a:pt x="1704" y="3016"/>
                    <a:pt x="1711" y="2960"/>
                    <a:pt x="1728" y="2906"/>
                  </a:cubicBezTo>
                  <a:cubicBezTo>
                    <a:pt x="1757" y="2814"/>
                    <a:pt x="1814" y="2727"/>
                    <a:pt x="1896" y="2650"/>
                  </a:cubicBezTo>
                  <a:cubicBezTo>
                    <a:pt x="1934" y="2572"/>
                    <a:pt x="1938" y="2488"/>
                    <a:pt x="1906" y="2408"/>
                  </a:cubicBezTo>
                  <a:cubicBezTo>
                    <a:pt x="1883" y="2352"/>
                    <a:pt x="1843" y="2298"/>
                    <a:pt x="1815" y="2242"/>
                  </a:cubicBezTo>
                  <a:cubicBezTo>
                    <a:pt x="1790" y="2191"/>
                    <a:pt x="1776" y="2138"/>
                    <a:pt x="1774" y="2083"/>
                  </a:cubicBezTo>
                  <a:lnTo>
                    <a:pt x="1774" y="1918"/>
                  </a:lnTo>
                  <a:lnTo>
                    <a:pt x="1753" y="1808"/>
                  </a:lnTo>
                  <a:lnTo>
                    <a:pt x="1638" y="1656"/>
                  </a:lnTo>
                  <a:lnTo>
                    <a:pt x="1493" y="1546"/>
                  </a:lnTo>
                  <a:lnTo>
                    <a:pt x="1587" y="1443"/>
                  </a:lnTo>
                  <a:lnTo>
                    <a:pt x="1656" y="1310"/>
                  </a:lnTo>
                  <a:lnTo>
                    <a:pt x="1459" y="1199"/>
                  </a:lnTo>
                  <a:lnTo>
                    <a:pt x="1280" y="1115"/>
                  </a:lnTo>
                  <a:lnTo>
                    <a:pt x="1083" y="1076"/>
                  </a:lnTo>
                  <a:lnTo>
                    <a:pt x="968" y="1103"/>
                  </a:lnTo>
                  <a:lnTo>
                    <a:pt x="869" y="101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6" name="iṧľîḓé">
              <a:extLst>
                <a:ext uri="{FF2B5EF4-FFF2-40B4-BE49-F238E27FC236}">
                  <a16:creationId xmlns:a16="http://schemas.microsoft.com/office/drawing/2014/main" id="{C6DC082F-15A7-EC78-20E7-133E66445701}"/>
                </a:ext>
              </a:extLst>
            </p:cNvPr>
            <p:cNvSpPr/>
            <p:nvPr/>
          </p:nvSpPr>
          <p:spPr>
            <a:xfrm>
              <a:off x="3559421" y="5995142"/>
              <a:ext cx="176422" cy="89842"/>
            </a:xfrm>
            <a:custGeom>
              <a:avLst/>
              <a:gdLst/>
              <a:ahLst/>
              <a:cxnLst>
                <a:cxn ang="0">
                  <a:pos x="wd2" y="hd2"/>
                </a:cxn>
                <a:cxn ang="5400000">
                  <a:pos x="wd2" y="hd2"/>
                </a:cxn>
                <a:cxn ang="10800000">
                  <a:pos x="wd2" y="hd2"/>
                </a:cxn>
                <a:cxn ang="16200000">
                  <a:pos x="wd2" y="hd2"/>
                </a:cxn>
              </a:cxnLst>
              <a:rect l="0" t="0" r="r" b="b"/>
              <a:pathLst>
                <a:path w="21600" h="21600" extrusionOk="0">
                  <a:moveTo>
                    <a:pt x="7225" y="3547"/>
                  </a:moveTo>
                  <a:lnTo>
                    <a:pt x="5676" y="1626"/>
                  </a:lnTo>
                  <a:lnTo>
                    <a:pt x="3209" y="0"/>
                  </a:lnTo>
                  <a:lnTo>
                    <a:pt x="1176" y="1709"/>
                  </a:lnTo>
                  <a:lnTo>
                    <a:pt x="993" y="6809"/>
                  </a:lnTo>
                  <a:lnTo>
                    <a:pt x="0" y="9230"/>
                  </a:lnTo>
                  <a:lnTo>
                    <a:pt x="146" y="11719"/>
                  </a:lnTo>
                  <a:lnTo>
                    <a:pt x="1232" y="14861"/>
                  </a:lnTo>
                  <a:lnTo>
                    <a:pt x="2757" y="16925"/>
                  </a:lnTo>
                  <a:lnTo>
                    <a:pt x="4617" y="16204"/>
                  </a:lnTo>
                  <a:lnTo>
                    <a:pt x="6205" y="18329"/>
                  </a:lnTo>
                  <a:lnTo>
                    <a:pt x="6765" y="21054"/>
                  </a:lnTo>
                  <a:lnTo>
                    <a:pt x="9338" y="21600"/>
                  </a:lnTo>
                  <a:lnTo>
                    <a:pt x="10638" y="20386"/>
                  </a:lnTo>
                  <a:lnTo>
                    <a:pt x="12868" y="19239"/>
                  </a:lnTo>
                  <a:cubicBezTo>
                    <a:pt x="13384" y="19258"/>
                    <a:pt x="13900" y="19258"/>
                    <a:pt x="14416" y="19239"/>
                  </a:cubicBezTo>
                  <a:cubicBezTo>
                    <a:pt x="15695" y="19193"/>
                    <a:pt x="16971" y="19031"/>
                    <a:pt x="18242" y="18754"/>
                  </a:cubicBezTo>
                  <a:lnTo>
                    <a:pt x="20946" y="19118"/>
                  </a:lnTo>
                  <a:lnTo>
                    <a:pt x="21600" y="16751"/>
                  </a:lnTo>
                  <a:lnTo>
                    <a:pt x="17600" y="16751"/>
                  </a:lnTo>
                  <a:lnTo>
                    <a:pt x="14802" y="15172"/>
                  </a:lnTo>
                  <a:lnTo>
                    <a:pt x="13214" y="10808"/>
                  </a:lnTo>
                  <a:lnTo>
                    <a:pt x="11408" y="9230"/>
                  </a:lnTo>
                  <a:lnTo>
                    <a:pt x="9731" y="7773"/>
                  </a:lnTo>
                  <a:lnTo>
                    <a:pt x="9139" y="5420"/>
                  </a:lnTo>
                  <a:lnTo>
                    <a:pt x="7225" y="3547"/>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7" name="íṧ1ïḓê">
              <a:extLst>
                <a:ext uri="{FF2B5EF4-FFF2-40B4-BE49-F238E27FC236}">
                  <a16:creationId xmlns:a16="http://schemas.microsoft.com/office/drawing/2014/main" id="{76CD8762-67A5-72E6-FCF8-DAC6AB4ABBC5}"/>
                </a:ext>
              </a:extLst>
            </p:cNvPr>
            <p:cNvSpPr/>
            <p:nvPr/>
          </p:nvSpPr>
          <p:spPr>
            <a:xfrm>
              <a:off x="3768642" y="5937250"/>
              <a:ext cx="110098" cy="46701"/>
            </a:xfrm>
            <a:custGeom>
              <a:avLst/>
              <a:gdLst/>
              <a:ahLst/>
              <a:cxnLst>
                <a:cxn ang="0">
                  <a:pos x="wd2" y="hd2"/>
                </a:cxn>
                <a:cxn ang="5400000">
                  <a:pos x="wd2" y="hd2"/>
                </a:cxn>
                <a:cxn ang="10800000">
                  <a:pos x="wd2" y="hd2"/>
                </a:cxn>
                <a:cxn ang="16200000">
                  <a:pos x="wd2" y="hd2"/>
                </a:cxn>
              </a:cxnLst>
              <a:rect l="0" t="0" r="r" b="b"/>
              <a:pathLst>
                <a:path w="21600" h="21600" extrusionOk="0">
                  <a:moveTo>
                    <a:pt x="8319" y="0"/>
                  </a:moveTo>
                  <a:lnTo>
                    <a:pt x="5026" y="117"/>
                  </a:lnTo>
                  <a:cubicBezTo>
                    <a:pt x="4484" y="789"/>
                    <a:pt x="3941" y="1461"/>
                    <a:pt x="3399" y="2133"/>
                  </a:cubicBezTo>
                  <a:cubicBezTo>
                    <a:pt x="2857" y="2805"/>
                    <a:pt x="2314" y="3476"/>
                    <a:pt x="1772" y="4148"/>
                  </a:cubicBezTo>
                  <a:lnTo>
                    <a:pt x="4542" y="6577"/>
                  </a:lnTo>
                  <a:lnTo>
                    <a:pt x="3392" y="10753"/>
                  </a:lnTo>
                  <a:lnTo>
                    <a:pt x="0" y="11818"/>
                  </a:lnTo>
                  <a:lnTo>
                    <a:pt x="1581" y="16345"/>
                  </a:lnTo>
                  <a:lnTo>
                    <a:pt x="4913" y="16345"/>
                  </a:lnTo>
                  <a:lnTo>
                    <a:pt x="7757" y="19148"/>
                  </a:lnTo>
                  <a:lnTo>
                    <a:pt x="10993" y="21600"/>
                  </a:lnTo>
                  <a:lnTo>
                    <a:pt x="14223" y="19761"/>
                  </a:lnTo>
                  <a:lnTo>
                    <a:pt x="14972" y="14169"/>
                  </a:lnTo>
                  <a:lnTo>
                    <a:pt x="18108" y="8928"/>
                  </a:lnTo>
                  <a:lnTo>
                    <a:pt x="21600" y="7876"/>
                  </a:lnTo>
                  <a:lnTo>
                    <a:pt x="21600" y="3101"/>
                  </a:lnTo>
                  <a:lnTo>
                    <a:pt x="19411" y="1378"/>
                  </a:lnTo>
                  <a:lnTo>
                    <a:pt x="17621" y="692"/>
                  </a:lnTo>
                  <a:lnTo>
                    <a:pt x="12533" y="2093"/>
                  </a:lnTo>
                  <a:lnTo>
                    <a:pt x="10949" y="1393"/>
                  </a:lnTo>
                  <a:lnTo>
                    <a:pt x="831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8" name="ï$ļîdè">
              <a:extLst>
                <a:ext uri="{FF2B5EF4-FFF2-40B4-BE49-F238E27FC236}">
                  <a16:creationId xmlns:a16="http://schemas.microsoft.com/office/drawing/2014/main" id="{B7AECE7D-6833-CB6D-0C56-E2FA70E9F117}"/>
                </a:ext>
              </a:extLst>
            </p:cNvPr>
            <p:cNvSpPr/>
            <p:nvPr/>
          </p:nvSpPr>
          <p:spPr>
            <a:xfrm>
              <a:off x="4951705" y="2729160"/>
              <a:ext cx="2278812" cy="2612773"/>
            </a:xfrm>
            <a:custGeom>
              <a:avLst/>
              <a:gdLst/>
              <a:ahLst/>
              <a:cxnLst>
                <a:cxn ang="0">
                  <a:pos x="wd2" y="hd2"/>
                </a:cxn>
                <a:cxn ang="5400000">
                  <a:pos x="wd2" y="hd2"/>
                </a:cxn>
                <a:cxn ang="10800000">
                  <a:pos x="wd2" y="hd2"/>
                </a:cxn>
                <a:cxn ang="16200000">
                  <a:pos x="wd2" y="hd2"/>
                </a:cxn>
              </a:cxnLst>
              <a:rect l="0" t="0" r="r" b="b"/>
              <a:pathLst>
                <a:path w="21600" h="21600" extrusionOk="0">
                  <a:moveTo>
                    <a:pt x="11905" y="1298"/>
                  </a:moveTo>
                  <a:lnTo>
                    <a:pt x="11748" y="1386"/>
                  </a:lnTo>
                  <a:lnTo>
                    <a:pt x="11649" y="1501"/>
                  </a:lnTo>
                  <a:lnTo>
                    <a:pt x="11657" y="1629"/>
                  </a:lnTo>
                  <a:lnTo>
                    <a:pt x="11744" y="1704"/>
                  </a:lnTo>
                  <a:lnTo>
                    <a:pt x="11765" y="1791"/>
                  </a:lnTo>
                  <a:lnTo>
                    <a:pt x="11622" y="1915"/>
                  </a:lnTo>
                  <a:lnTo>
                    <a:pt x="11470" y="2059"/>
                  </a:lnTo>
                  <a:lnTo>
                    <a:pt x="11326" y="2096"/>
                  </a:lnTo>
                  <a:lnTo>
                    <a:pt x="11204" y="2078"/>
                  </a:lnTo>
                  <a:lnTo>
                    <a:pt x="10972" y="2003"/>
                  </a:lnTo>
                  <a:lnTo>
                    <a:pt x="10824" y="1959"/>
                  </a:lnTo>
                  <a:lnTo>
                    <a:pt x="10659" y="1903"/>
                  </a:lnTo>
                  <a:lnTo>
                    <a:pt x="10370" y="1872"/>
                  </a:lnTo>
                  <a:lnTo>
                    <a:pt x="10297" y="1768"/>
                  </a:lnTo>
                  <a:lnTo>
                    <a:pt x="10194" y="1639"/>
                  </a:lnTo>
                  <a:lnTo>
                    <a:pt x="10095" y="1497"/>
                  </a:lnTo>
                  <a:lnTo>
                    <a:pt x="9893" y="1403"/>
                  </a:lnTo>
                  <a:lnTo>
                    <a:pt x="9738" y="1384"/>
                  </a:lnTo>
                  <a:lnTo>
                    <a:pt x="9487" y="1311"/>
                  </a:lnTo>
                  <a:lnTo>
                    <a:pt x="9256" y="1311"/>
                  </a:lnTo>
                  <a:lnTo>
                    <a:pt x="9130" y="1305"/>
                  </a:lnTo>
                  <a:lnTo>
                    <a:pt x="9053" y="1242"/>
                  </a:lnTo>
                  <a:lnTo>
                    <a:pt x="8911" y="1116"/>
                  </a:lnTo>
                  <a:lnTo>
                    <a:pt x="8694" y="947"/>
                  </a:lnTo>
                  <a:lnTo>
                    <a:pt x="8636" y="849"/>
                  </a:lnTo>
                  <a:lnTo>
                    <a:pt x="8687" y="761"/>
                  </a:lnTo>
                  <a:lnTo>
                    <a:pt x="8783" y="636"/>
                  </a:lnTo>
                  <a:lnTo>
                    <a:pt x="8776" y="548"/>
                  </a:lnTo>
                  <a:lnTo>
                    <a:pt x="8704" y="440"/>
                  </a:lnTo>
                  <a:lnTo>
                    <a:pt x="8651" y="369"/>
                  </a:lnTo>
                  <a:lnTo>
                    <a:pt x="8694" y="263"/>
                  </a:lnTo>
                  <a:lnTo>
                    <a:pt x="8750" y="213"/>
                  </a:lnTo>
                  <a:lnTo>
                    <a:pt x="8706" y="120"/>
                  </a:lnTo>
                  <a:lnTo>
                    <a:pt x="8574" y="53"/>
                  </a:lnTo>
                  <a:lnTo>
                    <a:pt x="8473" y="0"/>
                  </a:lnTo>
                  <a:lnTo>
                    <a:pt x="8301" y="31"/>
                  </a:lnTo>
                  <a:lnTo>
                    <a:pt x="8038" y="123"/>
                  </a:lnTo>
                  <a:lnTo>
                    <a:pt x="7831" y="167"/>
                  </a:lnTo>
                  <a:lnTo>
                    <a:pt x="7542" y="204"/>
                  </a:lnTo>
                  <a:lnTo>
                    <a:pt x="7323" y="198"/>
                  </a:lnTo>
                  <a:lnTo>
                    <a:pt x="7098" y="173"/>
                  </a:lnTo>
                  <a:lnTo>
                    <a:pt x="6861" y="167"/>
                  </a:lnTo>
                  <a:lnTo>
                    <a:pt x="6735" y="117"/>
                  </a:lnTo>
                  <a:lnTo>
                    <a:pt x="6538" y="97"/>
                  </a:lnTo>
                  <a:lnTo>
                    <a:pt x="6405" y="145"/>
                  </a:lnTo>
                  <a:lnTo>
                    <a:pt x="6221" y="214"/>
                  </a:lnTo>
                  <a:lnTo>
                    <a:pt x="6040" y="224"/>
                  </a:lnTo>
                  <a:lnTo>
                    <a:pt x="5774" y="295"/>
                  </a:lnTo>
                  <a:lnTo>
                    <a:pt x="5503" y="389"/>
                  </a:lnTo>
                  <a:lnTo>
                    <a:pt x="5346" y="481"/>
                  </a:lnTo>
                  <a:lnTo>
                    <a:pt x="5159" y="600"/>
                  </a:lnTo>
                  <a:lnTo>
                    <a:pt x="4994" y="675"/>
                  </a:lnTo>
                  <a:cubicBezTo>
                    <a:pt x="4958" y="685"/>
                    <a:pt x="4920" y="693"/>
                    <a:pt x="4883" y="698"/>
                  </a:cubicBezTo>
                  <a:cubicBezTo>
                    <a:pt x="4849" y="702"/>
                    <a:pt x="4815" y="704"/>
                    <a:pt x="4781" y="704"/>
                  </a:cubicBezTo>
                  <a:lnTo>
                    <a:pt x="4638" y="679"/>
                  </a:lnTo>
                  <a:lnTo>
                    <a:pt x="4547" y="675"/>
                  </a:lnTo>
                  <a:lnTo>
                    <a:pt x="4417" y="656"/>
                  </a:lnTo>
                  <a:lnTo>
                    <a:pt x="4244" y="637"/>
                  </a:lnTo>
                  <a:lnTo>
                    <a:pt x="4107" y="562"/>
                  </a:lnTo>
                  <a:lnTo>
                    <a:pt x="3988" y="482"/>
                  </a:lnTo>
                  <a:lnTo>
                    <a:pt x="3873" y="464"/>
                  </a:lnTo>
                  <a:lnTo>
                    <a:pt x="3807" y="533"/>
                  </a:lnTo>
                  <a:lnTo>
                    <a:pt x="3751" y="608"/>
                  </a:lnTo>
                  <a:lnTo>
                    <a:pt x="3646" y="730"/>
                  </a:lnTo>
                  <a:lnTo>
                    <a:pt x="3580" y="822"/>
                  </a:lnTo>
                  <a:lnTo>
                    <a:pt x="3480" y="939"/>
                  </a:lnTo>
                  <a:lnTo>
                    <a:pt x="3212" y="1058"/>
                  </a:lnTo>
                  <a:lnTo>
                    <a:pt x="2961" y="1162"/>
                  </a:lnTo>
                  <a:lnTo>
                    <a:pt x="2882" y="1237"/>
                  </a:lnTo>
                  <a:lnTo>
                    <a:pt x="2746" y="1325"/>
                  </a:lnTo>
                  <a:lnTo>
                    <a:pt x="2704" y="1430"/>
                  </a:lnTo>
                  <a:lnTo>
                    <a:pt x="2576" y="1610"/>
                  </a:lnTo>
                  <a:lnTo>
                    <a:pt x="2532" y="1707"/>
                  </a:lnTo>
                  <a:lnTo>
                    <a:pt x="2566" y="1826"/>
                  </a:lnTo>
                  <a:lnTo>
                    <a:pt x="2573" y="1918"/>
                  </a:lnTo>
                  <a:lnTo>
                    <a:pt x="2559" y="2012"/>
                  </a:lnTo>
                  <a:lnTo>
                    <a:pt x="2544" y="2114"/>
                  </a:lnTo>
                  <a:lnTo>
                    <a:pt x="2436" y="2195"/>
                  </a:lnTo>
                  <a:lnTo>
                    <a:pt x="2269" y="2330"/>
                  </a:lnTo>
                  <a:lnTo>
                    <a:pt x="2091" y="2512"/>
                  </a:lnTo>
                  <a:lnTo>
                    <a:pt x="1925" y="2605"/>
                  </a:lnTo>
                  <a:lnTo>
                    <a:pt x="1797" y="2653"/>
                  </a:lnTo>
                  <a:lnTo>
                    <a:pt x="1647" y="2722"/>
                  </a:lnTo>
                  <a:lnTo>
                    <a:pt x="1528" y="2808"/>
                  </a:lnTo>
                  <a:lnTo>
                    <a:pt x="1447" y="2931"/>
                  </a:lnTo>
                  <a:lnTo>
                    <a:pt x="1332" y="3038"/>
                  </a:lnTo>
                  <a:lnTo>
                    <a:pt x="1173" y="3213"/>
                  </a:lnTo>
                  <a:lnTo>
                    <a:pt x="1030" y="3388"/>
                  </a:lnTo>
                  <a:lnTo>
                    <a:pt x="1001" y="3475"/>
                  </a:lnTo>
                  <a:lnTo>
                    <a:pt x="951" y="3585"/>
                  </a:lnTo>
                  <a:lnTo>
                    <a:pt x="845" y="3723"/>
                  </a:lnTo>
                  <a:lnTo>
                    <a:pt x="700" y="3911"/>
                  </a:lnTo>
                  <a:lnTo>
                    <a:pt x="650" y="4048"/>
                  </a:lnTo>
                  <a:lnTo>
                    <a:pt x="448" y="4221"/>
                  </a:lnTo>
                  <a:lnTo>
                    <a:pt x="410" y="4305"/>
                  </a:lnTo>
                  <a:lnTo>
                    <a:pt x="349" y="4386"/>
                  </a:lnTo>
                  <a:lnTo>
                    <a:pt x="269" y="4455"/>
                  </a:lnTo>
                  <a:lnTo>
                    <a:pt x="232" y="4555"/>
                  </a:lnTo>
                  <a:lnTo>
                    <a:pt x="226" y="4651"/>
                  </a:lnTo>
                  <a:lnTo>
                    <a:pt x="176" y="4751"/>
                  </a:lnTo>
                  <a:lnTo>
                    <a:pt x="156" y="4813"/>
                  </a:lnTo>
                  <a:lnTo>
                    <a:pt x="163" y="4888"/>
                  </a:lnTo>
                  <a:lnTo>
                    <a:pt x="220" y="5002"/>
                  </a:lnTo>
                  <a:lnTo>
                    <a:pt x="292" y="5121"/>
                  </a:lnTo>
                  <a:lnTo>
                    <a:pt x="355" y="5258"/>
                  </a:lnTo>
                  <a:lnTo>
                    <a:pt x="369" y="5453"/>
                  </a:lnTo>
                  <a:lnTo>
                    <a:pt x="413" y="5578"/>
                  </a:lnTo>
                  <a:lnTo>
                    <a:pt x="477" y="5695"/>
                  </a:lnTo>
                  <a:lnTo>
                    <a:pt x="477" y="5825"/>
                  </a:lnTo>
                  <a:lnTo>
                    <a:pt x="441" y="5944"/>
                  </a:lnTo>
                  <a:lnTo>
                    <a:pt x="405" y="6019"/>
                  </a:lnTo>
                  <a:lnTo>
                    <a:pt x="391" y="6138"/>
                  </a:lnTo>
                  <a:lnTo>
                    <a:pt x="355" y="6250"/>
                  </a:lnTo>
                  <a:lnTo>
                    <a:pt x="307" y="6323"/>
                  </a:lnTo>
                  <a:lnTo>
                    <a:pt x="280" y="6392"/>
                  </a:lnTo>
                  <a:lnTo>
                    <a:pt x="215" y="6459"/>
                  </a:lnTo>
                  <a:lnTo>
                    <a:pt x="80" y="6545"/>
                  </a:lnTo>
                  <a:lnTo>
                    <a:pt x="0" y="6592"/>
                  </a:lnTo>
                  <a:lnTo>
                    <a:pt x="0" y="6680"/>
                  </a:lnTo>
                  <a:lnTo>
                    <a:pt x="74" y="6761"/>
                  </a:lnTo>
                  <a:lnTo>
                    <a:pt x="110" y="6891"/>
                  </a:lnTo>
                  <a:lnTo>
                    <a:pt x="117" y="7009"/>
                  </a:lnTo>
                  <a:lnTo>
                    <a:pt x="117" y="7138"/>
                  </a:lnTo>
                  <a:lnTo>
                    <a:pt x="61" y="7213"/>
                  </a:lnTo>
                  <a:lnTo>
                    <a:pt x="54" y="7299"/>
                  </a:lnTo>
                  <a:lnTo>
                    <a:pt x="185" y="7447"/>
                  </a:lnTo>
                  <a:lnTo>
                    <a:pt x="278" y="7578"/>
                  </a:lnTo>
                  <a:lnTo>
                    <a:pt x="459" y="7641"/>
                  </a:lnTo>
                  <a:lnTo>
                    <a:pt x="564" y="7676"/>
                  </a:lnTo>
                  <a:lnTo>
                    <a:pt x="670" y="7805"/>
                  </a:lnTo>
                  <a:lnTo>
                    <a:pt x="779" y="7951"/>
                  </a:lnTo>
                  <a:lnTo>
                    <a:pt x="880" y="8070"/>
                  </a:lnTo>
                  <a:lnTo>
                    <a:pt x="1010" y="8216"/>
                  </a:lnTo>
                  <a:lnTo>
                    <a:pt x="1152" y="8321"/>
                  </a:lnTo>
                  <a:lnTo>
                    <a:pt x="1238" y="8546"/>
                  </a:lnTo>
                  <a:lnTo>
                    <a:pt x="1195" y="8652"/>
                  </a:lnTo>
                  <a:lnTo>
                    <a:pt x="1275" y="8822"/>
                  </a:lnTo>
                  <a:lnTo>
                    <a:pt x="1378" y="8876"/>
                  </a:lnTo>
                  <a:lnTo>
                    <a:pt x="1513" y="8970"/>
                  </a:lnTo>
                  <a:lnTo>
                    <a:pt x="1679" y="9195"/>
                  </a:lnTo>
                  <a:lnTo>
                    <a:pt x="1843" y="9284"/>
                  </a:lnTo>
                  <a:lnTo>
                    <a:pt x="1963" y="9393"/>
                  </a:lnTo>
                  <a:lnTo>
                    <a:pt x="2026" y="9468"/>
                  </a:lnTo>
                  <a:lnTo>
                    <a:pt x="2137" y="9480"/>
                  </a:lnTo>
                  <a:lnTo>
                    <a:pt x="2185" y="9549"/>
                  </a:lnTo>
                  <a:lnTo>
                    <a:pt x="2387" y="9655"/>
                  </a:lnTo>
                  <a:lnTo>
                    <a:pt x="2546" y="9722"/>
                  </a:lnTo>
                  <a:lnTo>
                    <a:pt x="2676" y="9747"/>
                  </a:lnTo>
                  <a:lnTo>
                    <a:pt x="2864" y="9801"/>
                  </a:lnTo>
                  <a:lnTo>
                    <a:pt x="3059" y="9868"/>
                  </a:lnTo>
                  <a:lnTo>
                    <a:pt x="3321" y="9803"/>
                  </a:lnTo>
                  <a:lnTo>
                    <a:pt x="3355" y="9741"/>
                  </a:lnTo>
                  <a:lnTo>
                    <a:pt x="3514" y="9656"/>
                  </a:lnTo>
                  <a:lnTo>
                    <a:pt x="3671" y="9656"/>
                  </a:lnTo>
                  <a:lnTo>
                    <a:pt x="3834" y="9668"/>
                  </a:lnTo>
                  <a:lnTo>
                    <a:pt x="3928" y="9618"/>
                  </a:lnTo>
                  <a:lnTo>
                    <a:pt x="4065" y="9568"/>
                  </a:lnTo>
                  <a:lnTo>
                    <a:pt x="4183" y="9562"/>
                  </a:lnTo>
                  <a:lnTo>
                    <a:pt x="4264" y="9614"/>
                  </a:lnTo>
                  <a:lnTo>
                    <a:pt x="4399" y="9656"/>
                  </a:lnTo>
                  <a:lnTo>
                    <a:pt x="4491" y="9685"/>
                  </a:lnTo>
                  <a:lnTo>
                    <a:pt x="4570" y="9697"/>
                  </a:lnTo>
                  <a:lnTo>
                    <a:pt x="4741" y="9672"/>
                  </a:lnTo>
                  <a:lnTo>
                    <a:pt x="4835" y="9629"/>
                  </a:lnTo>
                  <a:lnTo>
                    <a:pt x="5049" y="9541"/>
                  </a:lnTo>
                  <a:lnTo>
                    <a:pt x="5236" y="9504"/>
                  </a:lnTo>
                  <a:lnTo>
                    <a:pt x="5409" y="9560"/>
                  </a:lnTo>
                  <a:lnTo>
                    <a:pt x="5568" y="9456"/>
                  </a:lnTo>
                  <a:lnTo>
                    <a:pt x="5900" y="9362"/>
                  </a:lnTo>
                  <a:lnTo>
                    <a:pt x="6211" y="9231"/>
                  </a:lnTo>
                  <a:lnTo>
                    <a:pt x="6387" y="9206"/>
                  </a:lnTo>
                  <a:lnTo>
                    <a:pt x="6552" y="9212"/>
                  </a:lnTo>
                  <a:lnTo>
                    <a:pt x="6746" y="9256"/>
                  </a:lnTo>
                  <a:lnTo>
                    <a:pt x="6865" y="9309"/>
                  </a:lnTo>
                  <a:lnTo>
                    <a:pt x="6951" y="9353"/>
                  </a:lnTo>
                  <a:lnTo>
                    <a:pt x="7023" y="9409"/>
                  </a:lnTo>
                  <a:lnTo>
                    <a:pt x="7103" y="9497"/>
                  </a:lnTo>
                  <a:lnTo>
                    <a:pt x="7134" y="9626"/>
                  </a:lnTo>
                  <a:lnTo>
                    <a:pt x="7148" y="9713"/>
                  </a:lnTo>
                  <a:lnTo>
                    <a:pt x="7170" y="9786"/>
                  </a:lnTo>
                  <a:lnTo>
                    <a:pt x="7298" y="9829"/>
                  </a:lnTo>
                  <a:lnTo>
                    <a:pt x="7435" y="9842"/>
                  </a:lnTo>
                  <a:lnTo>
                    <a:pt x="7584" y="9786"/>
                  </a:lnTo>
                  <a:lnTo>
                    <a:pt x="7980" y="9786"/>
                  </a:lnTo>
                  <a:lnTo>
                    <a:pt x="8202" y="9831"/>
                  </a:lnTo>
                  <a:lnTo>
                    <a:pt x="8289" y="9968"/>
                  </a:lnTo>
                  <a:lnTo>
                    <a:pt x="8455" y="10087"/>
                  </a:lnTo>
                  <a:lnTo>
                    <a:pt x="8491" y="10175"/>
                  </a:lnTo>
                  <a:lnTo>
                    <a:pt x="8498" y="10323"/>
                  </a:lnTo>
                  <a:lnTo>
                    <a:pt x="8534" y="10455"/>
                  </a:lnTo>
                  <a:lnTo>
                    <a:pt x="8534" y="10567"/>
                  </a:lnTo>
                  <a:lnTo>
                    <a:pt x="8486" y="10709"/>
                  </a:lnTo>
                  <a:lnTo>
                    <a:pt x="8438" y="10877"/>
                  </a:lnTo>
                  <a:lnTo>
                    <a:pt x="8421" y="11008"/>
                  </a:lnTo>
                  <a:lnTo>
                    <a:pt x="8356" y="11171"/>
                  </a:lnTo>
                  <a:lnTo>
                    <a:pt x="8236" y="11348"/>
                  </a:lnTo>
                  <a:lnTo>
                    <a:pt x="8272" y="11458"/>
                  </a:lnTo>
                  <a:lnTo>
                    <a:pt x="8279" y="11545"/>
                  </a:lnTo>
                  <a:lnTo>
                    <a:pt x="8322" y="11649"/>
                  </a:lnTo>
                  <a:lnTo>
                    <a:pt x="8387" y="11749"/>
                  </a:lnTo>
                  <a:lnTo>
                    <a:pt x="8437" y="11849"/>
                  </a:lnTo>
                  <a:lnTo>
                    <a:pt x="8567" y="11936"/>
                  </a:lnTo>
                  <a:lnTo>
                    <a:pt x="8726" y="12086"/>
                  </a:lnTo>
                  <a:lnTo>
                    <a:pt x="8935" y="12257"/>
                  </a:lnTo>
                  <a:lnTo>
                    <a:pt x="9193" y="12538"/>
                  </a:lnTo>
                  <a:lnTo>
                    <a:pt x="9222" y="12667"/>
                  </a:lnTo>
                  <a:lnTo>
                    <a:pt x="9215" y="12761"/>
                  </a:lnTo>
                  <a:lnTo>
                    <a:pt x="9229" y="12888"/>
                  </a:lnTo>
                  <a:lnTo>
                    <a:pt x="9266" y="13018"/>
                  </a:lnTo>
                  <a:lnTo>
                    <a:pt x="9302" y="13097"/>
                  </a:lnTo>
                  <a:lnTo>
                    <a:pt x="9403" y="13235"/>
                  </a:lnTo>
                  <a:lnTo>
                    <a:pt x="9453" y="13316"/>
                  </a:lnTo>
                  <a:lnTo>
                    <a:pt x="9566" y="13451"/>
                  </a:lnTo>
                  <a:lnTo>
                    <a:pt x="9766" y="13633"/>
                  </a:lnTo>
                  <a:lnTo>
                    <a:pt x="9692" y="13770"/>
                  </a:lnTo>
                  <a:lnTo>
                    <a:pt x="9591" y="13864"/>
                  </a:lnTo>
                  <a:lnTo>
                    <a:pt x="9591" y="13962"/>
                  </a:lnTo>
                  <a:lnTo>
                    <a:pt x="9620" y="14068"/>
                  </a:lnTo>
                  <a:lnTo>
                    <a:pt x="9710" y="14197"/>
                  </a:lnTo>
                  <a:lnTo>
                    <a:pt x="9780" y="14370"/>
                  </a:lnTo>
                  <a:lnTo>
                    <a:pt x="9795" y="14482"/>
                  </a:lnTo>
                  <a:lnTo>
                    <a:pt x="9802" y="14588"/>
                  </a:lnTo>
                  <a:lnTo>
                    <a:pt x="9775" y="14690"/>
                  </a:lnTo>
                  <a:lnTo>
                    <a:pt x="9739" y="14790"/>
                  </a:lnTo>
                  <a:lnTo>
                    <a:pt x="9667" y="14915"/>
                  </a:lnTo>
                  <a:lnTo>
                    <a:pt x="9609" y="15021"/>
                  </a:lnTo>
                  <a:lnTo>
                    <a:pt x="9530" y="15132"/>
                  </a:lnTo>
                  <a:lnTo>
                    <a:pt x="9479" y="15276"/>
                  </a:lnTo>
                  <a:lnTo>
                    <a:pt x="9395" y="15443"/>
                  </a:lnTo>
                  <a:lnTo>
                    <a:pt x="9345" y="15586"/>
                  </a:lnTo>
                  <a:lnTo>
                    <a:pt x="9275" y="15726"/>
                  </a:lnTo>
                  <a:lnTo>
                    <a:pt x="9162" y="15929"/>
                  </a:lnTo>
                  <a:lnTo>
                    <a:pt x="9125" y="16060"/>
                  </a:lnTo>
                  <a:lnTo>
                    <a:pt x="9118" y="16204"/>
                  </a:lnTo>
                  <a:lnTo>
                    <a:pt x="9133" y="16366"/>
                  </a:lnTo>
                  <a:lnTo>
                    <a:pt x="9145" y="16558"/>
                  </a:lnTo>
                  <a:lnTo>
                    <a:pt x="9224" y="16671"/>
                  </a:lnTo>
                  <a:lnTo>
                    <a:pt x="9275" y="16808"/>
                  </a:lnTo>
                  <a:lnTo>
                    <a:pt x="9364" y="16942"/>
                  </a:lnTo>
                  <a:lnTo>
                    <a:pt x="9448" y="17105"/>
                  </a:lnTo>
                  <a:lnTo>
                    <a:pt x="9540" y="17211"/>
                  </a:lnTo>
                  <a:lnTo>
                    <a:pt x="9663" y="17399"/>
                  </a:lnTo>
                  <a:lnTo>
                    <a:pt x="9739" y="17522"/>
                  </a:lnTo>
                  <a:lnTo>
                    <a:pt x="9826" y="17703"/>
                  </a:lnTo>
                  <a:lnTo>
                    <a:pt x="9978" y="17846"/>
                  </a:lnTo>
                  <a:lnTo>
                    <a:pt x="9978" y="17984"/>
                  </a:lnTo>
                  <a:lnTo>
                    <a:pt x="10014" y="18084"/>
                  </a:lnTo>
                  <a:lnTo>
                    <a:pt x="10050" y="18240"/>
                  </a:lnTo>
                  <a:lnTo>
                    <a:pt x="10081" y="18371"/>
                  </a:lnTo>
                  <a:lnTo>
                    <a:pt x="10146" y="18518"/>
                  </a:lnTo>
                  <a:lnTo>
                    <a:pt x="10197" y="18674"/>
                  </a:lnTo>
                  <a:lnTo>
                    <a:pt x="10223" y="18828"/>
                  </a:lnTo>
                  <a:lnTo>
                    <a:pt x="10173" y="18905"/>
                  </a:lnTo>
                  <a:cubicBezTo>
                    <a:pt x="10161" y="18932"/>
                    <a:pt x="10154" y="18960"/>
                    <a:pt x="10154" y="18989"/>
                  </a:cubicBezTo>
                  <a:cubicBezTo>
                    <a:pt x="10153" y="19050"/>
                    <a:pt x="10179" y="19109"/>
                    <a:pt x="10226" y="19154"/>
                  </a:cubicBezTo>
                  <a:lnTo>
                    <a:pt x="10226" y="19319"/>
                  </a:lnTo>
                  <a:lnTo>
                    <a:pt x="10198" y="19438"/>
                  </a:lnTo>
                  <a:lnTo>
                    <a:pt x="10205" y="19569"/>
                  </a:lnTo>
                  <a:lnTo>
                    <a:pt x="10335" y="19657"/>
                  </a:lnTo>
                  <a:cubicBezTo>
                    <a:pt x="10390" y="19680"/>
                    <a:pt x="10437" y="19714"/>
                    <a:pt x="10472" y="19757"/>
                  </a:cubicBezTo>
                  <a:cubicBezTo>
                    <a:pt x="10520" y="19816"/>
                    <a:pt x="10543" y="19887"/>
                    <a:pt x="10537" y="19959"/>
                  </a:cubicBezTo>
                  <a:cubicBezTo>
                    <a:pt x="10582" y="19972"/>
                    <a:pt x="10624" y="19991"/>
                    <a:pt x="10662" y="20015"/>
                  </a:cubicBezTo>
                  <a:cubicBezTo>
                    <a:pt x="10709" y="20045"/>
                    <a:pt x="10748" y="20083"/>
                    <a:pt x="10778" y="20126"/>
                  </a:cubicBezTo>
                  <a:lnTo>
                    <a:pt x="10833" y="20258"/>
                  </a:lnTo>
                  <a:lnTo>
                    <a:pt x="10886" y="20443"/>
                  </a:lnTo>
                  <a:lnTo>
                    <a:pt x="10987" y="20518"/>
                  </a:lnTo>
                  <a:lnTo>
                    <a:pt x="11146" y="20643"/>
                  </a:lnTo>
                  <a:lnTo>
                    <a:pt x="11228" y="20767"/>
                  </a:lnTo>
                  <a:lnTo>
                    <a:pt x="11192" y="20929"/>
                  </a:lnTo>
                  <a:lnTo>
                    <a:pt x="11116" y="20979"/>
                  </a:lnTo>
                  <a:lnTo>
                    <a:pt x="11094" y="21129"/>
                  </a:lnTo>
                  <a:lnTo>
                    <a:pt x="11138" y="21216"/>
                  </a:lnTo>
                  <a:lnTo>
                    <a:pt x="11232" y="21323"/>
                  </a:lnTo>
                  <a:lnTo>
                    <a:pt x="11296" y="21404"/>
                  </a:lnTo>
                  <a:lnTo>
                    <a:pt x="11398" y="21485"/>
                  </a:lnTo>
                  <a:lnTo>
                    <a:pt x="11510" y="21554"/>
                  </a:lnTo>
                  <a:lnTo>
                    <a:pt x="11611" y="21600"/>
                  </a:lnTo>
                  <a:lnTo>
                    <a:pt x="11710" y="21587"/>
                  </a:lnTo>
                  <a:lnTo>
                    <a:pt x="11885" y="21519"/>
                  </a:lnTo>
                  <a:lnTo>
                    <a:pt x="12056" y="21494"/>
                  </a:lnTo>
                  <a:lnTo>
                    <a:pt x="12201" y="21481"/>
                  </a:lnTo>
                  <a:lnTo>
                    <a:pt x="12338" y="21418"/>
                  </a:lnTo>
                  <a:lnTo>
                    <a:pt x="12439" y="21389"/>
                  </a:lnTo>
                  <a:lnTo>
                    <a:pt x="12576" y="21408"/>
                  </a:lnTo>
                  <a:lnTo>
                    <a:pt x="12739" y="21426"/>
                  </a:lnTo>
                  <a:lnTo>
                    <a:pt x="12983" y="21499"/>
                  </a:lnTo>
                  <a:lnTo>
                    <a:pt x="13082" y="21535"/>
                  </a:lnTo>
                  <a:lnTo>
                    <a:pt x="13262" y="21478"/>
                  </a:lnTo>
                  <a:lnTo>
                    <a:pt x="13457" y="21372"/>
                  </a:lnTo>
                  <a:lnTo>
                    <a:pt x="13645" y="21293"/>
                  </a:lnTo>
                  <a:lnTo>
                    <a:pt x="13855" y="21184"/>
                  </a:lnTo>
                  <a:lnTo>
                    <a:pt x="13917" y="21124"/>
                  </a:lnTo>
                  <a:lnTo>
                    <a:pt x="14020" y="21112"/>
                  </a:lnTo>
                  <a:lnTo>
                    <a:pt x="14140" y="20918"/>
                  </a:lnTo>
                  <a:lnTo>
                    <a:pt x="14308" y="20841"/>
                  </a:lnTo>
                  <a:lnTo>
                    <a:pt x="14496" y="20735"/>
                  </a:lnTo>
                  <a:lnTo>
                    <a:pt x="14532" y="20631"/>
                  </a:lnTo>
                  <a:cubicBezTo>
                    <a:pt x="14523" y="20597"/>
                    <a:pt x="14526" y="20563"/>
                    <a:pt x="14539" y="20531"/>
                  </a:cubicBezTo>
                  <a:cubicBezTo>
                    <a:pt x="14575" y="20440"/>
                    <a:pt x="14682" y="20384"/>
                    <a:pt x="14791" y="20399"/>
                  </a:cubicBezTo>
                  <a:lnTo>
                    <a:pt x="14996" y="20260"/>
                  </a:lnTo>
                  <a:lnTo>
                    <a:pt x="15107" y="20110"/>
                  </a:lnTo>
                  <a:lnTo>
                    <a:pt x="15150" y="19997"/>
                  </a:lnTo>
                  <a:lnTo>
                    <a:pt x="15186" y="19891"/>
                  </a:lnTo>
                  <a:lnTo>
                    <a:pt x="15369" y="19792"/>
                  </a:lnTo>
                  <a:lnTo>
                    <a:pt x="15454" y="19676"/>
                  </a:lnTo>
                  <a:lnTo>
                    <a:pt x="15576" y="19632"/>
                  </a:lnTo>
                  <a:lnTo>
                    <a:pt x="15638" y="19549"/>
                  </a:lnTo>
                  <a:lnTo>
                    <a:pt x="15609" y="19482"/>
                  </a:lnTo>
                  <a:lnTo>
                    <a:pt x="15554" y="19391"/>
                  </a:lnTo>
                  <a:lnTo>
                    <a:pt x="15540" y="19247"/>
                  </a:lnTo>
                  <a:lnTo>
                    <a:pt x="15594" y="18994"/>
                  </a:lnTo>
                  <a:lnTo>
                    <a:pt x="15680" y="18888"/>
                  </a:lnTo>
                  <a:lnTo>
                    <a:pt x="15783" y="18803"/>
                  </a:lnTo>
                  <a:lnTo>
                    <a:pt x="16108" y="18703"/>
                  </a:lnTo>
                  <a:lnTo>
                    <a:pt x="16294" y="18563"/>
                  </a:lnTo>
                  <a:lnTo>
                    <a:pt x="16356" y="18482"/>
                  </a:lnTo>
                  <a:lnTo>
                    <a:pt x="16450" y="18419"/>
                  </a:lnTo>
                  <a:lnTo>
                    <a:pt x="16505" y="18325"/>
                  </a:lnTo>
                  <a:lnTo>
                    <a:pt x="16541" y="18156"/>
                  </a:lnTo>
                  <a:lnTo>
                    <a:pt x="16548" y="18043"/>
                  </a:lnTo>
                  <a:lnTo>
                    <a:pt x="16548" y="17943"/>
                  </a:lnTo>
                  <a:lnTo>
                    <a:pt x="16457" y="17826"/>
                  </a:lnTo>
                  <a:lnTo>
                    <a:pt x="16334" y="17670"/>
                  </a:lnTo>
                  <a:lnTo>
                    <a:pt x="16240" y="17538"/>
                  </a:lnTo>
                  <a:lnTo>
                    <a:pt x="16254" y="17449"/>
                  </a:lnTo>
                  <a:lnTo>
                    <a:pt x="16304" y="17342"/>
                  </a:lnTo>
                  <a:lnTo>
                    <a:pt x="16369" y="17186"/>
                  </a:lnTo>
                  <a:lnTo>
                    <a:pt x="16451" y="17084"/>
                  </a:lnTo>
                  <a:lnTo>
                    <a:pt x="16585" y="16986"/>
                  </a:lnTo>
                  <a:lnTo>
                    <a:pt x="16672" y="16904"/>
                  </a:lnTo>
                  <a:lnTo>
                    <a:pt x="16819" y="16806"/>
                  </a:lnTo>
                  <a:lnTo>
                    <a:pt x="16908" y="16667"/>
                  </a:lnTo>
                  <a:lnTo>
                    <a:pt x="17014" y="16561"/>
                  </a:lnTo>
                  <a:lnTo>
                    <a:pt x="17093" y="16492"/>
                  </a:lnTo>
                  <a:lnTo>
                    <a:pt x="17208" y="16417"/>
                  </a:lnTo>
                  <a:lnTo>
                    <a:pt x="17512" y="16298"/>
                  </a:lnTo>
                  <a:lnTo>
                    <a:pt x="17764" y="16173"/>
                  </a:lnTo>
                  <a:lnTo>
                    <a:pt x="17834" y="16130"/>
                  </a:lnTo>
                  <a:lnTo>
                    <a:pt x="18026" y="15990"/>
                  </a:lnTo>
                  <a:cubicBezTo>
                    <a:pt x="18082" y="15956"/>
                    <a:pt x="18127" y="15911"/>
                    <a:pt x="18157" y="15859"/>
                  </a:cubicBezTo>
                  <a:cubicBezTo>
                    <a:pt x="18188" y="15803"/>
                    <a:pt x="18203" y="15741"/>
                    <a:pt x="18198" y="15679"/>
                  </a:cubicBezTo>
                  <a:lnTo>
                    <a:pt x="18246" y="15583"/>
                  </a:lnTo>
                  <a:lnTo>
                    <a:pt x="18366" y="15487"/>
                  </a:lnTo>
                  <a:lnTo>
                    <a:pt x="18345" y="15404"/>
                  </a:lnTo>
                  <a:lnTo>
                    <a:pt x="18243" y="15335"/>
                  </a:lnTo>
                  <a:lnTo>
                    <a:pt x="18279" y="15179"/>
                  </a:lnTo>
                  <a:lnTo>
                    <a:pt x="18265" y="15022"/>
                  </a:lnTo>
                  <a:lnTo>
                    <a:pt x="18188" y="14962"/>
                  </a:lnTo>
                  <a:cubicBezTo>
                    <a:pt x="18199" y="14916"/>
                    <a:pt x="18210" y="14869"/>
                    <a:pt x="18222" y="14823"/>
                  </a:cubicBezTo>
                  <a:cubicBezTo>
                    <a:pt x="18246" y="14730"/>
                    <a:pt x="18271" y="14638"/>
                    <a:pt x="18299" y="14547"/>
                  </a:cubicBezTo>
                  <a:lnTo>
                    <a:pt x="18285" y="14483"/>
                  </a:lnTo>
                  <a:lnTo>
                    <a:pt x="18215" y="14353"/>
                  </a:lnTo>
                  <a:lnTo>
                    <a:pt x="18136" y="14247"/>
                  </a:lnTo>
                  <a:lnTo>
                    <a:pt x="18078" y="14173"/>
                  </a:lnTo>
                  <a:lnTo>
                    <a:pt x="18002" y="14079"/>
                  </a:lnTo>
                  <a:lnTo>
                    <a:pt x="17843" y="13717"/>
                  </a:lnTo>
                  <a:lnTo>
                    <a:pt x="17758" y="13550"/>
                  </a:lnTo>
                  <a:lnTo>
                    <a:pt x="17758" y="13409"/>
                  </a:lnTo>
                  <a:lnTo>
                    <a:pt x="17751" y="13334"/>
                  </a:lnTo>
                  <a:lnTo>
                    <a:pt x="17751" y="13215"/>
                  </a:lnTo>
                  <a:lnTo>
                    <a:pt x="17758" y="13096"/>
                  </a:lnTo>
                  <a:lnTo>
                    <a:pt x="17763" y="12990"/>
                  </a:lnTo>
                  <a:lnTo>
                    <a:pt x="17785" y="12871"/>
                  </a:lnTo>
                  <a:lnTo>
                    <a:pt x="17806" y="12777"/>
                  </a:lnTo>
                  <a:lnTo>
                    <a:pt x="17847" y="12656"/>
                  </a:lnTo>
                  <a:lnTo>
                    <a:pt x="17869" y="12508"/>
                  </a:lnTo>
                  <a:lnTo>
                    <a:pt x="17948" y="12397"/>
                  </a:lnTo>
                  <a:lnTo>
                    <a:pt x="17975" y="12341"/>
                  </a:lnTo>
                  <a:lnTo>
                    <a:pt x="18025" y="12266"/>
                  </a:lnTo>
                  <a:lnTo>
                    <a:pt x="18119" y="12160"/>
                  </a:lnTo>
                  <a:lnTo>
                    <a:pt x="18213" y="12103"/>
                  </a:lnTo>
                  <a:lnTo>
                    <a:pt x="18266" y="11989"/>
                  </a:lnTo>
                  <a:lnTo>
                    <a:pt x="18374" y="11916"/>
                  </a:lnTo>
                  <a:lnTo>
                    <a:pt x="18483" y="11840"/>
                  </a:lnTo>
                  <a:lnTo>
                    <a:pt x="18706" y="11666"/>
                  </a:lnTo>
                  <a:lnTo>
                    <a:pt x="18844" y="11494"/>
                  </a:lnTo>
                  <a:lnTo>
                    <a:pt x="18938" y="11331"/>
                  </a:lnTo>
                  <a:lnTo>
                    <a:pt x="19010" y="11281"/>
                  </a:lnTo>
                  <a:lnTo>
                    <a:pt x="19096" y="11194"/>
                  </a:lnTo>
                  <a:lnTo>
                    <a:pt x="19175" y="11131"/>
                  </a:lnTo>
                  <a:lnTo>
                    <a:pt x="19282" y="10996"/>
                  </a:lnTo>
                  <a:lnTo>
                    <a:pt x="19324" y="10940"/>
                  </a:lnTo>
                  <a:lnTo>
                    <a:pt x="19389" y="10872"/>
                  </a:lnTo>
                  <a:lnTo>
                    <a:pt x="19524" y="10799"/>
                  </a:lnTo>
                  <a:cubicBezTo>
                    <a:pt x="19560" y="10778"/>
                    <a:pt x="19596" y="10758"/>
                    <a:pt x="19632" y="10738"/>
                  </a:cubicBezTo>
                  <a:cubicBezTo>
                    <a:pt x="19704" y="10698"/>
                    <a:pt x="19777" y="10660"/>
                    <a:pt x="19849" y="10621"/>
                  </a:cubicBezTo>
                  <a:lnTo>
                    <a:pt x="20001" y="10465"/>
                  </a:lnTo>
                  <a:lnTo>
                    <a:pt x="20044" y="10396"/>
                  </a:lnTo>
                  <a:lnTo>
                    <a:pt x="20145" y="10315"/>
                  </a:lnTo>
                  <a:lnTo>
                    <a:pt x="20246" y="10299"/>
                  </a:lnTo>
                  <a:lnTo>
                    <a:pt x="20366" y="10226"/>
                  </a:lnTo>
                  <a:cubicBezTo>
                    <a:pt x="20392" y="10200"/>
                    <a:pt x="20416" y="10173"/>
                    <a:pt x="20438" y="10144"/>
                  </a:cubicBezTo>
                  <a:cubicBezTo>
                    <a:pt x="20479" y="10093"/>
                    <a:pt x="20513" y="10038"/>
                    <a:pt x="20540" y="9980"/>
                  </a:cubicBezTo>
                  <a:lnTo>
                    <a:pt x="20669" y="9713"/>
                  </a:lnTo>
                  <a:lnTo>
                    <a:pt x="20763" y="9627"/>
                  </a:lnTo>
                  <a:lnTo>
                    <a:pt x="20850" y="9427"/>
                  </a:lnTo>
                  <a:lnTo>
                    <a:pt x="21053" y="9218"/>
                  </a:lnTo>
                  <a:lnTo>
                    <a:pt x="21106" y="9101"/>
                  </a:lnTo>
                  <a:lnTo>
                    <a:pt x="21207" y="8920"/>
                  </a:lnTo>
                  <a:lnTo>
                    <a:pt x="21270" y="8773"/>
                  </a:lnTo>
                  <a:lnTo>
                    <a:pt x="21345" y="8665"/>
                  </a:lnTo>
                  <a:lnTo>
                    <a:pt x="21410" y="8525"/>
                  </a:lnTo>
                  <a:lnTo>
                    <a:pt x="21516" y="8371"/>
                  </a:lnTo>
                  <a:lnTo>
                    <a:pt x="21542" y="8283"/>
                  </a:lnTo>
                  <a:lnTo>
                    <a:pt x="21600" y="8133"/>
                  </a:lnTo>
                  <a:lnTo>
                    <a:pt x="21600" y="8003"/>
                  </a:lnTo>
                  <a:lnTo>
                    <a:pt x="21549" y="7866"/>
                  </a:lnTo>
                  <a:lnTo>
                    <a:pt x="21537" y="7747"/>
                  </a:lnTo>
                  <a:lnTo>
                    <a:pt x="21528" y="7674"/>
                  </a:lnTo>
                  <a:lnTo>
                    <a:pt x="21417" y="7699"/>
                  </a:lnTo>
                  <a:lnTo>
                    <a:pt x="21251" y="7784"/>
                  </a:lnTo>
                  <a:lnTo>
                    <a:pt x="20953" y="7845"/>
                  </a:lnTo>
                  <a:lnTo>
                    <a:pt x="20707" y="7931"/>
                  </a:lnTo>
                  <a:lnTo>
                    <a:pt x="20477" y="7987"/>
                  </a:lnTo>
                  <a:lnTo>
                    <a:pt x="20226" y="8018"/>
                  </a:lnTo>
                  <a:lnTo>
                    <a:pt x="19987" y="8056"/>
                  </a:lnTo>
                  <a:lnTo>
                    <a:pt x="19901" y="8080"/>
                  </a:lnTo>
                  <a:lnTo>
                    <a:pt x="19803" y="8110"/>
                  </a:lnTo>
                  <a:lnTo>
                    <a:pt x="19721" y="8116"/>
                  </a:lnTo>
                  <a:lnTo>
                    <a:pt x="19490" y="8053"/>
                  </a:lnTo>
                  <a:cubicBezTo>
                    <a:pt x="19444" y="8038"/>
                    <a:pt x="19398" y="8022"/>
                    <a:pt x="19353" y="8003"/>
                  </a:cubicBezTo>
                  <a:cubicBezTo>
                    <a:pt x="19301" y="7982"/>
                    <a:pt x="19251" y="7959"/>
                    <a:pt x="19202" y="7934"/>
                  </a:cubicBezTo>
                  <a:lnTo>
                    <a:pt x="19144" y="7826"/>
                  </a:lnTo>
                  <a:lnTo>
                    <a:pt x="19151" y="7733"/>
                  </a:lnTo>
                  <a:lnTo>
                    <a:pt x="19091" y="7614"/>
                  </a:lnTo>
                  <a:lnTo>
                    <a:pt x="19062" y="7518"/>
                  </a:lnTo>
                  <a:lnTo>
                    <a:pt x="19033" y="7385"/>
                  </a:lnTo>
                  <a:lnTo>
                    <a:pt x="18862" y="7343"/>
                  </a:lnTo>
                  <a:lnTo>
                    <a:pt x="18805" y="7243"/>
                  </a:lnTo>
                  <a:lnTo>
                    <a:pt x="18783" y="7166"/>
                  </a:lnTo>
                  <a:lnTo>
                    <a:pt x="18632" y="7073"/>
                  </a:lnTo>
                  <a:lnTo>
                    <a:pt x="18605" y="6906"/>
                  </a:lnTo>
                  <a:lnTo>
                    <a:pt x="18519" y="6897"/>
                  </a:lnTo>
                  <a:cubicBezTo>
                    <a:pt x="18492" y="6901"/>
                    <a:pt x="18465" y="6899"/>
                    <a:pt x="18439" y="6891"/>
                  </a:cubicBezTo>
                  <a:cubicBezTo>
                    <a:pt x="18366" y="6870"/>
                    <a:pt x="18317" y="6810"/>
                    <a:pt x="18316" y="6743"/>
                  </a:cubicBezTo>
                  <a:cubicBezTo>
                    <a:pt x="18302" y="6716"/>
                    <a:pt x="18283" y="6691"/>
                    <a:pt x="18261" y="6668"/>
                  </a:cubicBezTo>
                  <a:cubicBezTo>
                    <a:pt x="18230" y="6636"/>
                    <a:pt x="18191" y="6609"/>
                    <a:pt x="18148" y="6589"/>
                  </a:cubicBezTo>
                  <a:lnTo>
                    <a:pt x="18030" y="6579"/>
                  </a:lnTo>
                  <a:lnTo>
                    <a:pt x="17871" y="6463"/>
                  </a:lnTo>
                  <a:lnTo>
                    <a:pt x="17771" y="6355"/>
                  </a:lnTo>
                  <a:lnTo>
                    <a:pt x="17792" y="6247"/>
                  </a:lnTo>
                  <a:lnTo>
                    <a:pt x="17721" y="6185"/>
                  </a:lnTo>
                  <a:lnTo>
                    <a:pt x="17713" y="6087"/>
                  </a:lnTo>
                  <a:lnTo>
                    <a:pt x="17711" y="6006"/>
                  </a:lnTo>
                  <a:lnTo>
                    <a:pt x="17530" y="5908"/>
                  </a:lnTo>
                  <a:lnTo>
                    <a:pt x="17460" y="5774"/>
                  </a:lnTo>
                  <a:lnTo>
                    <a:pt x="17402" y="5680"/>
                  </a:lnTo>
                  <a:lnTo>
                    <a:pt x="17258" y="5530"/>
                  </a:lnTo>
                  <a:lnTo>
                    <a:pt x="17183" y="5451"/>
                  </a:lnTo>
                  <a:lnTo>
                    <a:pt x="17082" y="5351"/>
                  </a:lnTo>
                  <a:lnTo>
                    <a:pt x="17048" y="5222"/>
                  </a:lnTo>
                  <a:lnTo>
                    <a:pt x="17048" y="5089"/>
                  </a:lnTo>
                  <a:cubicBezTo>
                    <a:pt x="17065" y="5018"/>
                    <a:pt x="17060" y="4945"/>
                    <a:pt x="17034" y="4876"/>
                  </a:cubicBezTo>
                  <a:cubicBezTo>
                    <a:pt x="17013" y="4820"/>
                    <a:pt x="16978" y="4769"/>
                    <a:pt x="16933" y="4726"/>
                  </a:cubicBezTo>
                  <a:lnTo>
                    <a:pt x="16889" y="4630"/>
                  </a:lnTo>
                  <a:lnTo>
                    <a:pt x="16775" y="4458"/>
                  </a:lnTo>
                  <a:lnTo>
                    <a:pt x="16501" y="4341"/>
                  </a:lnTo>
                  <a:lnTo>
                    <a:pt x="16472" y="4199"/>
                  </a:lnTo>
                  <a:cubicBezTo>
                    <a:pt x="16470" y="4140"/>
                    <a:pt x="16461" y="4082"/>
                    <a:pt x="16443" y="4024"/>
                  </a:cubicBezTo>
                  <a:cubicBezTo>
                    <a:pt x="16425" y="3965"/>
                    <a:pt x="16398" y="3909"/>
                    <a:pt x="16363" y="3855"/>
                  </a:cubicBezTo>
                  <a:lnTo>
                    <a:pt x="16291" y="3674"/>
                  </a:lnTo>
                  <a:cubicBezTo>
                    <a:pt x="16289" y="3647"/>
                    <a:pt x="16285" y="3621"/>
                    <a:pt x="16277" y="3595"/>
                  </a:cubicBezTo>
                  <a:cubicBezTo>
                    <a:pt x="16256" y="3522"/>
                    <a:pt x="16213" y="3455"/>
                    <a:pt x="16154" y="3401"/>
                  </a:cubicBezTo>
                  <a:lnTo>
                    <a:pt x="16039" y="3250"/>
                  </a:lnTo>
                  <a:lnTo>
                    <a:pt x="15769" y="2894"/>
                  </a:lnTo>
                  <a:lnTo>
                    <a:pt x="15611" y="2670"/>
                  </a:lnTo>
                  <a:lnTo>
                    <a:pt x="15517" y="2564"/>
                  </a:lnTo>
                  <a:lnTo>
                    <a:pt x="15445" y="2442"/>
                  </a:lnTo>
                  <a:lnTo>
                    <a:pt x="15435" y="2351"/>
                  </a:lnTo>
                  <a:lnTo>
                    <a:pt x="15507" y="2268"/>
                  </a:lnTo>
                  <a:lnTo>
                    <a:pt x="15557" y="2174"/>
                  </a:lnTo>
                  <a:lnTo>
                    <a:pt x="15579" y="2095"/>
                  </a:lnTo>
                  <a:lnTo>
                    <a:pt x="15476" y="1983"/>
                  </a:lnTo>
                  <a:lnTo>
                    <a:pt x="15276" y="1854"/>
                  </a:lnTo>
                  <a:lnTo>
                    <a:pt x="15163" y="1798"/>
                  </a:lnTo>
                  <a:lnTo>
                    <a:pt x="15004" y="1798"/>
                  </a:lnTo>
                  <a:lnTo>
                    <a:pt x="14882" y="1810"/>
                  </a:lnTo>
                  <a:lnTo>
                    <a:pt x="14680" y="1867"/>
                  </a:lnTo>
                  <a:lnTo>
                    <a:pt x="14502" y="1898"/>
                  </a:lnTo>
                  <a:lnTo>
                    <a:pt x="14335" y="1902"/>
                  </a:lnTo>
                  <a:lnTo>
                    <a:pt x="14156" y="1858"/>
                  </a:lnTo>
                  <a:lnTo>
                    <a:pt x="13954" y="1827"/>
                  </a:lnTo>
                  <a:lnTo>
                    <a:pt x="13826" y="1795"/>
                  </a:lnTo>
                  <a:lnTo>
                    <a:pt x="13650" y="1741"/>
                  </a:lnTo>
                  <a:lnTo>
                    <a:pt x="13521" y="1716"/>
                  </a:lnTo>
                  <a:lnTo>
                    <a:pt x="13389" y="1716"/>
                  </a:lnTo>
                  <a:lnTo>
                    <a:pt x="13240" y="1681"/>
                  </a:lnTo>
                  <a:lnTo>
                    <a:pt x="13103" y="1668"/>
                  </a:lnTo>
                  <a:lnTo>
                    <a:pt x="12934" y="1606"/>
                  </a:lnTo>
                  <a:lnTo>
                    <a:pt x="12749" y="1481"/>
                  </a:lnTo>
                  <a:lnTo>
                    <a:pt x="12590" y="1418"/>
                  </a:lnTo>
                  <a:lnTo>
                    <a:pt x="12457" y="1374"/>
                  </a:lnTo>
                  <a:lnTo>
                    <a:pt x="12308" y="1331"/>
                  </a:lnTo>
                  <a:lnTo>
                    <a:pt x="12072" y="1318"/>
                  </a:lnTo>
                  <a:lnTo>
                    <a:pt x="11905" y="129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9" name="ïşliḋê">
              <a:extLst>
                <a:ext uri="{FF2B5EF4-FFF2-40B4-BE49-F238E27FC236}">
                  <a16:creationId xmlns:a16="http://schemas.microsoft.com/office/drawing/2014/main" id="{32E833C7-A53C-8B7C-2864-385D182C7C81}"/>
                </a:ext>
              </a:extLst>
            </p:cNvPr>
            <p:cNvSpPr/>
            <p:nvPr/>
          </p:nvSpPr>
          <p:spPr>
            <a:xfrm>
              <a:off x="7392962" y="4263491"/>
              <a:ext cx="22472" cy="27321"/>
            </a:xfrm>
            <a:custGeom>
              <a:avLst/>
              <a:gdLst/>
              <a:ahLst/>
              <a:cxnLst>
                <a:cxn ang="0">
                  <a:pos x="wd2" y="hd2"/>
                </a:cxn>
                <a:cxn ang="5400000">
                  <a:pos x="wd2" y="hd2"/>
                </a:cxn>
                <a:cxn ang="10800000">
                  <a:pos x="wd2" y="hd2"/>
                </a:cxn>
                <a:cxn ang="16200000">
                  <a:pos x="wd2" y="hd2"/>
                </a:cxn>
              </a:cxnLst>
              <a:rect l="0" t="0" r="r" b="b"/>
              <a:pathLst>
                <a:path w="21600" h="21600" extrusionOk="0">
                  <a:moveTo>
                    <a:pt x="6326" y="0"/>
                  </a:moveTo>
                  <a:lnTo>
                    <a:pt x="0" y="9333"/>
                  </a:lnTo>
                  <a:lnTo>
                    <a:pt x="1832" y="16236"/>
                  </a:lnTo>
                  <a:lnTo>
                    <a:pt x="15030" y="21600"/>
                  </a:lnTo>
                  <a:lnTo>
                    <a:pt x="21600" y="15013"/>
                  </a:lnTo>
                  <a:lnTo>
                    <a:pt x="21600" y="3233"/>
                  </a:lnTo>
                  <a:lnTo>
                    <a:pt x="632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0" name="îṧḷîḍe">
              <a:extLst>
                <a:ext uri="{FF2B5EF4-FFF2-40B4-BE49-F238E27FC236}">
                  <a16:creationId xmlns:a16="http://schemas.microsoft.com/office/drawing/2014/main" id="{DA9BD105-7759-0751-CE16-62FFA59D49D3}"/>
                </a:ext>
              </a:extLst>
            </p:cNvPr>
            <p:cNvSpPr/>
            <p:nvPr/>
          </p:nvSpPr>
          <p:spPr>
            <a:xfrm>
              <a:off x="6950702" y="4538501"/>
              <a:ext cx="248466" cy="475742"/>
            </a:xfrm>
            <a:custGeom>
              <a:avLst/>
              <a:gdLst/>
              <a:ahLst/>
              <a:cxnLst>
                <a:cxn ang="0">
                  <a:pos x="wd2" y="hd2"/>
                </a:cxn>
                <a:cxn ang="5400000">
                  <a:pos x="wd2" y="hd2"/>
                </a:cxn>
                <a:cxn ang="10800000">
                  <a:pos x="wd2" y="hd2"/>
                </a:cxn>
                <a:cxn ang="16200000">
                  <a:pos x="wd2" y="hd2"/>
                </a:cxn>
              </a:cxnLst>
              <a:rect l="0" t="0" r="r" b="b"/>
              <a:pathLst>
                <a:path w="21600" h="21600" extrusionOk="0">
                  <a:moveTo>
                    <a:pt x="18696" y="0"/>
                  </a:moveTo>
                  <a:lnTo>
                    <a:pt x="19918" y="733"/>
                  </a:lnTo>
                  <a:lnTo>
                    <a:pt x="20738" y="1839"/>
                  </a:lnTo>
                  <a:lnTo>
                    <a:pt x="21268" y="2687"/>
                  </a:lnTo>
                  <a:lnTo>
                    <a:pt x="21600" y="3981"/>
                  </a:lnTo>
                  <a:lnTo>
                    <a:pt x="20826" y="5023"/>
                  </a:lnTo>
                  <a:cubicBezTo>
                    <a:pt x="20609" y="5376"/>
                    <a:pt x="20366" y="5724"/>
                    <a:pt x="20097" y="6066"/>
                  </a:cubicBezTo>
                  <a:cubicBezTo>
                    <a:pt x="19662" y="6621"/>
                    <a:pt x="19160" y="7160"/>
                    <a:pt x="18594" y="7681"/>
                  </a:cubicBezTo>
                  <a:lnTo>
                    <a:pt x="17802" y="9136"/>
                  </a:lnTo>
                  <a:lnTo>
                    <a:pt x="17031" y="10592"/>
                  </a:lnTo>
                  <a:cubicBezTo>
                    <a:pt x="16764" y="10920"/>
                    <a:pt x="16499" y="11249"/>
                    <a:pt x="16235" y="11578"/>
                  </a:cubicBezTo>
                  <a:cubicBezTo>
                    <a:pt x="15888" y="12012"/>
                    <a:pt x="15544" y="12446"/>
                    <a:pt x="15203" y="12881"/>
                  </a:cubicBezTo>
                  <a:lnTo>
                    <a:pt x="14606" y="13728"/>
                  </a:lnTo>
                  <a:lnTo>
                    <a:pt x="14010" y="14760"/>
                  </a:lnTo>
                  <a:lnTo>
                    <a:pt x="13215" y="16308"/>
                  </a:lnTo>
                  <a:lnTo>
                    <a:pt x="12950" y="17339"/>
                  </a:lnTo>
                  <a:lnTo>
                    <a:pt x="12553" y="18473"/>
                  </a:lnTo>
                  <a:lnTo>
                    <a:pt x="11359" y="19536"/>
                  </a:lnTo>
                  <a:lnTo>
                    <a:pt x="10161" y="20327"/>
                  </a:lnTo>
                  <a:lnTo>
                    <a:pt x="8567" y="20671"/>
                  </a:lnTo>
                  <a:lnTo>
                    <a:pt x="6435" y="21394"/>
                  </a:lnTo>
                  <a:lnTo>
                    <a:pt x="5446" y="21600"/>
                  </a:lnTo>
                  <a:cubicBezTo>
                    <a:pt x="4959" y="21573"/>
                    <a:pt x="4489" y="21491"/>
                    <a:pt x="4070" y="21359"/>
                  </a:cubicBezTo>
                  <a:cubicBezTo>
                    <a:pt x="3557" y="21198"/>
                    <a:pt x="3137" y="20969"/>
                    <a:pt x="2852" y="20696"/>
                  </a:cubicBezTo>
                  <a:cubicBezTo>
                    <a:pt x="2444" y="20653"/>
                    <a:pt x="2063" y="20558"/>
                    <a:pt x="1743" y="20420"/>
                  </a:cubicBezTo>
                  <a:cubicBezTo>
                    <a:pt x="1252" y="20209"/>
                    <a:pt x="932" y="19911"/>
                    <a:pt x="844" y="19584"/>
                  </a:cubicBezTo>
                  <a:cubicBezTo>
                    <a:pt x="905" y="19197"/>
                    <a:pt x="866" y="18807"/>
                    <a:pt x="730" y="18426"/>
                  </a:cubicBezTo>
                  <a:cubicBezTo>
                    <a:pt x="598" y="18058"/>
                    <a:pt x="376" y="17701"/>
                    <a:pt x="69" y="17362"/>
                  </a:cubicBezTo>
                  <a:lnTo>
                    <a:pt x="0" y="16892"/>
                  </a:lnTo>
                  <a:lnTo>
                    <a:pt x="534" y="16137"/>
                  </a:lnTo>
                  <a:lnTo>
                    <a:pt x="1656" y="15246"/>
                  </a:lnTo>
                  <a:lnTo>
                    <a:pt x="2695" y="14432"/>
                  </a:lnTo>
                  <a:lnTo>
                    <a:pt x="3422" y="13745"/>
                  </a:lnTo>
                  <a:lnTo>
                    <a:pt x="4350" y="12713"/>
                  </a:lnTo>
                  <a:cubicBezTo>
                    <a:pt x="4439" y="12532"/>
                    <a:pt x="4506" y="12348"/>
                    <a:pt x="4549" y="12163"/>
                  </a:cubicBezTo>
                  <a:cubicBezTo>
                    <a:pt x="4652" y="11728"/>
                    <a:pt x="4630" y="11288"/>
                    <a:pt x="4483" y="10857"/>
                  </a:cubicBezTo>
                  <a:lnTo>
                    <a:pt x="3687" y="9791"/>
                  </a:lnTo>
                  <a:cubicBezTo>
                    <a:pt x="3616" y="9483"/>
                    <a:pt x="3616" y="9171"/>
                    <a:pt x="3687" y="8862"/>
                  </a:cubicBezTo>
                  <a:cubicBezTo>
                    <a:pt x="3777" y="8475"/>
                    <a:pt x="3978" y="8097"/>
                    <a:pt x="4284" y="7740"/>
                  </a:cubicBezTo>
                  <a:lnTo>
                    <a:pt x="4594" y="6756"/>
                  </a:lnTo>
                  <a:lnTo>
                    <a:pt x="5588" y="5967"/>
                  </a:lnTo>
                  <a:cubicBezTo>
                    <a:pt x="5955" y="5974"/>
                    <a:pt x="6322" y="5974"/>
                    <a:pt x="6688" y="5967"/>
                  </a:cubicBezTo>
                  <a:cubicBezTo>
                    <a:pt x="7526" y="5953"/>
                    <a:pt x="8361" y="5907"/>
                    <a:pt x="9186" y="5830"/>
                  </a:cubicBezTo>
                  <a:lnTo>
                    <a:pt x="11131" y="5176"/>
                  </a:lnTo>
                  <a:lnTo>
                    <a:pt x="12454" y="4236"/>
                  </a:lnTo>
                  <a:cubicBezTo>
                    <a:pt x="12687" y="3853"/>
                    <a:pt x="13251" y="3548"/>
                    <a:pt x="13980" y="3411"/>
                  </a:cubicBezTo>
                  <a:cubicBezTo>
                    <a:pt x="14318" y="3347"/>
                    <a:pt x="14680" y="3324"/>
                    <a:pt x="15038" y="3342"/>
                  </a:cubicBezTo>
                  <a:cubicBezTo>
                    <a:pt x="15356" y="3221"/>
                    <a:pt x="15665" y="3095"/>
                    <a:pt x="15966" y="2964"/>
                  </a:cubicBezTo>
                  <a:cubicBezTo>
                    <a:pt x="16733" y="2629"/>
                    <a:pt x="17443" y="2261"/>
                    <a:pt x="18088" y="1863"/>
                  </a:cubicBezTo>
                  <a:lnTo>
                    <a:pt x="18685" y="866"/>
                  </a:lnTo>
                  <a:lnTo>
                    <a:pt x="18354" y="341"/>
                  </a:lnTo>
                  <a:lnTo>
                    <a:pt x="1869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1" name="îśḻíḋé">
              <a:extLst>
                <a:ext uri="{FF2B5EF4-FFF2-40B4-BE49-F238E27FC236}">
                  <a16:creationId xmlns:a16="http://schemas.microsoft.com/office/drawing/2014/main" id="{C0F444EB-CE77-14E2-DA8A-28C112962315}"/>
                </a:ext>
              </a:extLst>
            </p:cNvPr>
            <p:cNvSpPr/>
            <p:nvPr/>
          </p:nvSpPr>
          <p:spPr>
            <a:xfrm>
              <a:off x="7015877" y="4582107"/>
              <a:ext cx="16360" cy="25666"/>
            </a:xfrm>
            <a:custGeom>
              <a:avLst/>
              <a:gdLst/>
              <a:ahLst/>
              <a:cxnLst>
                <a:cxn ang="0">
                  <a:pos x="wd2" y="hd2"/>
                </a:cxn>
                <a:cxn ang="5400000">
                  <a:pos x="wd2" y="hd2"/>
                </a:cxn>
                <a:cxn ang="10800000">
                  <a:pos x="wd2" y="hd2"/>
                </a:cxn>
                <a:cxn ang="16200000">
                  <a:pos x="wd2" y="hd2"/>
                </a:cxn>
              </a:cxnLst>
              <a:rect l="0" t="0" r="r" b="b"/>
              <a:pathLst>
                <a:path w="21600" h="21600" extrusionOk="0">
                  <a:moveTo>
                    <a:pt x="18802" y="0"/>
                  </a:moveTo>
                  <a:lnTo>
                    <a:pt x="4813" y="1913"/>
                  </a:lnTo>
                  <a:lnTo>
                    <a:pt x="0" y="12064"/>
                  </a:lnTo>
                  <a:lnTo>
                    <a:pt x="5083" y="21600"/>
                  </a:lnTo>
                  <a:lnTo>
                    <a:pt x="21600" y="9513"/>
                  </a:lnTo>
                  <a:lnTo>
                    <a:pt x="1880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2" name="ïŝ1îḍé">
              <a:extLst>
                <a:ext uri="{FF2B5EF4-FFF2-40B4-BE49-F238E27FC236}">
                  <a16:creationId xmlns:a16="http://schemas.microsoft.com/office/drawing/2014/main" id="{178131BC-E50B-7F4B-82EA-B5D2A0D693D3}"/>
                </a:ext>
              </a:extLst>
            </p:cNvPr>
            <p:cNvSpPr/>
            <p:nvPr/>
          </p:nvSpPr>
          <p:spPr>
            <a:xfrm>
              <a:off x="6990181" y="4542570"/>
              <a:ext cx="21071" cy="20646"/>
            </a:xfrm>
            <a:custGeom>
              <a:avLst/>
              <a:gdLst/>
              <a:ahLst/>
              <a:cxnLst>
                <a:cxn ang="0">
                  <a:pos x="wd2" y="hd2"/>
                </a:cxn>
                <a:cxn ang="5400000">
                  <a:pos x="wd2" y="hd2"/>
                </a:cxn>
                <a:cxn ang="10800000">
                  <a:pos x="wd2" y="hd2"/>
                </a:cxn>
                <a:cxn ang="16200000">
                  <a:pos x="wd2" y="hd2"/>
                </a:cxn>
              </a:cxnLst>
              <a:rect l="0" t="0" r="r" b="b"/>
              <a:pathLst>
                <a:path w="21600" h="21600" extrusionOk="0">
                  <a:moveTo>
                    <a:pt x="18128" y="8886"/>
                  </a:moveTo>
                  <a:lnTo>
                    <a:pt x="8318" y="0"/>
                  </a:lnTo>
                  <a:lnTo>
                    <a:pt x="0" y="6625"/>
                  </a:lnTo>
                  <a:lnTo>
                    <a:pt x="9071" y="16880"/>
                  </a:lnTo>
                  <a:lnTo>
                    <a:pt x="21600" y="21600"/>
                  </a:lnTo>
                  <a:lnTo>
                    <a:pt x="18128" y="888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3" name="í$liḍe">
              <a:extLst>
                <a:ext uri="{FF2B5EF4-FFF2-40B4-BE49-F238E27FC236}">
                  <a16:creationId xmlns:a16="http://schemas.microsoft.com/office/drawing/2014/main" id="{563F7D35-4989-FFAD-2475-93CF9D025C8F}"/>
                </a:ext>
              </a:extLst>
            </p:cNvPr>
            <p:cNvSpPr/>
            <p:nvPr/>
          </p:nvSpPr>
          <p:spPr>
            <a:xfrm>
              <a:off x="6964606" y="4555580"/>
              <a:ext cx="20339" cy="16639"/>
            </a:xfrm>
            <a:custGeom>
              <a:avLst/>
              <a:gdLst/>
              <a:ahLst/>
              <a:cxnLst>
                <a:cxn ang="0">
                  <a:pos x="wd2" y="hd2"/>
                </a:cxn>
                <a:cxn ang="5400000">
                  <a:pos x="wd2" y="hd2"/>
                </a:cxn>
                <a:cxn ang="10800000">
                  <a:pos x="wd2" y="hd2"/>
                </a:cxn>
                <a:cxn ang="16200000">
                  <a:pos x="wd2" y="hd2"/>
                </a:cxn>
              </a:cxnLst>
              <a:rect l="0" t="0" r="r" b="b"/>
              <a:pathLst>
                <a:path w="21600" h="21600" extrusionOk="0">
                  <a:moveTo>
                    <a:pt x="7800" y="0"/>
                  </a:moveTo>
                  <a:lnTo>
                    <a:pt x="0" y="2623"/>
                  </a:lnTo>
                  <a:lnTo>
                    <a:pt x="9524" y="21600"/>
                  </a:lnTo>
                  <a:lnTo>
                    <a:pt x="21600" y="20616"/>
                  </a:lnTo>
                  <a:lnTo>
                    <a:pt x="19979" y="3243"/>
                  </a:lnTo>
                  <a:lnTo>
                    <a:pt x="780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4" name="îsḷîďè">
              <a:extLst>
                <a:ext uri="{FF2B5EF4-FFF2-40B4-BE49-F238E27FC236}">
                  <a16:creationId xmlns:a16="http://schemas.microsoft.com/office/drawing/2014/main" id="{A177F463-229A-7A4F-6CD5-8B7BD9C8B2E6}"/>
                </a:ext>
              </a:extLst>
            </p:cNvPr>
            <p:cNvSpPr/>
            <p:nvPr/>
          </p:nvSpPr>
          <p:spPr>
            <a:xfrm>
              <a:off x="6946134" y="4515244"/>
              <a:ext cx="16360" cy="24039"/>
            </a:xfrm>
            <a:custGeom>
              <a:avLst/>
              <a:gdLst/>
              <a:ahLst/>
              <a:cxnLst>
                <a:cxn ang="0">
                  <a:pos x="wd2" y="hd2"/>
                </a:cxn>
                <a:cxn ang="5400000">
                  <a:pos x="wd2" y="hd2"/>
                </a:cxn>
                <a:cxn ang="10800000">
                  <a:pos x="wd2" y="hd2"/>
                </a:cxn>
                <a:cxn ang="16200000">
                  <a:pos x="wd2" y="hd2"/>
                </a:cxn>
              </a:cxnLst>
              <a:rect l="0" t="0" r="r" b="b"/>
              <a:pathLst>
                <a:path w="21600" h="21600" extrusionOk="0">
                  <a:moveTo>
                    <a:pt x="13062" y="0"/>
                  </a:moveTo>
                  <a:lnTo>
                    <a:pt x="3048" y="6808"/>
                  </a:lnTo>
                  <a:lnTo>
                    <a:pt x="0" y="16890"/>
                  </a:lnTo>
                  <a:lnTo>
                    <a:pt x="17411" y="21600"/>
                  </a:lnTo>
                  <a:lnTo>
                    <a:pt x="21600" y="12326"/>
                  </a:lnTo>
                  <a:lnTo>
                    <a:pt x="1306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5" name="íşľîďê">
              <a:extLst>
                <a:ext uri="{FF2B5EF4-FFF2-40B4-BE49-F238E27FC236}">
                  <a16:creationId xmlns:a16="http://schemas.microsoft.com/office/drawing/2014/main" id="{C3DE74A9-F78C-F8DA-547B-8F6E8A7FEDAC}"/>
                </a:ext>
              </a:extLst>
            </p:cNvPr>
            <p:cNvSpPr/>
            <p:nvPr/>
          </p:nvSpPr>
          <p:spPr>
            <a:xfrm>
              <a:off x="7355849" y="4831107"/>
              <a:ext cx="26760" cy="35791"/>
            </a:xfrm>
            <a:custGeom>
              <a:avLst/>
              <a:gdLst/>
              <a:ahLst/>
              <a:cxnLst>
                <a:cxn ang="0">
                  <a:pos x="wd2" y="hd2"/>
                </a:cxn>
                <a:cxn ang="5400000">
                  <a:pos x="wd2" y="hd2"/>
                </a:cxn>
                <a:cxn ang="10800000">
                  <a:pos x="wd2" y="hd2"/>
                </a:cxn>
                <a:cxn ang="16200000">
                  <a:pos x="wd2" y="hd2"/>
                </a:cxn>
              </a:cxnLst>
              <a:rect l="0" t="0" r="r" b="b"/>
              <a:pathLst>
                <a:path w="21600" h="21600" extrusionOk="0">
                  <a:moveTo>
                    <a:pt x="9532" y="0"/>
                  </a:moveTo>
                  <a:lnTo>
                    <a:pt x="1397" y="5278"/>
                  </a:lnTo>
                  <a:lnTo>
                    <a:pt x="0" y="13559"/>
                  </a:lnTo>
                  <a:lnTo>
                    <a:pt x="6822" y="21600"/>
                  </a:lnTo>
                  <a:lnTo>
                    <a:pt x="21600" y="17485"/>
                  </a:lnTo>
                  <a:lnTo>
                    <a:pt x="21600" y="7445"/>
                  </a:lnTo>
                  <a:lnTo>
                    <a:pt x="953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6" name="îṧľïḍè">
              <a:extLst>
                <a:ext uri="{FF2B5EF4-FFF2-40B4-BE49-F238E27FC236}">
                  <a16:creationId xmlns:a16="http://schemas.microsoft.com/office/drawing/2014/main" id="{45E198BA-94BE-F09C-759F-2D3607C93A6B}"/>
                </a:ext>
              </a:extLst>
            </p:cNvPr>
            <p:cNvSpPr/>
            <p:nvPr/>
          </p:nvSpPr>
          <p:spPr>
            <a:xfrm>
              <a:off x="7418815" y="4803555"/>
              <a:ext cx="16360" cy="23507"/>
            </a:xfrm>
            <a:custGeom>
              <a:avLst/>
              <a:gdLst/>
              <a:ahLst/>
              <a:cxnLst>
                <a:cxn ang="0">
                  <a:pos x="wd2" y="hd2"/>
                </a:cxn>
                <a:cxn ang="5400000">
                  <a:pos x="wd2" y="hd2"/>
                </a:cxn>
                <a:cxn ang="10800000">
                  <a:pos x="wd2" y="hd2"/>
                </a:cxn>
                <a:cxn ang="16200000">
                  <a:pos x="wd2" y="hd2"/>
                </a:cxn>
              </a:cxnLst>
              <a:rect l="0" t="0" r="r" b="b"/>
              <a:pathLst>
                <a:path w="21600" h="21600" extrusionOk="0">
                  <a:moveTo>
                    <a:pt x="17956" y="0"/>
                  </a:moveTo>
                  <a:lnTo>
                    <a:pt x="1750" y="4177"/>
                  </a:lnTo>
                  <a:lnTo>
                    <a:pt x="0" y="18148"/>
                  </a:lnTo>
                  <a:lnTo>
                    <a:pt x="21600" y="21600"/>
                  </a:lnTo>
                  <a:lnTo>
                    <a:pt x="21555" y="10257"/>
                  </a:lnTo>
                  <a:lnTo>
                    <a:pt x="1795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7" name="iṣ1ïḑè">
              <a:extLst>
                <a:ext uri="{FF2B5EF4-FFF2-40B4-BE49-F238E27FC236}">
                  <a16:creationId xmlns:a16="http://schemas.microsoft.com/office/drawing/2014/main" id="{872E976F-7F7C-117D-8829-89F2C38F4A5A}"/>
                </a:ext>
              </a:extLst>
            </p:cNvPr>
            <p:cNvSpPr/>
            <p:nvPr/>
          </p:nvSpPr>
          <p:spPr>
            <a:xfrm>
              <a:off x="5322768" y="4656828"/>
              <a:ext cx="31865" cy="30264"/>
            </a:xfrm>
            <a:custGeom>
              <a:avLst/>
              <a:gdLst/>
              <a:ahLst/>
              <a:cxnLst>
                <a:cxn ang="0">
                  <a:pos x="wd2" y="hd2"/>
                </a:cxn>
                <a:cxn ang="5400000">
                  <a:pos x="wd2" y="hd2"/>
                </a:cxn>
                <a:cxn ang="10800000">
                  <a:pos x="wd2" y="hd2"/>
                </a:cxn>
                <a:cxn ang="16200000">
                  <a:pos x="wd2" y="hd2"/>
                </a:cxn>
              </a:cxnLst>
              <a:rect l="0" t="0" r="r" b="b"/>
              <a:pathLst>
                <a:path w="21600" h="21600" extrusionOk="0">
                  <a:moveTo>
                    <a:pt x="9397" y="0"/>
                  </a:moveTo>
                  <a:lnTo>
                    <a:pt x="0" y="19826"/>
                  </a:lnTo>
                  <a:lnTo>
                    <a:pt x="21600" y="21600"/>
                  </a:lnTo>
                  <a:lnTo>
                    <a:pt x="9397"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8" name="i$ļîḓe">
              <a:extLst>
                <a:ext uri="{FF2B5EF4-FFF2-40B4-BE49-F238E27FC236}">
                  <a16:creationId xmlns:a16="http://schemas.microsoft.com/office/drawing/2014/main" id="{52375472-1D1E-F701-38F9-4187A04C84C9}"/>
                </a:ext>
              </a:extLst>
            </p:cNvPr>
            <p:cNvSpPr/>
            <p:nvPr/>
          </p:nvSpPr>
          <p:spPr>
            <a:xfrm>
              <a:off x="5724659" y="4042992"/>
              <a:ext cx="23245" cy="213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824" y="4121"/>
                  </a:lnTo>
                  <a:lnTo>
                    <a:pt x="0" y="11667"/>
                  </a:lnTo>
                  <a:lnTo>
                    <a:pt x="9389" y="21600"/>
                  </a:lnTo>
                  <a:lnTo>
                    <a:pt x="20674" y="10869"/>
                  </a:lnTo>
                  <a:lnTo>
                    <a:pt x="2160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09" name="îṥľîďe">
              <a:extLst>
                <a:ext uri="{FF2B5EF4-FFF2-40B4-BE49-F238E27FC236}">
                  <a16:creationId xmlns:a16="http://schemas.microsoft.com/office/drawing/2014/main" id="{1AB6DD53-1876-ED1A-A9A8-6BD4BA850BE5}"/>
                </a:ext>
              </a:extLst>
            </p:cNvPr>
            <p:cNvSpPr/>
            <p:nvPr/>
          </p:nvSpPr>
          <p:spPr>
            <a:xfrm>
              <a:off x="5797850" y="3949493"/>
              <a:ext cx="20701" cy="16360"/>
            </a:xfrm>
            <a:custGeom>
              <a:avLst/>
              <a:gdLst/>
              <a:ahLst/>
              <a:cxnLst>
                <a:cxn ang="0">
                  <a:pos x="wd2" y="hd2"/>
                </a:cxn>
                <a:cxn ang="5400000">
                  <a:pos x="wd2" y="hd2"/>
                </a:cxn>
                <a:cxn ang="10800000">
                  <a:pos x="wd2" y="hd2"/>
                </a:cxn>
                <a:cxn ang="16200000">
                  <a:pos x="wd2" y="hd2"/>
                </a:cxn>
              </a:cxnLst>
              <a:rect l="0" t="0" r="r" b="b"/>
              <a:pathLst>
                <a:path w="21600" h="21600" extrusionOk="0">
                  <a:moveTo>
                    <a:pt x="11047" y="0"/>
                  </a:moveTo>
                  <a:lnTo>
                    <a:pt x="0" y="5982"/>
                  </a:lnTo>
                  <a:lnTo>
                    <a:pt x="2019" y="20443"/>
                  </a:lnTo>
                  <a:lnTo>
                    <a:pt x="15499" y="21600"/>
                  </a:lnTo>
                  <a:lnTo>
                    <a:pt x="21600" y="4412"/>
                  </a:lnTo>
                  <a:lnTo>
                    <a:pt x="11047"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0" name="îšľídè">
              <a:extLst>
                <a:ext uri="{FF2B5EF4-FFF2-40B4-BE49-F238E27FC236}">
                  <a16:creationId xmlns:a16="http://schemas.microsoft.com/office/drawing/2014/main" id="{31CD671A-25A0-5C77-D7D0-51E547E29E55}"/>
                </a:ext>
              </a:extLst>
            </p:cNvPr>
            <p:cNvSpPr/>
            <p:nvPr/>
          </p:nvSpPr>
          <p:spPr>
            <a:xfrm>
              <a:off x="5771093" y="4007307"/>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7211" y="0"/>
                  </a:moveTo>
                  <a:lnTo>
                    <a:pt x="0" y="9014"/>
                  </a:lnTo>
                  <a:lnTo>
                    <a:pt x="7385" y="21600"/>
                  </a:lnTo>
                  <a:lnTo>
                    <a:pt x="21600" y="12069"/>
                  </a:lnTo>
                  <a:lnTo>
                    <a:pt x="17567" y="1769"/>
                  </a:lnTo>
                  <a:lnTo>
                    <a:pt x="7211"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1" name="i$ḷiďé">
              <a:extLst>
                <a:ext uri="{FF2B5EF4-FFF2-40B4-BE49-F238E27FC236}">
                  <a16:creationId xmlns:a16="http://schemas.microsoft.com/office/drawing/2014/main" id="{5DA60661-56B4-DF8D-6293-6CD56B2CC1F8}"/>
                </a:ext>
              </a:extLst>
            </p:cNvPr>
            <p:cNvSpPr/>
            <p:nvPr/>
          </p:nvSpPr>
          <p:spPr>
            <a:xfrm>
              <a:off x="4744799" y="3515700"/>
              <a:ext cx="23569" cy="20839"/>
            </a:xfrm>
            <a:custGeom>
              <a:avLst/>
              <a:gdLst/>
              <a:ahLst/>
              <a:cxnLst>
                <a:cxn ang="0">
                  <a:pos x="wd2" y="hd2"/>
                </a:cxn>
                <a:cxn ang="5400000">
                  <a:pos x="wd2" y="hd2"/>
                </a:cxn>
                <a:cxn ang="10800000">
                  <a:pos x="wd2" y="hd2"/>
                </a:cxn>
                <a:cxn ang="16200000">
                  <a:pos x="wd2" y="hd2"/>
                </a:cxn>
              </a:cxnLst>
              <a:rect l="0" t="0" r="r" b="b"/>
              <a:pathLst>
                <a:path w="21600" h="21600" extrusionOk="0">
                  <a:moveTo>
                    <a:pt x="18240" y="3109"/>
                  </a:moveTo>
                  <a:lnTo>
                    <a:pt x="7082" y="0"/>
                  </a:lnTo>
                  <a:lnTo>
                    <a:pt x="0" y="4651"/>
                  </a:lnTo>
                  <a:lnTo>
                    <a:pt x="2157" y="15611"/>
                  </a:lnTo>
                  <a:lnTo>
                    <a:pt x="14637" y="21600"/>
                  </a:lnTo>
                  <a:lnTo>
                    <a:pt x="21600" y="17214"/>
                  </a:lnTo>
                  <a:lnTo>
                    <a:pt x="18240" y="3109"/>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2" name="iṣḷïďê">
              <a:extLst>
                <a:ext uri="{FF2B5EF4-FFF2-40B4-BE49-F238E27FC236}">
                  <a16:creationId xmlns:a16="http://schemas.microsoft.com/office/drawing/2014/main" id="{505E81AA-6A58-FFC3-8131-B7B24E1C35D5}"/>
                </a:ext>
              </a:extLst>
            </p:cNvPr>
            <p:cNvSpPr/>
            <p:nvPr/>
          </p:nvSpPr>
          <p:spPr>
            <a:xfrm>
              <a:off x="4718288" y="3519867"/>
              <a:ext cx="18421" cy="17929"/>
            </a:xfrm>
            <a:custGeom>
              <a:avLst/>
              <a:gdLst/>
              <a:ahLst/>
              <a:cxnLst>
                <a:cxn ang="0">
                  <a:pos x="wd2" y="hd2"/>
                </a:cxn>
                <a:cxn ang="5400000">
                  <a:pos x="wd2" y="hd2"/>
                </a:cxn>
                <a:cxn ang="10800000">
                  <a:pos x="wd2" y="hd2"/>
                </a:cxn>
                <a:cxn ang="16200000">
                  <a:pos x="wd2" y="hd2"/>
                </a:cxn>
              </a:cxnLst>
              <a:rect l="0" t="0" r="r" b="b"/>
              <a:pathLst>
                <a:path w="21600" h="21600" extrusionOk="0">
                  <a:moveTo>
                    <a:pt x="10002" y="0"/>
                  </a:moveTo>
                  <a:lnTo>
                    <a:pt x="2249" y="4561"/>
                  </a:lnTo>
                  <a:lnTo>
                    <a:pt x="0" y="15210"/>
                  </a:lnTo>
                  <a:lnTo>
                    <a:pt x="16269" y="21600"/>
                  </a:lnTo>
                  <a:lnTo>
                    <a:pt x="21600" y="9771"/>
                  </a:lnTo>
                  <a:lnTo>
                    <a:pt x="1000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3" name="iṥļíḑé">
              <a:extLst>
                <a:ext uri="{FF2B5EF4-FFF2-40B4-BE49-F238E27FC236}">
                  <a16:creationId xmlns:a16="http://schemas.microsoft.com/office/drawing/2014/main" id="{44CCA0D7-8C08-7F47-C996-397215947476}"/>
                </a:ext>
              </a:extLst>
            </p:cNvPr>
            <p:cNvSpPr/>
            <p:nvPr/>
          </p:nvSpPr>
          <p:spPr>
            <a:xfrm>
              <a:off x="4711539" y="3478504"/>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15567" y="0"/>
                  </a:moveTo>
                  <a:lnTo>
                    <a:pt x="0" y="5790"/>
                  </a:lnTo>
                  <a:lnTo>
                    <a:pt x="269" y="21257"/>
                  </a:lnTo>
                  <a:lnTo>
                    <a:pt x="21600" y="21600"/>
                  </a:lnTo>
                  <a:lnTo>
                    <a:pt x="15567"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4" name="ïŝ1ídè">
              <a:extLst>
                <a:ext uri="{FF2B5EF4-FFF2-40B4-BE49-F238E27FC236}">
                  <a16:creationId xmlns:a16="http://schemas.microsoft.com/office/drawing/2014/main" id="{2D73F2C5-D851-BC2D-358A-B64D5F5E4655}"/>
                </a:ext>
              </a:extLst>
            </p:cNvPr>
            <p:cNvSpPr/>
            <p:nvPr/>
          </p:nvSpPr>
          <p:spPr>
            <a:xfrm>
              <a:off x="4753604" y="3480420"/>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88" y="13213"/>
                  </a:lnTo>
                  <a:lnTo>
                    <a:pt x="15312" y="21600"/>
                  </a:lnTo>
                  <a:lnTo>
                    <a:pt x="21600" y="1906"/>
                  </a:lnTo>
                  <a:lnTo>
                    <a:pt x="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5" name="îsḷiḍé">
              <a:extLst>
                <a:ext uri="{FF2B5EF4-FFF2-40B4-BE49-F238E27FC236}">
                  <a16:creationId xmlns:a16="http://schemas.microsoft.com/office/drawing/2014/main" id="{2A42DE04-CC86-C843-A06A-73D0880C356B}"/>
                </a:ext>
              </a:extLst>
            </p:cNvPr>
            <p:cNvSpPr/>
            <p:nvPr/>
          </p:nvSpPr>
          <p:spPr>
            <a:xfrm>
              <a:off x="4664619" y="3447009"/>
              <a:ext cx="16360" cy="22098"/>
            </a:xfrm>
            <a:custGeom>
              <a:avLst/>
              <a:gdLst/>
              <a:ahLst/>
              <a:cxnLst>
                <a:cxn ang="0">
                  <a:pos x="wd2" y="hd2"/>
                </a:cxn>
                <a:cxn ang="5400000">
                  <a:pos x="wd2" y="hd2"/>
                </a:cxn>
                <a:cxn ang="10800000">
                  <a:pos x="wd2" y="hd2"/>
                </a:cxn>
                <a:cxn ang="16200000">
                  <a:pos x="wd2" y="hd2"/>
                </a:cxn>
              </a:cxnLst>
              <a:rect l="0" t="0" r="r" b="b"/>
              <a:pathLst>
                <a:path w="21600" h="21600" extrusionOk="0">
                  <a:moveTo>
                    <a:pt x="0" y="3742"/>
                  </a:moveTo>
                  <a:lnTo>
                    <a:pt x="4329" y="14327"/>
                  </a:lnTo>
                  <a:lnTo>
                    <a:pt x="16819" y="21600"/>
                  </a:lnTo>
                  <a:lnTo>
                    <a:pt x="21600" y="10493"/>
                  </a:lnTo>
                  <a:lnTo>
                    <a:pt x="13195" y="0"/>
                  </a:lnTo>
                  <a:lnTo>
                    <a:pt x="0" y="3742"/>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6" name="ïṣļïďè">
              <a:extLst>
                <a:ext uri="{FF2B5EF4-FFF2-40B4-BE49-F238E27FC236}">
                  <a16:creationId xmlns:a16="http://schemas.microsoft.com/office/drawing/2014/main" id="{EEFCA7F7-981E-73C8-9A98-E6E9548EB9AF}"/>
                </a:ext>
              </a:extLst>
            </p:cNvPr>
            <p:cNvSpPr/>
            <p:nvPr/>
          </p:nvSpPr>
          <p:spPr>
            <a:xfrm>
              <a:off x="6355015" y="1385657"/>
              <a:ext cx="4055030" cy="2652259"/>
            </a:xfrm>
            <a:custGeom>
              <a:avLst/>
              <a:gdLst/>
              <a:ahLst/>
              <a:cxnLst>
                <a:cxn ang="0">
                  <a:pos x="wd2" y="hd2"/>
                </a:cxn>
                <a:cxn ang="5400000">
                  <a:pos x="wd2" y="hd2"/>
                </a:cxn>
                <a:cxn ang="10800000">
                  <a:pos x="wd2" y="hd2"/>
                </a:cxn>
                <a:cxn ang="16200000">
                  <a:pos x="wd2" y="hd2"/>
                </a:cxn>
              </a:cxnLst>
              <a:rect l="0" t="0" r="r" b="b"/>
              <a:pathLst>
                <a:path w="21600" h="21600" extrusionOk="0">
                  <a:moveTo>
                    <a:pt x="3888" y="10223"/>
                  </a:moveTo>
                  <a:lnTo>
                    <a:pt x="3759" y="10132"/>
                  </a:lnTo>
                  <a:lnTo>
                    <a:pt x="3569" y="10003"/>
                  </a:lnTo>
                  <a:lnTo>
                    <a:pt x="3374" y="9884"/>
                  </a:lnTo>
                  <a:lnTo>
                    <a:pt x="3246" y="9786"/>
                  </a:lnTo>
                  <a:lnTo>
                    <a:pt x="3076" y="9629"/>
                  </a:lnTo>
                  <a:lnTo>
                    <a:pt x="2911" y="9493"/>
                  </a:lnTo>
                  <a:lnTo>
                    <a:pt x="2761" y="9429"/>
                  </a:lnTo>
                  <a:lnTo>
                    <a:pt x="2496" y="9413"/>
                  </a:lnTo>
                  <a:lnTo>
                    <a:pt x="2488" y="9536"/>
                  </a:lnTo>
                  <a:lnTo>
                    <a:pt x="2488" y="9685"/>
                  </a:lnTo>
                  <a:lnTo>
                    <a:pt x="2440" y="9710"/>
                  </a:lnTo>
                  <a:lnTo>
                    <a:pt x="2438" y="9806"/>
                  </a:lnTo>
                  <a:lnTo>
                    <a:pt x="2404" y="9868"/>
                  </a:lnTo>
                  <a:lnTo>
                    <a:pt x="2281" y="9898"/>
                  </a:lnTo>
                  <a:lnTo>
                    <a:pt x="2204" y="9935"/>
                  </a:lnTo>
                  <a:lnTo>
                    <a:pt x="2136" y="9972"/>
                  </a:lnTo>
                  <a:lnTo>
                    <a:pt x="2027" y="9972"/>
                  </a:lnTo>
                  <a:lnTo>
                    <a:pt x="2002" y="9923"/>
                  </a:lnTo>
                  <a:lnTo>
                    <a:pt x="1910" y="9911"/>
                  </a:lnTo>
                  <a:lnTo>
                    <a:pt x="1838" y="9882"/>
                  </a:lnTo>
                  <a:lnTo>
                    <a:pt x="1737" y="9753"/>
                  </a:lnTo>
                  <a:lnTo>
                    <a:pt x="1662" y="9674"/>
                  </a:lnTo>
                  <a:lnTo>
                    <a:pt x="1566" y="9632"/>
                  </a:lnTo>
                  <a:lnTo>
                    <a:pt x="1456" y="9632"/>
                  </a:lnTo>
                  <a:lnTo>
                    <a:pt x="1311" y="9556"/>
                  </a:lnTo>
                  <a:lnTo>
                    <a:pt x="1142" y="9550"/>
                  </a:lnTo>
                  <a:lnTo>
                    <a:pt x="1029" y="9601"/>
                  </a:lnTo>
                  <a:lnTo>
                    <a:pt x="892" y="9755"/>
                  </a:lnTo>
                  <a:lnTo>
                    <a:pt x="746" y="9853"/>
                  </a:lnTo>
                  <a:lnTo>
                    <a:pt x="686" y="9775"/>
                  </a:lnTo>
                  <a:lnTo>
                    <a:pt x="637" y="9781"/>
                  </a:lnTo>
                  <a:lnTo>
                    <a:pt x="517" y="9840"/>
                  </a:lnTo>
                  <a:lnTo>
                    <a:pt x="497" y="9942"/>
                  </a:lnTo>
                  <a:lnTo>
                    <a:pt x="434" y="10016"/>
                  </a:lnTo>
                  <a:lnTo>
                    <a:pt x="372" y="10094"/>
                  </a:lnTo>
                  <a:lnTo>
                    <a:pt x="333" y="10172"/>
                  </a:lnTo>
                  <a:lnTo>
                    <a:pt x="266" y="10168"/>
                  </a:lnTo>
                  <a:lnTo>
                    <a:pt x="217" y="10086"/>
                  </a:lnTo>
                  <a:lnTo>
                    <a:pt x="134" y="10086"/>
                  </a:lnTo>
                  <a:lnTo>
                    <a:pt x="77" y="10159"/>
                  </a:lnTo>
                  <a:lnTo>
                    <a:pt x="17" y="10178"/>
                  </a:lnTo>
                  <a:lnTo>
                    <a:pt x="0" y="10303"/>
                  </a:lnTo>
                  <a:lnTo>
                    <a:pt x="78" y="10326"/>
                  </a:lnTo>
                  <a:lnTo>
                    <a:pt x="133" y="10326"/>
                  </a:lnTo>
                  <a:lnTo>
                    <a:pt x="213" y="10443"/>
                  </a:lnTo>
                  <a:lnTo>
                    <a:pt x="190" y="10662"/>
                  </a:lnTo>
                  <a:lnTo>
                    <a:pt x="231" y="10788"/>
                  </a:lnTo>
                  <a:lnTo>
                    <a:pt x="262" y="10847"/>
                  </a:lnTo>
                  <a:lnTo>
                    <a:pt x="282" y="10968"/>
                  </a:lnTo>
                  <a:lnTo>
                    <a:pt x="337" y="11040"/>
                  </a:lnTo>
                  <a:lnTo>
                    <a:pt x="424" y="11071"/>
                  </a:lnTo>
                  <a:lnTo>
                    <a:pt x="465" y="11186"/>
                  </a:lnTo>
                  <a:lnTo>
                    <a:pt x="540" y="11180"/>
                  </a:lnTo>
                  <a:lnTo>
                    <a:pt x="596" y="11201"/>
                  </a:lnTo>
                  <a:lnTo>
                    <a:pt x="645" y="11223"/>
                  </a:lnTo>
                  <a:lnTo>
                    <a:pt x="735" y="11198"/>
                  </a:lnTo>
                  <a:lnTo>
                    <a:pt x="776" y="11089"/>
                  </a:lnTo>
                  <a:lnTo>
                    <a:pt x="857" y="11047"/>
                  </a:lnTo>
                  <a:lnTo>
                    <a:pt x="954" y="11071"/>
                  </a:lnTo>
                  <a:lnTo>
                    <a:pt x="993" y="11139"/>
                  </a:lnTo>
                  <a:lnTo>
                    <a:pt x="1119" y="11238"/>
                  </a:lnTo>
                  <a:lnTo>
                    <a:pt x="1269" y="11219"/>
                  </a:lnTo>
                  <a:lnTo>
                    <a:pt x="1313" y="11207"/>
                  </a:lnTo>
                  <a:lnTo>
                    <a:pt x="1390" y="11119"/>
                  </a:lnTo>
                  <a:lnTo>
                    <a:pt x="1486" y="11040"/>
                  </a:lnTo>
                  <a:lnTo>
                    <a:pt x="1581" y="11016"/>
                  </a:lnTo>
                  <a:lnTo>
                    <a:pt x="1654" y="11065"/>
                  </a:lnTo>
                  <a:lnTo>
                    <a:pt x="1739" y="11096"/>
                  </a:lnTo>
                  <a:lnTo>
                    <a:pt x="1739" y="11260"/>
                  </a:lnTo>
                  <a:lnTo>
                    <a:pt x="1702" y="11340"/>
                  </a:lnTo>
                  <a:lnTo>
                    <a:pt x="1719" y="11558"/>
                  </a:lnTo>
                  <a:lnTo>
                    <a:pt x="1711" y="11714"/>
                  </a:lnTo>
                  <a:lnTo>
                    <a:pt x="1701" y="11890"/>
                  </a:lnTo>
                  <a:lnTo>
                    <a:pt x="1645" y="12051"/>
                  </a:lnTo>
                  <a:lnTo>
                    <a:pt x="1657" y="12205"/>
                  </a:lnTo>
                  <a:cubicBezTo>
                    <a:pt x="1663" y="12254"/>
                    <a:pt x="1664" y="12305"/>
                    <a:pt x="1661" y="12355"/>
                  </a:cubicBezTo>
                  <a:cubicBezTo>
                    <a:pt x="1657" y="12420"/>
                    <a:pt x="1645" y="12483"/>
                    <a:pt x="1626" y="12542"/>
                  </a:cubicBezTo>
                  <a:lnTo>
                    <a:pt x="1585" y="12622"/>
                  </a:lnTo>
                  <a:lnTo>
                    <a:pt x="1546" y="12708"/>
                  </a:lnTo>
                  <a:lnTo>
                    <a:pt x="1479" y="12732"/>
                  </a:lnTo>
                  <a:lnTo>
                    <a:pt x="1386" y="12744"/>
                  </a:lnTo>
                  <a:lnTo>
                    <a:pt x="1285" y="12855"/>
                  </a:lnTo>
                  <a:lnTo>
                    <a:pt x="1201" y="12825"/>
                  </a:lnTo>
                  <a:lnTo>
                    <a:pt x="1164" y="12855"/>
                  </a:lnTo>
                  <a:lnTo>
                    <a:pt x="1228" y="12954"/>
                  </a:lnTo>
                  <a:lnTo>
                    <a:pt x="1263" y="13016"/>
                  </a:lnTo>
                  <a:lnTo>
                    <a:pt x="1239" y="13122"/>
                  </a:lnTo>
                  <a:lnTo>
                    <a:pt x="1307" y="13243"/>
                  </a:lnTo>
                  <a:lnTo>
                    <a:pt x="1359" y="13286"/>
                  </a:lnTo>
                  <a:lnTo>
                    <a:pt x="1408" y="13345"/>
                  </a:lnTo>
                  <a:lnTo>
                    <a:pt x="1404" y="13429"/>
                  </a:lnTo>
                  <a:lnTo>
                    <a:pt x="1404" y="13509"/>
                  </a:lnTo>
                  <a:lnTo>
                    <a:pt x="1481" y="13572"/>
                  </a:lnTo>
                  <a:lnTo>
                    <a:pt x="1558" y="13731"/>
                  </a:lnTo>
                  <a:lnTo>
                    <a:pt x="1602" y="13657"/>
                  </a:lnTo>
                  <a:lnTo>
                    <a:pt x="1602" y="13398"/>
                  </a:lnTo>
                  <a:lnTo>
                    <a:pt x="1659" y="13331"/>
                  </a:lnTo>
                  <a:lnTo>
                    <a:pt x="1705" y="13420"/>
                  </a:lnTo>
                  <a:lnTo>
                    <a:pt x="1741" y="13555"/>
                  </a:lnTo>
                  <a:lnTo>
                    <a:pt x="1778" y="13837"/>
                  </a:lnTo>
                  <a:lnTo>
                    <a:pt x="1857" y="13946"/>
                  </a:lnTo>
                  <a:lnTo>
                    <a:pt x="1897" y="14113"/>
                  </a:lnTo>
                  <a:lnTo>
                    <a:pt x="1945" y="14215"/>
                  </a:lnTo>
                  <a:lnTo>
                    <a:pt x="1995" y="14373"/>
                  </a:lnTo>
                  <a:lnTo>
                    <a:pt x="2107" y="14477"/>
                  </a:lnTo>
                  <a:lnTo>
                    <a:pt x="2161" y="14557"/>
                  </a:lnTo>
                  <a:lnTo>
                    <a:pt x="2205" y="14753"/>
                  </a:lnTo>
                  <a:lnTo>
                    <a:pt x="2226" y="14836"/>
                  </a:lnTo>
                  <a:lnTo>
                    <a:pt x="2263" y="14879"/>
                  </a:lnTo>
                  <a:lnTo>
                    <a:pt x="2376" y="14996"/>
                  </a:lnTo>
                  <a:cubicBezTo>
                    <a:pt x="2426" y="15014"/>
                    <a:pt x="2466" y="15070"/>
                    <a:pt x="2482" y="15144"/>
                  </a:cubicBezTo>
                  <a:cubicBezTo>
                    <a:pt x="2497" y="15214"/>
                    <a:pt x="2488" y="15290"/>
                    <a:pt x="2459" y="15348"/>
                  </a:cubicBezTo>
                  <a:lnTo>
                    <a:pt x="2471" y="15538"/>
                  </a:lnTo>
                  <a:lnTo>
                    <a:pt x="2507" y="15643"/>
                  </a:lnTo>
                  <a:lnTo>
                    <a:pt x="2572" y="15815"/>
                  </a:lnTo>
                  <a:lnTo>
                    <a:pt x="2569" y="15885"/>
                  </a:lnTo>
                  <a:lnTo>
                    <a:pt x="2642" y="16007"/>
                  </a:lnTo>
                  <a:lnTo>
                    <a:pt x="2642" y="16132"/>
                  </a:lnTo>
                  <a:lnTo>
                    <a:pt x="2752" y="16182"/>
                  </a:lnTo>
                  <a:lnTo>
                    <a:pt x="2832" y="16227"/>
                  </a:lnTo>
                  <a:lnTo>
                    <a:pt x="2913" y="16387"/>
                  </a:lnTo>
                  <a:lnTo>
                    <a:pt x="2927" y="16529"/>
                  </a:lnTo>
                  <a:lnTo>
                    <a:pt x="2966" y="16723"/>
                  </a:lnTo>
                  <a:lnTo>
                    <a:pt x="3043" y="16785"/>
                  </a:lnTo>
                  <a:lnTo>
                    <a:pt x="3087" y="16846"/>
                  </a:lnTo>
                  <a:lnTo>
                    <a:pt x="3139" y="16957"/>
                  </a:lnTo>
                  <a:lnTo>
                    <a:pt x="3191" y="17089"/>
                  </a:lnTo>
                  <a:lnTo>
                    <a:pt x="3118" y="17304"/>
                  </a:lnTo>
                  <a:lnTo>
                    <a:pt x="3139" y="17419"/>
                  </a:lnTo>
                  <a:lnTo>
                    <a:pt x="3194" y="17508"/>
                  </a:lnTo>
                  <a:lnTo>
                    <a:pt x="3227" y="17680"/>
                  </a:lnTo>
                  <a:lnTo>
                    <a:pt x="3227" y="17814"/>
                  </a:lnTo>
                  <a:lnTo>
                    <a:pt x="3293" y="17911"/>
                  </a:lnTo>
                  <a:lnTo>
                    <a:pt x="3336" y="18030"/>
                  </a:lnTo>
                  <a:lnTo>
                    <a:pt x="3409" y="18178"/>
                  </a:lnTo>
                  <a:lnTo>
                    <a:pt x="3565" y="18190"/>
                  </a:lnTo>
                  <a:lnTo>
                    <a:pt x="3748" y="18135"/>
                  </a:lnTo>
                  <a:lnTo>
                    <a:pt x="3935" y="18014"/>
                  </a:lnTo>
                  <a:lnTo>
                    <a:pt x="4073" y="17896"/>
                  </a:lnTo>
                  <a:lnTo>
                    <a:pt x="4184" y="17812"/>
                  </a:lnTo>
                  <a:cubicBezTo>
                    <a:pt x="4199" y="17796"/>
                    <a:pt x="4214" y="17780"/>
                    <a:pt x="4230" y="17765"/>
                  </a:cubicBezTo>
                  <a:cubicBezTo>
                    <a:pt x="4287" y="17711"/>
                    <a:pt x="4350" y="17669"/>
                    <a:pt x="4415" y="17640"/>
                  </a:cubicBezTo>
                  <a:lnTo>
                    <a:pt x="4544" y="17598"/>
                  </a:lnTo>
                  <a:lnTo>
                    <a:pt x="4658" y="17456"/>
                  </a:lnTo>
                  <a:lnTo>
                    <a:pt x="4758" y="17382"/>
                  </a:lnTo>
                  <a:lnTo>
                    <a:pt x="4839" y="17253"/>
                  </a:lnTo>
                  <a:lnTo>
                    <a:pt x="4875" y="17128"/>
                  </a:lnTo>
                  <a:lnTo>
                    <a:pt x="4961" y="17019"/>
                  </a:lnTo>
                  <a:cubicBezTo>
                    <a:pt x="4995" y="16986"/>
                    <a:pt x="5032" y="16960"/>
                    <a:pt x="5070" y="16941"/>
                  </a:cubicBezTo>
                  <a:cubicBezTo>
                    <a:pt x="5110" y="16921"/>
                    <a:pt x="5151" y="16908"/>
                    <a:pt x="5192" y="16903"/>
                  </a:cubicBezTo>
                  <a:cubicBezTo>
                    <a:pt x="5225" y="16899"/>
                    <a:pt x="5257" y="16887"/>
                    <a:pt x="5288" y="16869"/>
                  </a:cubicBezTo>
                  <a:cubicBezTo>
                    <a:pt x="5328" y="16844"/>
                    <a:pt x="5365" y="16809"/>
                    <a:pt x="5396" y="16764"/>
                  </a:cubicBezTo>
                  <a:lnTo>
                    <a:pt x="5451" y="16651"/>
                  </a:lnTo>
                  <a:lnTo>
                    <a:pt x="5538" y="16468"/>
                  </a:lnTo>
                  <a:lnTo>
                    <a:pt x="5657" y="16322"/>
                  </a:lnTo>
                  <a:cubicBezTo>
                    <a:pt x="5670" y="16286"/>
                    <a:pt x="5682" y="16249"/>
                    <a:pt x="5694" y="16212"/>
                  </a:cubicBezTo>
                  <a:cubicBezTo>
                    <a:pt x="5710" y="16157"/>
                    <a:pt x="5726" y="16102"/>
                    <a:pt x="5740" y="16045"/>
                  </a:cubicBezTo>
                  <a:lnTo>
                    <a:pt x="5776" y="15879"/>
                  </a:lnTo>
                  <a:cubicBezTo>
                    <a:pt x="5808" y="15838"/>
                    <a:pt x="5839" y="15797"/>
                    <a:pt x="5869" y="15756"/>
                  </a:cubicBezTo>
                  <a:cubicBezTo>
                    <a:pt x="5901" y="15713"/>
                    <a:pt x="5933" y="15670"/>
                    <a:pt x="5964" y="15626"/>
                  </a:cubicBezTo>
                  <a:lnTo>
                    <a:pt x="6029" y="15553"/>
                  </a:lnTo>
                  <a:lnTo>
                    <a:pt x="6063" y="15485"/>
                  </a:lnTo>
                  <a:lnTo>
                    <a:pt x="6063" y="15401"/>
                  </a:lnTo>
                  <a:lnTo>
                    <a:pt x="5965" y="15268"/>
                  </a:lnTo>
                  <a:lnTo>
                    <a:pt x="5871" y="15159"/>
                  </a:lnTo>
                  <a:lnTo>
                    <a:pt x="5830" y="15003"/>
                  </a:lnTo>
                  <a:lnTo>
                    <a:pt x="5748" y="14940"/>
                  </a:lnTo>
                  <a:lnTo>
                    <a:pt x="5631" y="14861"/>
                  </a:lnTo>
                  <a:lnTo>
                    <a:pt x="5505" y="14786"/>
                  </a:lnTo>
                  <a:lnTo>
                    <a:pt x="5437" y="14638"/>
                  </a:lnTo>
                  <a:lnTo>
                    <a:pt x="5414" y="14547"/>
                  </a:lnTo>
                  <a:lnTo>
                    <a:pt x="5434" y="14455"/>
                  </a:lnTo>
                  <a:lnTo>
                    <a:pt x="5487" y="14377"/>
                  </a:lnTo>
                  <a:lnTo>
                    <a:pt x="5436" y="14294"/>
                  </a:lnTo>
                  <a:lnTo>
                    <a:pt x="5436" y="14214"/>
                  </a:lnTo>
                  <a:lnTo>
                    <a:pt x="5394" y="14183"/>
                  </a:lnTo>
                  <a:lnTo>
                    <a:pt x="5375" y="14243"/>
                  </a:lnTo>
                  <a:lnTo>
                    <a:pt x="5340" y="14329"/>
                  </a:lnTo>
                  <a:lnTo>
                    <a:pt x="5256" y="14499"/>
                  </a:lnTo>
                  <a:lnTo>
                    <a:pt x="5091" y="14727"/>
                  </a:lnTo>
                  <a:lnTo>
                    <a:pt x="5056" y="14801"/>
                  </a:lnTo>
                  <a:lnTo>
                    <a:pt x="4994" y="14801"/>
                  </a:lnTo>
                  <a:lnTo>
                    <a:pt x="4947" y="14807"/>
                  </a:lnTo>
                  <a:lnTo>
                    <a:pt x="4906" y="14856"/>
                  </a:lnTo>
                  <a:lnTo>
                    <a:pt x="4740" y="14875"/>
                  </a:lnTo>
                  <a:lnTo>
                    <a:pt x="4692" y="14807"/>
                  </a:lnTo>
                  <a:lnTo>
                    <a:pt x="4634" y="14766"/>
                  </a:lnTo>
                  <a:lnTo>
                    <a:pt x="4581" y="14679"/>
                  </a:lnTo>
                  <a:lnTo>
                    <a:pt x="4674" y="14568"/>
                  </a:lnTo>
                  <a:lnTo>
                    <a:pt x="4648" y="14475"/>
                  </a:lnTo>
                  <a:lnTo>
                    <a:pt x="4550" y="14438"/>
                  </a:lnTo>
                  <a:lnTo>
                    <a:pt x="4562" y="14367"/>
                  </a:lnTo>
                  <a:lnTo>
                    <a:pt x="4522" y="14348"/>
                  </a:lnTo>
                  <a:lnTo>
                    <a:pt x="4490" y="14410"/>
                  </a:lnTo>
                  <a:lnTo>
                    <a:pt x="4462" y="14502"/>
                  </a:lnTo>
                  <a:lnTo>
                    <a:pt x="4337" y="14533"/>
                  </a:lnTo>
                  <a:cubicBezTo>
                    <a:pt x="4331" y="14498"/>
                    <a:pt x="4323" y="14463"/>
                    <a:pt x="4314" y="14428"/>
                  </a:cubicBezTo>
                  <a:cubicBezTo>
                    <a:pt x="4298" y="14362"/>
                    <a:pt x="4278" y="14299"/>
                    <a:pt x="4255" y="14237"/>
                  </a:cubicBezTo>
                  <a:lnTo>
                    <a:pt x="4234" y="14018"/>
                  </a:lnTo>
                  <a:lnTo>
                    <a:pt x="4191" y="13904"/>
                  </a:lnTo>
                  <a:lnTo>
                    <a:pt x="4136" y="13783"/>
                  </a:lnTo>
                  <a:lnTo>
                    <a:pt x="4036" y="13581"/>
                  </a:lnTo>
                  <a:lnTo>
                    <a:pt x="3967" y="13457"/>
                  </a:lnTo>
                  <a:lnTo>
                    <a:pt x="3917" y="13357"/>
                  </a:lnTo>
                  <a:lnTo>
                    <a:pt x="3910" y="13265"/>
                  </a:lnTo>
                  <a:lnTo>
                    <a:pt x="3970" y="13125"/>
                  </a:lnTo>
                  <a:lnTo>
                    <a:pt x="3985" y="13013"/>
                  </a:lnTo>
                  <a:lnTo>
                    <a:pt x="4029" y="12939"/>
                  </a:lnTo>
                  <a:lnTo>
                    <a:pt x="4100" y="12939"/>
                  </a:lnTo>
                  <a:lnTo>
                    <a:pt x="4187" y="12956"/>
                  </a:lnTo>
                  <a:lnTo>
                    <a:pt x="4248" y="13017"/>
                  </a:lnTo>
                  <a:lnTo>
                    <a:pt x="4344" y="13091"/>
                  </a:lnTo>
                  <a:lnTo>
                    <a:pt x="4365" y="13162"/>
                  </a:lnTo>
                  <a:lnTo>
                    <a:pt x="4421" y="13266"/>
                  </a:lnTo>
                  <a:cubicBezTo>
                    <a:pt x="4450" y="13317"/>
                    <a:pt x="4470" y="13379"/>
                    <a:pt x="4479" y="13445"/>
                  </a:cubicBezTo>
                  <a:cubicBezTo>
                    <a:pt x="4485" y="13493"/>
                    <a:pt x="4485" y="13543"/>
                    <a:pt x="4479" y="13591"/>
                  </a:cubicBezTo>
                  <a:lnTo>
                    <a:pt x="4511" y="13696"/>
                  </a:lnTo>
                  <a:lnTo>
                    <a:pt x="4660" y="13788"/>
                  </a:lnTo>
                  <a:lnTo>
                    <a:pt x="4794" y="13899"/>
                  </a:lnTo>
                  <a:lnTo>
                    <a:pt x="4994" y="14024"/>
                  </a:lnTo>
                  <a:lnTo>
                    <a:pt x="5100" y="14092"/>
                  </a:lnTo>
                  <a:lnTo>
                    <a:pt x="5224" y="14082"/>
                  </a:lnTo>
                  <a:lnTo>
                    <a:pt x="5261" y="14033"/>
                  </a:lnTo>
                  <a:lnTo>
                    <a:pt x="5374" y="13959"/>
                  </a:lnTo>
                  <a:lnTo>
                    <a:pt x="5431" y="13947"/>
                  </a:lnTo>
                  <a:lnTo>
                    <a:pt x="5522" y="14062"/>
                  </a:lnTo>
                  <a:cubicBezTo>
                    <a:pt x="5537" y="14073"/>
                    <a:pt x="5550" y="14086"/>
                    <a:pt x="5562" y="14103"/>
                  </a:cubicBezTo>
                  <a:cubicBezTo>
                    <a:pt x="5586" y="14136"/>
                    <a:pt x="5605" y="14180"/>
                    <a:pt x="5614" y="14228"/>
                  </a:cubicBezTo>
                  <a:lnTo>
                    <a:pt x="5643" y="14331"/>
                  </a:lnTo>
                  <a:lnTo>
                    <a:pt x="5698" y="14433"/>
                  </a:lnTo>
                  <a:lnTo>
                    <a:pt x="5848" y="14477"/>
                  </a:lnTo>
                  <a:lnTo>
                    <a:pt x="6003" y="14470"/>
                  </a:lnTo>
                  <a:cubicBezTo>
                    <a:pt x="6040" y="14472"/>
                    <a:pt x="6077" y="14481"/>
                    <a:pt x="6112" y="14497"/>
                  </a:cubicBezTo>
                  <a:cubicBezTo>
                    <a:pt x="6145" y="14512"/>
                    <a:pt x="6176" y="14533"/>
                    <a:pt x="6206" y="14559"/>
                  </a:cubicBezTo>
                  <a:lnTo>
                    <a:pt x="6303" y="14547"/>
                  </a:lnTo>
                  <a:lnTo>
                    <a:pt x="6419" y="14487"/>
                  </a:lnTo>
                  <a:lnTo>
                    <a:pt x="6603" y="14487"/>
                  </a:lnTo>
                  <a:lnTo>
                    <a:pt x="6724" y="14567"/>
                  </a:lnTo>
                  <a:lnTo>
                    <a:pt x="6879" y="14555"/>
                  </a:lnTo>
                  <a:lnTo>
                    <a:pt x="6977" y="14489"/>
                  </a:lnTo>
                  <a:lnTo>
                    <a:pt x="7070" y="14403"/>
                  </a:lnTo>
                  <a:lnTo>
                    <a:pt x="7147" y="14409"/>
                  </a:lnTo>
                  <a:lnTo>
                    <a:pt x="7209" y="14502"/>
                  </a:lnTo>
                  <a:lnTo>
                    <a:pt x="7315" y="14543"/>
                  </a:lnTo>
                  <a:lnTo>
                    <a:pt x="7340" y="14604"/>
                  </a:lnTo>
                  <a:lnTo>
                    <a:pt x="7368" y="14721"/>
                  </a:lnTo>
                  <a:lnTo>
                    <a:pt x="7407" y="14857"/>
                  </a:lnTo>
                  <a:lnTo>
                    <a:pt x="7550" y="14913"/>
                  </a:lnTo>
                  <a:lnTo>
                    <a:pt x="7601" y="14995"/>
                  </a:lnTo>
                  <a:lnTo>
                    <a:pt x="7666" y="15131"/>
                  </a:lnTo>
                  <a:lnTo>
                    <a:pt x="7730" y="15227"/>
                  </a:lnTo>
                  <a:lnTo>
                    <a:pt x="7824" y="15221"/>
                  </a:lnTo>
                  <a:lnTo>
                    <a:pt x="7928" y="15166"/>
                  </a:lnTo>
                  <a:lnTo>
                    <a:pt x="7948" y="15245"/>
                  </a:lnTo>
                  <a:lnTo>
                    <a:pt x="7920" y="15356"/>
                  </a:lnTo>
                  <a:lnTo>
                    <a:pt x="7861" y="15391"/>
                  </a:lnTo>
                  <a:lnTo>
                    <a:pt x="7781" y="15366"/>
                  </a:lnTo>
                  <a:lnTo>
                    <a:pt x="7730" y="15391"/>
                  </a:lnTo>
                  <a:lnTo>
                    <a:pt x="7758" y="15489"/>
                  </a:lnTo>
                  <a:lnTo>
                    <a:pt x="7847" y="15538"/>
                  </a:lnTo>
                  <a:lnTo>
                    <a:pt x="7873" y="15682"/>
                  </a:lnTo>
                  <a:lnTo>
                    <a:pt x="7941" y="15770"/>
                  </a:lnTo>
                  <a:lnTo>
                    <a:pt x="8042" y="15801"/>
                  </a:lnTo>
                  <a:lnTo>
                    <a:pt x="8140" y="15801"/>
                  </a:lnTo>
                  <a:lnTo>
                    <a:pt x="8215" y="15735"/>
                  </a:lnTo>
                  <a:lnTo>
                    <a:pt x="8215" y="15647"/>
                  </a:lnTo>
                  <a:lnTo>
                    <a:pt x="8207" y="15558"/>
                  </a:lnTo>
                  <a:lnTo>
                    <a:pt x="8244" y="15441"/>
                  </a:lnTo>
                  <a:cubicBezTo>
                    <a:pt x="8257" y="15421"/>
                    <a:pt x="8274" y="15406"/>
                    <a:pt x="8293" y="15398"/>
                  </a:cubicBezTo>
                  <a:cubicBezTo>
                    <a:pt x="8324" y="15385"/>
                    <a:pt x="8357" y="15392"/>
                    <a:pt x="8385" y="15417"/>
                  </a:cubicBezTo>
                  <a:lnTo>
                    <a:pt x="8429" y="15521"/>
                  </a:lnTo>
                  <a:lnTo>
                    <a:pt x="8417" y="15693"/>
                  </a:lnTo>
                  <a:lnTo>
                    <a:pt x="8397" y="15792"/>
                  </a:lnTo>
                  <a:lnTo>
                    <a:pt x="8386" y="15933"/>
                  </a:lnTo>
                  <a:lnTo>
                    <a:pt x="8386" y="16079"/>
                  </a:lnTo>
                  <a:lnTo>
                    <a:pt x="8398" y="16182"/>
                  </a:lnTo>
                  <a:lnTo>
                    <a:pt x="8473" y="16441"/>
                  </a:lnTo>
                  <a:lnTo>
                    <a:pt x="8502" y="16728"/>
                  </a:lnTo>
                  <a:lnTo>
                    <a:pt x="8510" y="16868"/>
                  </a:lnTo>
                  <a:lnTo>
                    <a:pt x="8607" y="17022"/>
                  </a:lnTo>
                  <a:lnTo>
                    <a:pt x="8663" y="17133"/>
                  </a:lnTo>
                  <a:lnTo>
                    <a:pt x="8679" y="17303"/>
                  </a:lnTo>
                  <a:lnTo>
                    <a:pt x="8703" y="17418"/>
                  </a:lnTo>
                  <a:lnTo>
                    <a:pt x="8759" y="17603"/>
                  </a:lnTo>
                  <a:lnTo>
                    <a:pt x="8799" y="17688"/>
                  </a:lnTo>
                  <a:lnTo>
                    <a:pt x="8858" y="17815"/>
                  </a:lnTo>
                  <a:lnTo>
                    <a:pt x="8894" y="17957"/>
                  </a:lnTo>
                  <a:lnTo>
                    <a:pt x="8919" y="18076"/>
                  </a:lnTo>
                  <a:lnTo>
                    <a:pt x="8963" y="18226"/>
                  </a:lnTo>
                  <a:lnTo>
                    <a:pt x="9034" y="18456"/>
                  </a:lnTo>
                  <a:lnTo>
                    <a:pt x="9088" y="18673"/>
                  </a:lnTo>
                  <a:lnTo>
                    <a:pt x="9120" y="18766"/>
                  </a:lnTo>
                  <a:lnTo>
                    <a:pt x="9157" y="18876"/>
                  </a:lnTo>
                  <a:lnTo>
                    <a:pt x="9165" y="18992"/>
                  </a:lnTo>
                  <a:lnTo>
                    <a:pt x="9224" y="19229"/>
                  </a:lnTo>
                  <a:lnTo>
                    <a:pt x="9265" y="19340"/>
                  </a:lnTo>
                  <a:lnTo>
                    <a:pt x="9335" y="19401"/>
                  </a:lnTo>
                  <a:lnTo>
                    <a:pt x="9398" y="19455"/>
                  </a:lnTo>
                  <a:lnTo>
                    <a:pt x="9435" y="19534"/>
                  </a:lnTo>
                  <a:lnTo>
                    <a:pt x="9499" y="19529"/>
                  </a:lnTo>
                  <a:cubicBezTo>
                    <a:pt x="9505" y="19494"/>
                    <a:pt x="9512" y="19459"/>
                    <a:pt x="9519" y="19424"/>
                  </a:cubicBezTo>
                  <a:cubicBezTo>
                    <a:pt x="9525" y="19391"/>
                    <a:pt x="9532" y="19357"/>
                    <a:pt x="9539" y="19324"/>
                  </a:cubicBezTo>
                  <a:cubicBezTo>
                    <a:pt x="9570" y="19289"/>
                    <a:pt x="9599" y="19249"/>
                    <a:pt x="9625" y="19204"/>
                  </a:cubicBezTo>
                  <a:cubicBezTo>
                    <a:pt x="9647" y="19167"/>
                    <a:pt x="9667" y="19127"/>
                    <a:pt x="9684" y="19085"/>
                  </a:cubicBezTo>
                  <a:cubicBezTo>
                    <a:pt x="9697" y="19045"/>
                    <a:pt x="9711" y="19006"/>
                    <a:pt x="9726" y="18966"/>
                  </a:cubicBezTo>
                  <a:cubicBezTo>
                    <a:pt x="9741" y="18924"/>
                    <a:pt x="9756" y="18882"/>
                    <a:pt x="9772" y="18841"/>
                  </a:cubicBezTo>
                  <a:cubicBezTo>
                    <a:pt x="9774" y="18775"/>
                    <a:pt x="9777" y="18710"/>
                    <a:pt x="9780" y="18644"/>
                  </a:cubicBezTo>
                  <a:cubicBezTo>
                    <a:pt x="9783" y="18560"/>
                    <a:pt x="9787" y="18477"/>
                    <a:pt x="9791" y="18393"/>
                  </a:cubicBezTo>
                  <a:lnTo>
                    <a:pt x="9799" y="18288"/>
                  </a:lnTo>
                  <a:cubicBezTo>
                    <a:pt x="9805" y="18246"/>
                    <a:pt x="9812" y="18203"/>
                    <a:pt x="9819" y="18161"/>
                  </a:cubicBezTo>
                  <a:cubicBezTo>
                    <a:pt x="9829" y="18099"/>
                    <a:pt x="9840" y="18037"/>
                    <a:pt x="9852" y="17976"/>
                  </a:cubicBezTo>
                  <a:lnTo>
                    <a:pt x="9839" y="17816"/>
                  </a:lnTo>
                  <a:lnTo>
                    <a:pt x="9791" y="17643"/>
                  </a:lnTo>
                  <a:lnTo>
                    <a:pt x="9831" y="17391"/>
                  </a:lnTo>
                  <a:lnTo>
                    <a:pt x="9876" y="17301"/>
                  </a:lnTo>
                  <a:lnTo>
                    <a:pt x="10002" y="17165"/>
                  </a:lnTo>
                  <a:lnTo>
                    <a:pt x="10132" y="17023"/>
                  </a:lnTo>
                  <a:lnTo>
                    <a:pt x="10237" y="16902"/>
                  </a:lnTo>
                  <a:lnTo>
                    <a:pt x="10262" y="16723"/>
                  </a:lnTo>
                  <a:lnTo>
                    <a:pt x="10286" y="16610"/>
                  </a:lnTo>
                  <a:lnTo>
                    <a:pt x="10412" y="16555"/>
                  </a:lnTo>
                  <a:lnTo>
                    <a:pt x="10492" y="16493"/>
                  </a:lnTo>
                  <a:lnTo>
                    <a:pt x="10549" y="16327"/>
                  </a:lnTo>
                  <a:cubicBezTo>
                    <a:pt x="10554" y="16271"/>
                    <a:pt x="10568" y="16218"/>
                    <a:pt x="10590" y="16173"/>
                  </a:cubicBezTo>
                  <a:cubicBezTo>
                    <a:pt x="10626" y="16098"/>
                    <a:pt x="10680" y="16049"/>
                    <a:pt x="10740" y="16037"/>
                  </a:cubicBezTo>
                  <a:lnTo>
                    <a:pt x="10874" y="15975"/>
                  </a:lnTo>
                  <a:lnTo>
                    <a:pt x="10909" y="15840"/>
                  </a:lnTo>
                  <a:lnTo>
                    <a:pt x="10885" y="15717"/>
                  </a:lnTo>
                  <a:lnTo>
                    <a:pt x="10892" y="15606"/>
                  </a:lnTo>
                  <a:lnTo>
                    <a:pt x="11030" y="15483"/>
                  </a:lnTo>
                  <a:lnTo>
                    <a:pt x="11172" y="15422"/>
                  </a:lnTo>
                  <a:lnTo>
                    <a:pt x="11283" y="15422"/>
                  </a:lnTo>
                  <a:lnTo>
                    <a:pt x="11432" y="15358"/>
                  </a:lnTo>
                  <a:cubicBezTo>
                    <a:pt x="11441" y="15314"/>
                    <a:pt x="11462" y="15277"/>
                    <a:pt x="11490" y="15257"/>
                  </a:cubicBezTo>
                  <a:cubicBezTo>
                    <a:pt x="11517" y="15237"/>
                    <a:pt x="11549" y="15235"/>
                    <a:pt x="11578" y="15251"/>
                  </a:cubicBezTo>
                  <a:lnTo>
                    <a:pt x="11664" y="15279"/>
                  </a:lnTo>
                  <a:cubicBezTo>
                    <a:pt x="11683" y="15305"/>
                    <a:pt x="11699" y="15334"/>
                    <a:pt x="11713" y="15365"/>
                  </a:cubicBezTo>
                  <a:cubicBezTo>
                    <a:pt x="11732" y="15408"/>
                    <a:pt x="11745" y="15456"/>
                    <a:pt x="11753" y="15507"/>
                  </a:cubicBezTo>
                  <a:lnTo>
                    <a:pt x="11800" y="15701"/>
                  </a:lnTo>
                  <a:lnTo>
                    <a:pt x="11828" y="15833"/>
                  </a:lnTo>
                  <a:cubicBezTo>
                    <a:pt x="11839" y="15860"/>
                    <a:pt x="11854" y="15883"/>
                    <a:pt x="11872" y="15899"/>
                  </a:cubicBezTo>
                  <a:cubicBezTo>
                    <a:pt x="11906" y="15927"/>
                    <a:pt x="11947" y="15931"/>
                    <a:pt x="11982" y="15909"/>
                  </a:cubicBezTo>
                  <a:lnTo>
                    <a:pt x="12043" y="15981"/>
                  </a:lnTo>
                  <a:lnTo>
                    <a:pt x="12197" y="16141"/>
                  </a:lnTo>
                  <a:cubicBezTo>
                    <a:pt x="12217" y="16216"/>
                    <a:pt x="12238" y="16289"/>
                    <a:pt x="12262" y="16361"/>
                  </a:cubicBezTo>
                  <a:cubicBezTo>
                    <a:pt x="12295" y="16459"/>
                    <a:pt x="12331" y="16555"/>
                    <a:pt x="12368" y="16650"/>
                  </a:cubicBezTo>
                  <a:cubicBezTo>
                    <a:pt x="12386" y="16699"/>
                    <a:pt x="12405" y="16748"/>
                    <a:pt x="12423" y="16798"/>
                  </a:cubicBezTo>
                  <a:lnTo>
                    <a:pt x="12395" y="16894"/>
                  </a:lnTo>
                  <a:lnTo>
                    <a:pt x="12331" y="16954"/>
                  </a:lnTo>
                  <a:lnTo>
                    <a:pt x="12335" y="17094"/>
                  </a:lnTo>
                  <a:cubicBezTo>
                    <a:pt x="12355" y="17119"/>
                    <a:pt x="12375" y="17144"/>
                    <a:pt x="12396" y="17168"/>
                  </a:cubicBezTo>
                  <a:cubicBezTo>
                    <a:pt x="12423" y="17200"/>
                    <a:pt x="12450" y="17230"/>
                    <a:pt x="12478" y="17260"/>
                  </a:cubicBezTo>
                  <a:lnTo>
                    <a:pt x="12575" y="17255"/>
                  </a:lnTo>
                  <a:lnTo>
                    <a:pt x="12636" y="17120"/>
                  </a:lnTo>
                  <a:lnTo>
                    <a:pt x="12693" y="16980"/>
                  </a:lnTo>
                  <a:lnTo>
                    <a:pt x="12800" y="16904"/>
                  </a:lnTo>
                  <a:lnTo>
                    <a:pt x="12877" y="17115"/>
                  </a:lnTo>
                  <a:lnTo>
                    <a:pt x="12945" y="17317"/>
                  </a:lnTo>
                  <a:lnTo>
                    <a:pt x="12957" y="17518"/>
                  </a:lnTo>
                  <a:lnTo>
                    <a:pt x="13008" y="17691"/>
                  </a:lnTo>
                  <a:lnTo>
                    <a:pt x="13054" y="17855"/>
                  </a:lnTo>
                  <a:lnTo>
                    <a:pt x="13127" y="18014"/>
                  </a:lnTo>
                  <a:lnTo>
                    <a:pt x="13171" y="18203"/>
                  </a:lnTo>
                  <a:lnTo>
                    <a:pt x="13183" y="18371"/>
                  </a:lnTo>
                  <a:lnTo>
                    <a:pt x="13148" y="18675"/>
                  </a:lnTo>
                  <a:lnTo>
                    <a:pt x="13144" y="18870"/>
                  </a:lnTo>
                  <a:lnTo>
                    <a:pt x="13159" y="19080"/>
                  </a:lnTo>
                  <a:lnTo>
                    <a:pt x="13159" y="19174"/>
                  </a:lnTo>
                  <a:lnTo>
                    <a:pt x="13117" y="19238"/>
                  </a:lnTo>
                  <a:lnTo>
                    <a:pt x="13113" y="19347"/>
                  </a:lnTo>
                  <a:lnTo>
                    <a:pt x="13125" y="19507"/>
                  </a:lnTo>
                  <a:lnTo>
                    <a:pt x="13186" y="19549"/>
                  </a:lnTo>
                  <a:cubicBezTo>
                    <a:pt x="13215" y="19555"/>
                    <a:pt x="13242" y="19574"/>
                    <a:pt x="13263" y="19604"/>
                  </a:cubicBezTo>
                  <a:cubicBezTo>
                    <a:pt x="13285" y="19635"/>
                    <a:pt x="13300" y="19676"/>
                    <a:pt x="13306" y="19721"/>
                  </a:cubicBezTo>
                  <a:lnTo>
                    <a:pt x="13420" y="19817"/>
                  </a:lnTo>
                  <a:lnTo>
                    <a:pt x="13492" y="19981"/>
                  </a:lnTo>
                  <a:lnTo>
                    <a:pt x="13536" y="20099"/>
                  </a:lnTo>
                  <a:lnTo>
                    <a:pt x="13550" y="20266"/>
                  </a:lnTo>
                  <a:lnTo>
                    <a:pt x="13596" y="20554"/>
                  </a:lnTo>
                  <a:lnTo>
                    <a:pt x="13625" y="20775"/>
                  </a:lnTo>
                  <a:lnTo>
                    <a:pt x="13682" y="20923"/>
                  </a:lnTo>
                  <a:lnTo>
                    <a:pt x="13714" y="21021"/>
                  </a:lnTo>
                  <a:lnTo>
                    <a:pt x="13772" y="21189"/>
                  </a:lnTo>
                  <a:lnTo>
                    <a:pt x="13829" y="21220"/>
                  </a:lnTo>
                  <a:lnTo>
                    <a:pt x="13914" y="21327"/>
                  </a:lnTo>
                  <a:lnTo>
                    <a:pt x="13982" y="21385"/>
                  </a:lnTo>
                  <a:lnTo>
                    <a:pt x="14071" y="21477"/>
                  </a:lnTo>
                  <a:lnTo>
                    <a:pt x="14136" y="21600"/>
                  </a:lnTo>
                  <a:lnTo>
                    <a:pt x="14168" y="21558"/>
                  </a:lnTo>
                  <a:lnTo>
                    <a:pt x="14144" y="21461"/>
                  </a:lnTo>
                  <a:lnTo>
                    <a:pt x="14220" y="21456"/>
                  </a:lnTo>
                  <a:lnTo>
                    <a:pt x="14242" y="21376"/>
                  </a:lnTo>
                  <a:lnTo>
                    <a:pt x="14195" y="21227"/>
                  </a:lnTo>
                  <a:lnTo>
                    <a:pt x="14149" y="21028"/>
                  </a:lnTo>
                  <a:lnTo>
                    <a:pt x="14121" y="20856"/>
                  </a:lnTo>
                  <a:lnTo>
                    <a:pt x="14064" y="20706"/>
                  </a:lnTo>
                  <a:cubicBezTo>
                    <a:pt x="14060" y="20650"/>
                    <a:pt x="14051" y="20596"/>
                    <a:pt x="14037" y="20544"/>
                  </a:cubicBezTo>
                  <a:cubicBezTo>
                    <a:pt x="14023" y="20489"/>
                    <a:pt x="14004" y="20437"/>
                    <a:pt x="13980" y="20389"/>
                  </a:cubicBezTo>
                  <a:lnTo>
                    <a:pt x="13916" y="20256"/>
                  </a:lnTo>
                  <a:lnTo>
                    <a:pt x="13796" y="20153"/>
                  </a:lnTo>
                  <a:lnTo>
                    <a:pt x="13711" y="20030"/>
                  </a:lnTo>
                  <a:lnTo>
                    <a:pt x="13609" y="19920"/>
                  </a:lnTo>
                  <a:cubicBezTo>
                    <a:pt x="13556" y="19920"/>
                    <a:pt x="13507" y="19872"/>
                    <a:pt x="13485" y="19798"/>
                  </a:cubicBezTo>
                  <a:cubicBezTo>
                    <a:pt x="13470" y="19751"/>
                    <a:pt x="13469" y="19697"/>
                    <a:pt x="13481" y="19648"/>
                  </a:cubicBezTo>
                  <a:lnTo>
                    <a:pt x="13460" y="19495"/>
                  </a:lnTo>
                  <a:lnTo>
                    <a:pt x="13452" y="19396"/>
                  </a:lnTo>
                  <a:lnTo>
                    <a:pt x="13387" y="19310"/>
                  </a:lnTo>
                  <a:lnTo>
                    <a:pt x="13305" y="19191"/>
                  </a:lnTo>
                  <a:lnTo>
                    <a:pt x="13276" y="19059"/>
                  </a:lnTo>
                  <a:cubicBezTo>
                    <a:pt x="13277" y="19012"/>
                    <a:pt x="13280" y="18965"/>
                    <a:pt x="13285" y="18918"/>
                  </a:cubicBezTo>
                  <a:cubicBezTo>
                    <a:pt x="13292" y="18843"/>
                    <a:pt x="13304" y="18769"/>
                    <a:pt x="13320" y="18698"/>
                  </a:cubicBezTo>
                  <a:lnTo>
                    <a:pt x="13344" y="18550"/>
                  </a:lnTo>
                  <a:lnTo>
                    <a:pt x="13373" y="18396"/>
                  </a:lnTo>
                  <a:lnTo>
                    <a:pt x="13344" y="18289"/>
                  </a:lnTo>
                  <a:lnTo>
                    <a:pt x="13320" y="18141"/>
                  </a:lnTo>
                  <a:lnTo>
                    <a:pt x="13317" y="18024"/>
                  </a:lnTo>
                  <a:lnTo>
                    <a:pt x="13378" y="17962"/>
                  </a:lnTo>
                  <a:lnTo>
                    <a:pt x="13468" y="17956"/>
                  </a:lnTo>
                  <a:lnTo>
                    <a:pt x="13512" y="18073"/>
                  </a:lnTo>
                  <a:lnTo>
                    <a:pt x="13562" y="18139"/>
                  </a:lnTo>
                  <a:lnTo>
                    <a:pt x="13671" y="18279"/>
                  </a:lnTo>
                  <a:lnTo>
                    <a:pt x="13730" y="18310"/>
                  </a:lnTo>
                  <a:lnTo>
                    <a:pt x="13812" y="18382"/>
                  </a:lnTo>
                  <a:lnTo>
                    <a:pt x="13875" y="18423"/>
                  </a:lnTo>
                  <a:lnTo>
                    <a:pt x="13920" y="18490"/>
                  </a:lnTo>
                  <a:lnTo>
                    <a:pt x="13956" y="18648"/>
                  </a:lnTo>
                  <a:lnTo>
                    <a:pt x="14008" y="18743"/>
                  </a:lnTo>
                  <a:lnTo>
                    <a:pt x="14063" y="18771"/>
                  </a:lnTo>
                  <a:lnTo>
                    <a:pt x="14091" y="18862"/>
                  </a:lnTo>
                  <a:lnTo>
                    <a:pt x="14107" y="18940"/>
                  </a:lnTo>
                  <a:lnTo>
                    <a:pt x="14172" y="18933"/>
                  </a:lnTo>
                  <a:lnTo>
                    <a:pt x="14221" y="18872"/>
                  </a:lnTo>
                  <a:lnTo>
                    <a:pt x="14260" y="18826"/>
                  </a:lnTo>
                  <a:lnTo>
                    <a:pt x="14320" y="18833"/>
                  </a:lnTo>
                  <a:lnTo>
                    <a:pt x="14345" y="18921"/>
                  </a:lnTo>
                  <a:lnTo>
                    <a:pt x="14360" y="19056"/>
                  </a:lnTo>
                  <a:lnTo>
                    <a:pt x="14331" y="19130"/>
                  </a:lnTo>
                  <a:lnTo>
                    <a:pt x="14319" y="19343"/>
                  </a:lnTo>
                  <a:lnTo>
                    <a:pt x="14412" y="19408"/>
                  </a:lnTo>
                  <a:lnTo>
                    <a:pt x="14456" y="19286"/>
                  </a:lnTo>
                  <a:lnTo>
                    <a:pt x="14548" y="19241"/>
                  </a:lnTo>
                  <a:lnTo>
                    <a:pt x="14577" y="19051"/>
                  </a:lnTo>
                  <a:lnTo>
                    <a:pt x="14624" y="18944"/>
                  </a:lnTo>
                  <a:lnTo>
                    <a:pt x="14784" y="18882"/>
                  </a:lnTo>
                  <a:lnTo>
                    <a:pt x="14859" y="18791"/>
                  </a:lnTo>
                  <a:lnTo>
                    <a:pt x="15001" y="18675"/>
                  </a:lnTo>
                  <a:lnTo>
                    <a:pt x="15018" y="18428"/>
                  </a:lnTo>
                  <a:cubicBezTo>
                    <a:pt x="15027" y="18358"/>
                    <a:pt x="15029" y="18286"/>
                    <a:pt x="15026" y="18214"/>
                  </a:cubicBezTo>
                  <a:cubicBezTo>
                    <a:pt x="15023" y="18158"/>
                    <a:pt x="15016" y="18102"/>
                    <a:pt x="15005" y="18048"/>
                  </a:cubicBezTo>
                  <a:lnTo>
                    <a:pt x="14951" y="17795"/>
                  </a:lnTo>
                  <a:lnTo>
                    <a:pt x="14866" y="17561"/>
                  </a:lnTo>
                  <a:lnTo>
                    <a:pt x="14850" y="17352"/>
                  </a:lnTo>
                  <a:lnTo>
                    <a:pt x="14784" y="17141"/>
                  </a:lnTo>
                  <a:lnTo>
                    <a:pt x="14703" y="17036"/>
                  </a:lnTo>
                  <a:lnTo>
                    <a:pt x="14574" y="16931"/>
                  </a:lnTo>
                  <a:lnTo>
                    <a:pt x="14515" y="16866"/>
                  </a:lnTo>
                  <a:lnTo>
                    <a:pt x="14356" y="16669"/>
                  </a:lnTo>
                  <a:lnTo>
                    <a:pt x="14313" y="16504"/>
                  </a:lnTo>
                  <a:lnTo>
                    <a:pt x="14270" y="16280"/>
                  </a:lnTo>
                  <a:lnTo>
                    <a:pt x="14249" y="16054"/>
                  </a:lnTo>
                  <a:lnTo>
                    <a:pt x="14249" y="15855"/>
                  </a:lnTo>
                  <a:lnTo>
                    <a:pt x="14310" y="15701"/>
                  </a:lnTo>
                  <a:lnTo>
                    <a:pt x="14404" y="15603"/>
                  </a:lnTo>
                  <a:lnTo>
                    <a:pt x="14539" y="15572"/>
                  </a:lnTo>
                  <a:lnTo>
                    <a:pt x="14646" y="15529"/>
                  </a:lnTo>
                  <a:lnTo>
                    <a:pt x="14709" y="15498"/>
                  </a:lnTo>
                  <a:lnTo>
                    <a:pt x="14801" y="15566"/>
                  </a:lnTo>
                  <a:lnTo>
                    <a:pt x="14849" y="15613"/>
                  </a:lnTo>
                  <a:lnTo>
                    <a:pt x="14905" y="15711"/>
                  </a:lnTo>
                  <a:lnTo>
                    <a:pt x="14913" y="15816"/>
                  </a:lnTo>
                  <a:lnTo>
                    <a:pt x="14978" y="15932"/>
                  </a:lnTo>
                  <a:lnTo>
                    <a:pt x="15034" y="15903"/>
                  </a:lnTo>
                  <a:lnTo>
                    <a:pt x="15067" y="15749"/>
                  </a:lnTo>
                  <a:lnTo>
                    <a:pt x="15119" y="15621"/>
                  </a:lnTo>
                  <a:lnTo>
                    <a:pt x="15197" y="15541"/>
                  </a:lnTo>
                  <a:lnTo>
                    <a:pt x="15236" y="15492"/>
                  </a:lnTo>
                  <a:lnTo>
                    <a:pt x="15356" y="15426"/>
                  </a:lnTo>
                  <a:lnTo>
                    <a:pt x="15409" y="15420"/>
                  </a:lnTo>
                  <a:lnTo>
                    <a:pt x="15506" y="15420"/>
                  </a:lnTo>
                  <a:cubicBezTo>
                    <a:pt x="15541" y="15410"/>
                    <a:pt x="15576" y="15402"/>
                    <a:pt x="15611" y="15395"/>
                  </a:cubicBezTo>
                  <a:cubicBezTo>
                    <a:pt x="15656" y="15387"/>
                    <a:pt x="15702" y="15382"/>
                    <a:pt x="15748" y="15381"/>
                  </a:cubicBezTo>
                  <a:lnTo>
                    <a:pt x="15797" y="15264"/>
                  </a:lnTo>
                  <a:lnTo>
                    <a:pt x="15824" y="15215"/>
                  </a:lnTo>
                  <a:lnTo>
                    <a:pt x="15922" y="15247"/>
                  </a:lnTo>
                  <a:lnTo>
                    <a:pt x="16095" y="15132"/>
                  </a:lnTo>
                  <a:lnTo>
                    <a:pt x="16192" y="15009"/>
                  </a:lnTo>
                  <a:lnTo>
                    <a:pt x="16270" y="14854"/>
                  </a:lnTo>
                  <a:lnTo>
                    <a:pt x="16310" y="14737"/>
                  </a:lnTo>
                  <a:lnTo>
                    <a:pt x="16407" y="14620"/>
                  </a:lnTo>
                  <a:lnTo>
                    <a:pt x="16439" y="14464"/>
                  </a:lnTo>
                  <a:lnTo>
                    <a:pt x="16441" y="14274"/>
                  </a:lnTo>
                  <a:lnTo>
                    <a:pt x="16474" y="14063"/>
                  </a:lnTo>
                  <a:lnTo>
                    <a:pt x="16523" y="13908"/>
                  </a:lnTo>
                  <a:cubicBezTo>
                    <a:pt x="16537" y="13860"/>
                    <a:pt x="16549" y="13811"/>
                    <a:pt x="16559" y="13760"/>
                  </a:cubicBezTo>
                  <a:cubicBezTo>
                    <a:pt x="16573" y="13694"/>
                    <a:pt x="16583" y="13626"/>
                    <a:pt x="16590" y="13557"/>
                  </a:cubicBezTo>
                  <a:lnTo>
                    <a:pt x="16618" y="13434"/>
                  </a:lnTo>
                  <a:lnTo>
                    <a:pt x="16612" y="13238"/>
                  </a:lnTo>
                  <a:lnTo>
                    <a:pt x="16579" y="13087"/>
                  </a:lnTo>
                  <a:lnTo>
                    <a:pt x="16463" y="13118"/>
                  </a:lnTo>
                  <a:lnTo>
                    <a:pt x="16401" y="13023"/>
                  </a:lnTo>
                  <a:lnTo>
                    <a:pt x="16404" y="12902"/>
                  </a:lnTo>
                  <a:lnTo>
                    <a:pt x="16500" y="12877"/>
                  </a:lnTo>
                  <a:lnTo>
                    <a:pt x="16499" y="12711"/>
                  </a:lnTo>
                  <a:lnTo>
                    <a:pt x="16452" y="12608"/>
                  </a:lnTo>
                  <a:lnTo>
                    <a:pt x="16290" y="12516"/>
                  </a:lnTo>
                  <a:lnTo>
                    <a:pt x="16202" y="12414"/>
                  </a:lnTo>
                  <a:lnTo>
                    <a:pt x="16127" y="12274"/>
                  </a:lnTo>
                  <a:lnTo>
                    <a:pt x="16079" y="12031"/>
                  </a:lnTo>
                  <a:lnTo>
                    <a:pt x="16006" y="11871"/>
                  </a:lnTo>
                  <a:lnTo>
                    <a:pt x="15922" y="11816"/>
                  </a:lnTo>
                  <a:lnTo>
                    <a:pt x="15808" y="11687"/>
                  </a:lnTo>
                  <a:lnTo>
                    <a:pt x="15821" y="11475"/>
                  </a:lnTo>
                  <a:lnTo>
                    <a:pt x="15861" y="11346"/>
                  </a:lnTo>
                  <a:lnTo>
                    <a:pt x="15955" y="11253"/>
                  </a:lnTo>
                  <a:lnTo>
                    <a:pt x="16048" y="11167"/>
                  </a:lnTo>
                  <a:lnTo>
                    <a:pt x="16158" y="11093"/>
                  </a:lnTo>
                  <a:lnTo>
                    <a:pt x="16213" y="11001"/>
                  </a:lnTo>
                  <a:lnTo>
                    <a:pt x="16121" y="10906"/>
                  </a:lnTo>
                  <a:lnTo>
                    <a:pt x="16057" y="10878"/>
                  </a:lnTo>
                  <a:lnTo>
                    <a:pt x="15876" y="10796"/>
                  </a:lnTo>
                  <a:lnTo>
                    <a:pt x="15787" y="10913"/>
                  </a:lnTo>
                  <a:lnTo>
                    <a:pt x="15726" y="10986"/>
                  </a:lnTo>
                  <a:lnTo>
                    <a:pt x="15616" y="10898"/>
                  </a:lnTo>
                  <a:lnTo>
                    <a:pt x="15572" y="10814"/>
                  </a:lnTo>
                  <a:lnTo>
                    <a:pt x="15466" y="10773"/>
                  </a:lnTo>
                  <a:lnTo>
                    <a:pt x="15240" y="10656"/>
                  </a:lnTo>
                  <a:lnTo>
                    <a:pt x="15246" y="10486"/>
                  </a:lnTo>
                  <a:lnTo>
                    <a:pt x="15242" y="10361"/>
                  </a:lnTo>
                  <a:lnTo>
                    <a:pt x="15301" y="10324"/>
                  </a:lnTo>
                  <a:lnTo>
                    <a:pt x="15407" y="10336"/>
                  </a:lnTo>
                  <a:lnTo>
                    <a:pt x="15531" y="10149"/>
                  </a:lnTo>
                  <a:lnTo>
                    <a:pt x="15564" y="10015"/>
                  </a:lnTo>
                  <a:lnTo>
                    <a:pt x="15631" y="9837"/>
                  </a:lnTo>
                  <a:lnTo>
                    <a:pt x="15707" y="9806"/>
                  </a:lnTo>
                  <a:lnTo>
                    <a:pt x="15791" y="9837"/>
                  </a:lnTo>
                  <a:lnTo>
                    <a:pt x="15841" y="9943"/>
                  </a:lnTo>
                  <a:lnTo>
                    <a:pt x="15848" y="10050"/>
                  </a:lnTo>
                  <a:lnTo>
                    <a:pt x="15863" y="10231"/>
                  </a:lnTo>
                  <a:lnTo>
                    <a:pt x="15907" y="10340"/>
                  </a:lnTo>
                  <a:lnTo>
                    <a:pt x="15948" y="10401"/>
                  </a:lnTo>
                  <a:lnTo>
                    <a:pt x="16001" y="10382"/>
                  </a:lnTo>
                  <a:lnTo>
                    <a:pt x="16072" y="10288"/>
                  </a:lnTo>
                  <a:lnTo>
                    <a:pt x="16148" y="10200"/>
                  </a:lnTo>
                  <a:lnTo>
                    <a:pt x="16274" y="10150"/>
                  </a:lnTo>
                  <a:lnTo>
                    <a:pt x="16333" y="10181"/>
                  </a:lnTo>
                  <a:lnTo>
                    <a:pt x="16409" y="10234"/>
                  </a:lnTo>
                  <a:lnTo>
                    <a:pt x="16525" y="10312"/>
                  </a:lnTo>
                  <a:lnTo>
                    <a:pt x="16590" y="10442"/>
                  </a:lnTo>
                  <a:lnTo>
                    <a:pt x="16527" y="10497"/>
                  </a:lnTo>
                  <a:lnTo>
                    <a:pt x="16523" y="10644"/>
                  </a:lnTo>
                  <a:lnTo>
                    <a:pt x="16588" y="10729"/>
                  </a:lnTo>
                  <a:lnTo>
                    <a:pt x="16695" y="10722"/>
                  </a:lnTo>
                  <a:lnTo>
                    <a:pt x="16853" y="10809"/>
                  </a:lnTo>
                  <a:lnTo>
                    <a:pt x="16926" y="10987"/>
                  </a:lnTo>
                  <a:lnTo>
                    <a:pt x="16986" y="11078"/>
                  </a:lnTo>
                  <a:lnTo>
                    <a:pt x="17010" y="11232"/>
                  </a:lnTo>
                  <a:lnTo>
                    <a:pt x="17031" y="11349"/>
                  </a:lnTo>
                  <a:lnTo>
                    <a:pt x="17059" y="11498"/>
                  </a:lnTo>
                  <a:lnTo>
                    <a:pt x="17071" y="11651"/>
                  </a:lnTo>
                  <a:lnTo>
                    <a:pt x="17130" y="11766"/>
                  </a:lnTo>
                  <a:lnTo>
                    <a:pt x="17195" y="11815"/>
                  </a:lnTo>
                  <a:lnTo>
                    <a:pt x="17296" y="11702"/>
                  </a:lnTo>
                  <a:lnTo>
                    <a:pt x="17415" y="11614"/>
                  </a:lnTo>
                  <a:lnTo>
                    <a:pt x="17496" y="11558"/>
                  </a:lnTo>
                  <a:lnTo>
                    <a:pt x="17559" y="11499"/>
                  </a:lnTo>
                  <a:cubicBezTo>
                    <a:pt x="17562" y="11433"/>
                    <a:pt x="17556" y="11367"/>
                    <a:pt x="17540" y="11306"/>
                  </a:cubicBezTo>
                  <a:cubicBezTo>
                    <a:pt x="17525" y="11249"/>
                    <a:pt x="17502" y="11197"/>
                    <a:pt x="17473" y="11154"/>
                  </a:cubicBezTo>
                  <a:lnTo>
                    <a:pt x="17400" y="10964"/>
                  </a:lnTo>
                  <a:lnTo>
                    <a:pt x="17298" y="10799"/>
                  </a:lnTo>
                  <a:lnTo>
                    <a:pt x="17248" y="10793"/>
                  </a:lnTo>
                  <a:lnTo>
                    <a:pt x="17072" y="10623"/>
                  </a:lnTo>
                  <a:lnTo>
                    <a:pt x="16989" y="10544"/>
                  </a:lnTo>
                  <a:lnTo>
                    <a:pt x="16900" y="10423"/>
                  </a:lnTo>
                  <a:lnTo>
                    <a:pt x="16820" y="10351"/>
                  </a:lnTo>
                  <a:lnTo>
                    <a:pt x="16820" y="10220"/>
                  </a:lnTo>
                  <a:lnTo>
                    <a:pt x="16933" y="10133"/>
                  </a:lnTo>
                  <a:lnTo>
                    <a:pt x="17068" y="10029"/>
                  </a:lnTo>
                  <a:lnTo>
                    <a:pt x="17083" y="9914"/>
                  </a:lnTo>
                  <a:lnTo>
                    <a:pt x="17049" y="9761"/>
                  </a:lnTo>
                  <a:lnTo>
                    <a:pt x="16957" y="9770"/>
                  </a:lnTo>
                  <a:cubicBezTo>
                    <a:pt x="16942" y="9699"/>
                    <a:pt x="16956" y="9621"/>
                    <a:pt x="16992" y="9571"/>
                  </a:cubicBezTo>
                  <a:cubicBezTo>
                    <a:pt x="17020" y="9533"/>
                    <a:pt x="17058" y="9517"/>
                    <a:pt x="17095" y="9528"/>
                  </a:cubicBezTo>
                  <a:cubicBezTo>
                    <a:pt x="17106" y="9498"/>
                    <a:pt x="17116" y="9467"/>
                    <a:pt x="17123" y="9435"/>
                  </a:cubicBezTo>
                  <a:cubicBezTo>
                    <a:pt x="17139" y="9373"/>
                    <a:pt x="17147" y="9308"/>
                    <a:pt x="17149" y="9242"/>
                  </a:cubicBezTo>
                  <a:lnTo>
                    <a:pt x="17174" y="9110"/>
                  </a:lnTo>
                  <a:lnTo>
                    <a:pt x="17248" y="9178"/>
                  </a:lnTo>
                  <a:lnTo>
                    <a:pt x="17347" y="9270"/>
                  </a:lnTo>
                  <a:lnTo>
                    <a:pt x="17392" y="9297"/>
                  </a:lnTo>
                  <a:lnTo>
                    <a:pt x="17514" y="9286"/>
                  </a:lnTo>
                  <a:lnTo>
                    <a:pt x="17568" y="9177"/>
                  </a:lnTo>
                  <a:cubicBezTo>
                    <a:pt x="17590" y="9119"/>
                    <a:pt x="17610" y="9059"/>
                    <a:pt x="17626" y="8997"/>
                  </a:cubicBezTo>
                  <a:cubicBezTo>
                    <a:pt x="17641" y="8944"/>
                    <a:pt x="17653" y="8890"/>
                    <a:pt x="17663" y="8835"/>
                  </a:cubicBezTo>
                  <a:lnTo>
                    <a:pt x="17709" y="8691"/>
                  </a:lnTo>
                  <a:lnTo>
                    <a:pt x="17732" y="8540"/>
                  </a:lnTo>
                  <a:lnTo>
                    <a:pt x="17783" y="8406"/>
                  </a:lnTo>
                  <a:lnTo>
                    <a:pt x="17835" y="8208"/>
                  </a:lnTo>
                  <a:lnTo>
                    <a:pt x="17770" y="8060"/>
                  </a:lnTo>
                  <a:lnTo>
                    <a:pt x="17770" y="7890"/>
                  </a:lnTo>
                  <a:lnTo>
                    <a:pt x="17823" y="7767"/>
                  </a:lnTo>
                  <a:lnTo>
                    <a:pt x="17830" y="7600"/>
                  </a:lnTo>
                  <a:cubicBezTo>
                    <a:pt x="17813" y="7554"/>
                    <a:pt x="17796" y="7509"/>
                    <a:pt x="17778" y="7463"/>
                  </a:cubicBezTo>
                  <a:cubicBezTo>
                    <a:pt x="17763" y="7423"/>
                    <a:pt x="17747" y="7384"/>
                    <a:pt x="17735" y="7341"/>
                  </a:cubicBezTo>
                  <a:cubicBezTo>
                    <a:pt x="17715" y="7271"/>
                    <a:pt x="17705" y="7195"/>
                    <a:pt x="17707" y="7119"/>
                  </a:cubicBezTo>
                  <a:lnTo>
                    <a:pt x="17634" y="7044"/>
                  </a:lnTo>
                  <a:lnTo>
                    <a:pt x="17580" y="7052"/>
                  </a:lnTo>
                  <a:lnTo>
                    <a:pt x="17503" y="6849"/>
                  </a:lnTo>
                  <a:lnTo>
                    <a:pt x="17459" y="6758"/>
                  </a:lnTo>
                  <a:lnTo>
                    <a:pt x="17435" y="6611"/>
                  </a:lnTo>
                  <a:lnTo>
                    <a:pt x="17373" y="6495"/>
                  </a:lnTo>
                  <a:lnTo>
                    <a:pt x="17240" y="6324"/>
                  </a:lnTo>
                  <a:lnTo>
                    <a:pt x="17132" y="6263"/>
                  </a:lnTo>
                  <a:lnTo>
                    <a:pt x="17059" y="6103"/>
                  </a:lnTo>
                  <a:lnTo>
                    <a:pt x="16962" y="6028"/>
                  </a:lnTo>
                  <a:lnTo>
                    <a:pt x="16881" y="6047"/>
                  </a:lnTo>
                  <a:lnTo>
                    <a:pt x="16783" y="6115"/>
                  </a:lnTo>
                  <a:lnTo>
                    <a:pt x="16687" y="6140"/>
                  </a:lnTo>
                  <a:lnTo>
                    <a:pt x="16607" y="6103"/>
                  </a:lnTo>
                  <a:lnTo>
                    <a:pt x="16460" y="6072"/>
                  </a:lnTo>
                  <a:lnTo>
                    <a:pt x="16403" y="6004"/>
                  </a:lnTo>
                  <a:lnTo>
                    <a:pt x="16326" y="5924"/>
                  </a:lnTo>
                  <a:lnTo>
                    <a:pt x="16206" y="5924"/>
                  </a:lnTo>
                  <a:lnTo>
                    <a:pt x="16146" y="5807"/>
                  </a:lnTo>
                  <a:lnTo>
                    <a:pt x="16226" y="5720"/>
                  </a:lnTo>
                  <a:lnTo>
                    <a:pt x="16275" y="5634"/>
                  </a:lnTo>
                  <a:lnTo>
                    <a:pt x="16349" y="5282"/>
                  </a:lnTo>
                  <a:lnTo>
                    <a:pt x="16330" y="5106"/>
                  </a:lnTo>
                  <a:lnTo>
                    <a:pt x="16362" y="4989"/>
                  </a:lnTo>
                  <a:lnTo>
                    <a:pt x="16434" y="4856"/>
                  </a:lnTo>
                  <a:lnTo>
                    <a:pt x="16537" y="4743"/>
                  </a:lnTo>
                  <a:lnTo>
                    <a:pt x="16606" y="4658"/>
                  </a:lnTo>
                  <a:lnTo>
                    <a:pt x="16694" y="4611"/>
                  </a:lnTo>
                  <a:lnTo>
                    <a:pt x="16817" y="4582"/>
                  </a:lnTo>
                  <a:lnTo>
                    <a:pt x="16917" y="4582"/>
                  </a:lnTo>
                  <a:lnTo>
                    <a:pt x="17020" y="4619"/>
                  </a:lnTo>
                  <a:lnTo>
                    <a:pt x="17129" y="4632"/>
                  </a:lnTo>
                  <a:lnTo>
                    <a:pt x="17261" y="4626"/>
                  </a:lnTo>
                  <a:lnTo>
                    <a:pt x="17398" y="4558"/>
                  </a:lnTo>
                  <a:lnTo>
                    <a:pt x="17471" y="4527"/>
                  </a:lnTo>
                  <a:lnTo>
                    <a:pt x="17580" y="4490"/>
                  </a:lnTo>
                  <a:lnTo>
                    <a:pt x="17633" y="4527"/>
                  </a:lnTo>
                  <a:lnTo>
                    <a:pt x="17686" y="4607"/>
                  </a:lnTo>
                  <a:lnTo>
                    <a:pt x="17787" y="4674"/>
                  </a:lnTo>
                  <a:lnTo>
                    <a:pt x="17836" y="4724"/>
                  </a:lnTo>
                  <a:lnTo>
                    <a:pt x="17952" y="4730"/>
                  </a:lnTo>
                  <a:lnTo>
                    <a:pt x="18081" y="4644"/>
                  </a:lnTo>
                  <a:lnTo>
                    <a:pt x="18189" y="4625"/>
                  </a:lnTo>
                  <a:lnTo>
                    <a:pt x="18143" y="4366"/>
                  </a:lnTo>
                  <a:cubicBezTo>
                    <a:pt x="18105" y="4367"/>
                    <a:pt x="18070" y="4330"/>
                    <a:pt x="18058" y="4274"/>
                  </a:cubicBezTo>
                  <a:cubicBezTo>
                    <a:pt x="18044" y="4208"/>
                    <a:pt x="18064" y="4136"/>
                    <a:pt x="18106" y="4107"/>
                  </a:cubicBezTo>
                  <a:cubicBezTo>
                    <a:pt x="18105" y="4044"/>
                    <a:pt x="18122" y="3983"/>
                    <a:pt x="18153" y="3941"/>
                  </a:cubicBezTo>
                  <a:cubicBezTo>
                    <a:pt x="18184" y="3898"/>
                    <a:pt x="18225" y="3878"/>
                    <a:pt x="18266" y="3886"/>
                  </a:cubicBezTo>
                  <a:lnTo>
                    <a:pt x="18388" y="3912"/>
                  </a:lnTo>
                  <a:lnTo>
                    <a:pt x="18433" y="3986"/>
                  </a:lnTo>
                  <a:lnTo>
                    <a:pt x="18561" y="3941"/>
                  </a:lnTo>
                  <a:lnTo>
                    <a:pt x="18622" y="4058"/>
                  </a:lnTo>
                  <a:lnTo>
                    <a:pt x="18642" y="4156"/>
                  </a:lnTo>
                  <a:lnTo>
                    <a:pt x="18742" y="4173"/>
                  </a:lnTo>
                  <a:lnTo>
                    <a:pt x="18819" y="4105"/>
                  </a:lnTo>
                  <a:lnTo>
                    <a:pt x="18815" y="3967"/>
                  </a:lnTo>
                  <a:lnTo>
                    <a:pt x="18815" y="3844"/>
                  </a:lnTo>
                  <a:lnTo>
                    <a:pt x="18867" y="3773"/>
                  </a:lnTo>
                  <a:lnTo>
                    <a:pt x="18940" y="3726"/>
                  </a:lnTo>
                  <a:lnTo>
                    <a:pt x="19014" y="3739"/>
                  </a:lnTo>
                  <a:lnTo>
                    <a:pt x="19059" y="3881"/>
                  </a:lnTo>
                  <a:lnTo>
                    <a:pt x="19100" y="4056"/>
                  </a:lnTo>
                  <a:lnTo>
                    <a:pt x="19170" y="4183"/>
                  </a:lnTo>
                  <a:lnTo>
                    <a:pt x="19186" y="4282"/>
                  </a:lnTo>
                  <a:lnTo>
                    <a:pt x="19098" y="4430"/>
                  </a:lnTo>
                  <a:lnTo>
                    <a:pt x="19067" y="4607"/>
                  </a:lnTo>
                  <a:lnTo>
                    <a:pt x="19096" y="4814"/>
                  </a:lnTo>
                  <a:lnTo>
                    <a:pt x="19031" y="4991"/>
                  </a:lnTo>
                  <a:lnTo>
                    <a:pt x="18966" y="5108"/>
                  </a:lnTo>
                  <a:cubicBezTo>
                    <a:pt x="18954" y="5143"/>
                    <a:pt x="18950" y="5183"/>
                    <a:pt x="18953" y="5223"/>
                  </a:cubicBezTo>
                  <a:cubicBezTo>
                    <a:pt x="18962" y="5311"/>
                    <a:pt x="19008" y="5380"/>
                    <a:pt x="19066" y="5393"/>
                  </a:cubicBezTo>
                  <a:lnTo>
                    <a:pt x="19082" y="5556"/>
                  </a:lnTo>
                  <a:lnTo>
                    <a:pt x="19157" y="5665"/>
                  </a:lnTo>
                  <a:lnTo>
                    <a:pt x="19206" y="5747"/>
                  </a:lnTo>
                  <a:lnTo>
                    <a:pt x="19243" y="5909"/>
                  </a:lnTo>
                  <a:lnTo>
                    <a:pt x="19298" y="5952"/>
                  </a:lnTo>
                  <a:lnTo>
                    <a:pt x="19402" y="6100"/>
                  </a:lnTo>
                  <a:lnTo>
                    <a:pt x="19470" y="6174"/>
                  </a:lnTo>
                  <a:lnTo>
                    <a:pt x="19527" y="6193"/>
                  </a:lnTo>
                  <a:lnTo>
                    <a:pt x="19531" y="6369"/>
                  </a:lnTo>
                  <a:lnTo>
                    <a:pt x="19624" y="6357"/>
                  </a:lnTo>
                  <a:lnTo>
                    <a:pt x="19673" y="6369"/>
                  </a:lnTo>
                  <a:lnTo>
                    <a:pt x="19721" y="6499"/>
                  </a:lnTo>
                  <a:lnTo>
                    <a:pt x="19782" y="6579"/>
                  </a:lnTo>
                  <a:lnTo>
                    <a:pt x="19822" y="6747"/>
                  </a:lnTo>
                  <a:lnTo>
                    <a:pt x="19922" y="6825"/>
                  </a:lnTo>
                  <a:lnTo>
                    <a:pt x="19989" y="6912"/>
                  </a:lnTo>
                  <a:lnTo>
                    <a:pt x="20047" y="6840"/>
                  </a:lnTo>
                  <a:lnTo>
                    <a:pt x="20095" y="6770"/>
                  </a:lnTo>
                  <a:lnTo>
                    <a:pt x="20141" y="6776"/>
                  </a:lnTo>
                  <a:lnTo>
                    <a:pt x="20122" y="6661"/>
                  </a:lnTo>
                  <a:cubicBezTo>
                    <a:pt x="20096" y="6629"/>
                    <a:pt x="20076" y="6588"/>
                    <a:pt x="20063" y="6541"/>
                  </a:cubicBezTo>
                  <a:cubicBezTo>
                    <a:pt x="20048" y="6486"/>
                    <a:pt x="20044" y="6426"/>
                    <a:pt x="20051" y="6368"/>
                  </a:cubicBezTo>
                  <a:lnTo>
                    <a:pt x="20097" y="6333"/>
                  </a:lnTo>
                  <a:lnTo>
                    <a:pt x="20060" y="6229"/>
                  </a:lnTo>
                  <a:lnTo>
                    <a:pt x="20028" y="6130"/>
                  </a:lnTo>
                  <a:cubicBezTo>
                    <a:pt x="20017" y="6102"/>
                    <a:pt x="20015" y="6068"/>
                    <a:pt x="20024" y="6038"/>
                  </a:cubicBezTo>
                  <a:cubicBezTo>
                    <a:pt x="20032" y="6008"/>
                    <a:pt x="20050" y="5987"/>
                    <a:pt x="20071" y="5981"/>
                  </a:cubicBezTo>
                  <a:lnTo>
                    <a:pt x="20148" y="5952"/>
                  </a:lnTo>
                  <a:lnTo>
                    <a:pt x="20116" y="5824"/>
                  </a:lnTo>
                  <a:lnTo>
                    <a:pt x="20073" y="5726"/>
                  </a:lnTo>
                  <a:lnTo>
                    <a:pt x="20027" y="5675"/>
                  </a:lnTo>
                  <a:lnTo>
                    <a:pt x="19988" y="5459"/>
                  </a:lnTo>
                  <a:lnTo>
                    <a:pt x="19971" y="5357"/>
                  </a:lnTo>
                  <a:lnTo>
                    <a:pt x="19889" y="5276"/>
                  </a:lnTo>
                  <a:cubicBezTo>
                    <a:pt x="19848" y="5275"/>
                    <a:pt x="19809" y="5248"/>
                    <a:pt x="19781" y="5203"/>
                  </a:cubicBezTo>
                  <a:cubicBezTo>
                    <a:pt x="19758" y="5165"/>
                    <a:pt x="19743" y="5118"/>
                    <a:pt x="19740" y="5067"/>
                  </a:cubicBezTo>
                  <a:lnTo>
                    <a:pt x="19649" y="5030"/>
                  </a:lnTo>
                  <a:lnTo>
                    <a:pt x="19552" y="5065"/>
                  </a:lnTo>
                  <a:lnTo>
                    <a:pt x="19499" y="4954"/>
                  </a:lnTo>
                  <a:lnTo>
                    <a:pt x="19530" y="4815"/>
                  </a:lnTo>
                  <a:lnTo>
                    <a:pt x="19474" y="4739"/>
                  </a:lnTo>
                  <a:lnTo>
                    <a:pt x="19445" y="4653"/>
                  </a:lnTo>
                  <a:lnTo>
                    <a:pt x="19429" y="4566"/>
                  </a:lnTo>
                  <a:lnTo>
                    <a:pt x="19532" y="4463"/>
                  </a:lnTo>
                  <a:lnTo>
                    <a:pt x="19674" y="4445"/>
                  </a:lnTo>
                  <a:lnTo>
                    <a:pt x="19757" y="4410"/>
                  </a:lnTo>
                  <a:lnTo>
                    <a:pt x="19810" y="4391"/>
                  </a:lnTo>
                  <a:lnTo>
                    <a:pt x="19862" y="4330"/>
                  </a:lnTo>
                  <a:lnTo>
                    <a:pt x="19913" y="4237"/>
                  </a:lnTo>
                  <a:lnTo>
                    <a:pt x="19960" y="4135"/>
                  </a:lnTo>
                  <a:lnTo>
                    <a:pt x="20017" y="4135"/>
                  </a:lnTo>
                  <a:lnTo>
                    <a:pt x="20052" y="4258"/>
                  </a:lnTo>
                  <a:lnTo>
                    <a:pt x="20103" y="4307"/>
                  </a:lnTo>
                  <a:lnTo>
                    <a:pt x="20167" y="4360"/>
                  </a:lnTo>
                  <a:lnTo>
                    <a:pt x="20240" y="4360"/>
                  </a:lnTo>
                  <a:lnTo>
                    <a:pt x="20330" y="4258"/>
                  </a:lnTo>
                  <a:lnTo>
                    <a:pt x="20441" y="4155"/>
                  </a:lnTo>
                  <a:lnTo>
                    <a:pt x="20460" y="4007"/>
                  </a:lnTo>
                  <a:lnTo>
                    <a:pt x="20532" y="3897"/>
                  </a:lnTo>
                  <a:lnTo>
                    <a:pt x="20647" y="3796"/>
                  </a:lnTo>
                  <a:lnTo>
                    <a:pt x="20690" y="3796"/>
                  </a:lnTo>
                  <a:lnTo>
                    <a:pt x="20798" y="3815"/>
                  </a:lnTo>
                  <a:lnTo>
                    <a:pt x="20974" y="3825"/>
                  </a:lnTo>
                  <a:lnTo>
                    <a:pt x="21043" y="3689"/>
                  </a:lnTo>
                  <a:lnTo>
                    <a:pt x="20828" y="3616"/>
                  </a:lnTo>
                  <a:lnTo>
                    <a:pt x="20699" y="3488"/>
                  </a:lnTo>
                  <a:cubicBezTo>
                    <a:pt x="20651" y="3440"/>
                    <a:pt x="20598" y="3408"/>
                    <a:pt x="20541" y="3395"/>
                  </a:cubicBezTo>
                  <a:cubicBezTo>
                    <a:pt x="20487" y="3382"/>
                    <a:pt x="20431" y="3387"/>
                    <a:pt x="20377" y="3369"/>
                  </a:cubicBezTo>
                  <a:cubicBezTo>
                    <a:pt x="20319" y="3349"/>
                    <a:pt x="20265" y="3304"/>
                    <a:pt x="20223" y="3239"/>
                  </a:cubicBezTo>
                  <a:lnTo>
                    <a:pt x="20154" y="3103"/>
                  </a:lnTo>
                  <a:lnTo>
                    <a:pt x="20236" y="3024"/>
                  </a:lnTo>
                  <a:lnTo>
                    <a:pt x="20355" y="3107"/>
                  </a:lnTo>
                  <a:lnTo>
                    <a:pt x="20443" y="3134"/>
                  </a:lnTo>
                  <a:lnTo>
                    <a:pt x="20540" y="3140"/>
                  </a:lnTo>
                  <a:lnTo>
                    <a:pt x="20552" y="3056"/>
                  </a:lnTo>
                  <a:lnTo>
                    <a:pt x="20456" y="2990"/>
                  </a:lnTo>
                  <a:lnTo>
                    <a:pt x="20365" y="2851"/>
                  </a:lnTo>
                  <a:lnTo>
                    <a:pt x="20463" y="2783"/>
                  </a:lnTo>
                  <a:lnTo>
                    <a:pt x="20569" y="2870"/>
                  </a:lnTo>
                  <a:lnTo>
                    <a:pt x="20686" y="2876"/>
                  </a:lnTo>
                  <a:lnTo>
                    <a:pt x="20806" y="2925"/>
                  </a:lnTo>
                  <a:lnTo>
                    <a:pt x="20940" y="2947"/>
                  </a:lnTo>
                  <a:lnTo>
                    <a:pt x="21026" y="2924"/>
                  </a:lnTo>
                  <a:lnTo>
                    <a:pt x="21094" y="3032"/>
                  </a:lnTo>
                  <a:lnTo>
                    <a:pt x="21270" y="3145"/>
                  </a:lnTo>
                  <a:lnTo>
                    <a:pt x="21423" y="3219"/>
                  </a:lnTo>
                  <a:lnTo>
                    <a:pt x="21566" y="3127"/>
                  </a:lnTo>
                  <a:lnTo>
                    <a:pt x="21600" y="3078"/>
                  </a:lnTo>
                  <a:lnTo>
                    <a:pt x="21527" y="3010"/>
                  </a:lnTo>
                  <a:lnTo>
                    <a:pt x="21426" y="2891"/>
                  </a:lnTo>
                  <a:lnTo>
                    <a:pt x="21301" y="2737"/>
                  </a:lnTo>
                  <a:lnTo>
                    <a:pt x="21190" y="2630"/>
                  </a:lnTo>
                  <a:lnTo>
                    <a:pt x="21119" y="2630"/>
                  </a:lnTo>
                  <a:lnTo>
                    <a:pt x="21030" y="2636"/>
                  </a:lnTo>
                  <a:lnTo>
                    <a:pt x="20974" y="2686"/>
                  </a:lnTo>
                  <a:lnTo>
                    <a:pt x="20878" y="2770"/>
                  </a:lnTo>
                  <a:lnTo>
                    <a:pt x="20770" y="2686"/>
                  </a:lnTo>
                  <a:lnTo>
                    <a:pt x="20722" y="2588"/>
                  </a:lnTo>
                  <a:lnTo>
                    <a:pt x="20543" y="2472"/>
                  </a:lnTo>
                  <a:lnTo>
                    <a:pt x="20456" y="2425"/>
                  </a:lnTo>
                  <a:lnTo>
                    <a:pt x="20307" y="2425"/>
                  </a:lnTo>
                  <a:lnTo>
                    <a:pt x="20202" y="2382"/>
                  </a:lnTo>
                  <a:lnTo>
                    <a:pt x="20089" y="2339"/>
                  </a:lnTo>
                  <a:lnTo>
                    <a:pt x="19926" y="2311"/>
                  </a:lnTo>
                  <a:lnTo>
                    <a:pt x="19800" y="2213"/>
                  </a:lnTo>
                  <a:lnTo>
                    <a:pt x="19643" y="2083"/>
                  </a:lnTo>
                  <a:lnTo>
                    <a:pt x="19551" y="2052"/>
                  </a:lnTo>
                  <a:lnTo>
                    <a:pt x="19315" y="2034"/>
                  </a:lnTo>
                  <a:lnTo>
                    <a:pt x="19215" y="1997"/>
                  </a:lnTo>
                  <a:lnTo>
                    <a:pt x="19122" y="1921"/>
                  </a:lnTo>
                  <a:lnTo>
                    <a:pt x="18920" y="1933"/>
                  </a:lnTo>
                  <a:lnTo>
                    <a:pt x="18735" y="1921"/>
                  </a:lnTo>
                  <a:lnTo>
                    <a:pt x="18590" y="1909"/>
                  </a:lnTo>
                  <a:lnTo>
                    <a:pt x="18496" y="1822"/>
                  </a:lnTo>
                  <a:lnTo>
                    <a:pt x="18364" y="1797"/>
                  </a:lnTo>
                  <a:lnTo>
                    <a:pt x="18239" y="1810"/>
                  </a:lnTo>
                  <a:lnTo>
                    <a:pt x="18137" y="1829"/>
                  </a:lnTo>
                  <a:lnTo>
                    <a:pt x="18157" y="1902"/>
                  </a:lnTo>
                  <a:lnTo>
                    <a:pt x="18248" y="1991"/>
                  </a:lnTo>
                  <a:lnTo>
                    <a:pt x="18296" y="2120"/>
                  </a:lnTo>
                  <a:lnTo>
                    <a:pt x="18233" y="2151"/>
                  </a:lnTo>
                  <a:lnTo>
                    <a:pt x="18148" y="2110"/>
                  </a:lnTo>
                  <a:lnTo>
                    <a:pt x="18025" y="2036"/>
                  </a:lnTo>
                  <a:lnTo>
                    <a:pt x="17903" y="1987"/>
                  </a:lnTo>
                  <a:lnTo>
                    <a:pt x="17710" y="1891"/>
                  </a:lnTo>
                  <a:lnTo>
                    <a:pt x="17551" y="1878"/>
                  </a:lnTo>
                  <a:lnTo>
                    <a:pt x="17370" y="1915"/>
                  </a:lnTo>
                  <a:lnTo>
                    <a:pt x="17038" y="1989"/>
                  </a:lnTo>
                  <a:lnTo>
                    <a:pt x="16827" y="1926"/>
                  </a:lnTo>
                  <a:lnTo>
                    <a:pt x="16722" y="1858"/>
                  </a:lnTo>
                  <a:lnTo>
                    <a:pt x="16565" y="1799"/>
                  </a:lnTo>
                  <a:lnTo>
                    <a:pt x="16503" y="1709"/>
                  </a:lnTo>
                  <a:lnTo>
                    <a:pt x="16417" y="1665"/>
                  </a:lnTo>
                  <a:lnTo>
                    <a:pt x="16350" y="1665"/>
                  </a:lnTo>
                  <a:lnTo>
                    <a:pt x="16180" y="1702"/>
                  </a:lnTo>
                  <a:lnTo>
                    <a:pt x="15880" y="1706"/>
                  </a:lnTo>
                  <a:lnTo>
                    <a:pt x="15742" y="1620"/>
                  </a:lnTo>
                  <a:lnTo>
                    <a:pt x="15543" y="1620"/>
                  </a:lnTo>
                  <a:lnTo>
                    <a:pt x="15307" y="1595"/>
                  </a:lnTo>
                  <a:lnTo>
                    <a:pt x="15157" y="1620"/>
                  </a:lnTo>
                  <a:lnTo>
                    <a:pt x="15047" y="1501"/>
                  </a:lnTo>
                  <a:lnTo>
                    <a:pt x="14881" y="1420"/>
                  </a:lnTo>
                  <a:lnTo>
                    <a:pt x="14763" y="1303"/>
                  </a:lnTo>
                  <a:lnTo>
                    <a:pt x="14679" y="1266"/>
                  </a:lnTo>
                  <a:lnTo>
                    <a:pt x="14635" y="1352"/>
                  </a:lnTo>
                  <a:lnTo>
                    <a:pt x="14550" y="1352"/>
                  </a:lnTo>
                  <a:lnTo>
                    <a:pt x="14462" y="1297"/>
                  </a:lnTo>
                  <a:lnTo>
                    <a:pt x="14166" y="1211"/>
                  </a:lnTo>
                  <a:lnTo>
                    <a:pt x="14073" y="1169"/>
                  </a:lnTo>
                  <a:lnTo>
                    <a:pt x="13945" y="1162"/>
                  </a:lnTo>
                  <a:lnTo>
                    <a:pt x="13813" y="1181"/>
                  </a:lnTo>
                  <a:lnTo>
                    <a:pt x="13627" y="1224"/>
                  </a:lnTo>
                  <a:lnTo>
                    <a:pt x="13667" y="1317"/>
                  </a:lnTo>
                  <a:lnTo>
                    <a:pt x="13749" y="1403"/>
                  </a:lnTo>
                  <a:lnTo>
                    <a:pt x="13692" y="1507"/>
                  </a:lnTo>
                  <a:lnTo>
                    <a:pt x="13597" y="1536"/>
                  </a:lnTo>
                  <a:lnTo>
                    <a:pt x="13538" y="1628"/>
                  </a:lnTo>
                  <a:lnTo>
                    <a:pt x="13428" y="1659"/>
                  </a:lnTo>
                  <a:lnTo>
                    <a:pt x="13358" y="1560"/>
                  </a:lnTo>
                  <a:lnTo>
                    <a:pt x="13216" y="1548"/>
                  </a:lnTo>
                  <a:lnTo>
                    <a:pt x="13131" y="1566"/>
                  </a:lnTo>
                  <a:lnTo>
                    <a:pt x="13104" y="1505"/>
                  </a:lnTo>
                  <a:lnTo>
                    <a:pt x="12982" y="1530"/>
                  </a:lnTo>
                  <a:lnTo>
                    <a:pt x="12917" y="1609"/>
                  </a:lnTo>
                  <a:lnTo>
                    <a:pt x="12808" y="1661"/>
                  </a:lnTo>
                  <a:lnTo>
                    <a:pt x="12730" y="1716"/>
                  </a:lnTo>
                  <a:lnTo>
                    <a:pt x="12648" y="1673"/>
                  </a:lnTo>
                  <a:lnTo>
                    <a:pt x="12554" y="1612"/>
                  </a:lnTo>
                  <a:lnTo>
                    <a:pt x="12432" y="1501"/>
                  </a:lnTo>
                  <a:lnTo>
                    <a:pt x="12362" y="1435"/>
                  </a:lnTo>
                  <a:lnTo>
                    <a:pt x="12252" y="1303"/>
                  </a:lnTo>
                  <a:lnTo>
                    <a:pt x="12198" y="1196"/>
                  </a:lnTo>
                  <a:lnTo>
                    <a:pt x="12065" y="1147"/>
                  </a:lnTo>
                  <a:lnTo>
                    <a:pt x="11907" y="1091"/>
                  </a:lnTo>
                  <a:lnTo>
                    <a:pt x="11807" y="1027"/>
                  </a:lnTo>
                  <a:lnTo>
                    <a:pt x="11650" y="1040"/>
                  </a:lnTo>
                  <a:lnTo>
                    <a:pt x="11476" y="1046"/>
                  </a:lnTo>
                  <a:lnTo>
                    <a:pt x="11319" y="1107"/>
                  </a:lnTo>
                  <a:lnTo>
                    <a:pt x="11161" y="1175"/>
                  </a:lnTo>
                  <a:lnTo>
                    <a:pt x="11102" y="1212"/>
                  </a:lnTo>
                  <a:lnTo>
                    <a:pt x="10997" y="1157"/>
                  </a:lnTo>
                  <a:lnTo>
                    <a:pt x="10925" y="1085"/>
                  </a:lnTo>
                  <a:lnTo>
                    <a:pt x="10818" y="1062"/>
                  </a:lnTo>
                  <a:lnTo>
                    <a:pt x="10706" y="1005"/>
                  </a:lnTo>
                  <a:lnTo>
                    <a:pt x="10635" y="986"/>
                  </a:lnTo>
                  <a:lnTo>
                    <a:pt x="10534" y="1017"/>
                  </a:lnTo>
                  <a:lnTo>
                    <a:pt x="10460" y="1067"/>
                  </a:lnTo>
                  <a:lnTo>
                    <a:pt x="10390" y="1116"/>
                  </a:lnTo>
                  <a:lnTo>
                    <a:pt x="10258" y="1109"/>
                  </a:lnTo>
                  <a:lnTo>
                    <a:pt x="10185" y="1048"/>
                  </a:lnTo>
                  <a:lnTo>
                    <a:pt x="10067" y="999"/>
                  </a:lnTo>
                  <a:lnTo>
                    <a:pt x="10001" y="925"/>
                  </a:lnTo>
                  <a:lnTo>
                    <a:pt x="9915" y="908"/>
                  </a:lnTo>
                  <a:lnTo>
                    <a:pt x="9859" y="933"/>
                  </a:lnTo>
                  <a:lnTo>
                    <a:pt x="9750" y="999"/>
                  </a:lnTo>
                  <a:lnTo>
                    <a:pt x="9570" y="1077"/>
                  </a:lnTo>
                  <a:lnTo>
                    <a:pt x="9446" y="1137"/>
                  </a:lnTo>
                  <a:lnTo>
                    <a:pt x="9279" y="1137"/>
                  </a:lnTo>
                  <a:lnTo>
                    <a:pt x="9295" y="1014"/>
                  </a:lnTo>
                  <a:lnTo>
                    <a:pt x="9310" y="961"/>
                  </a:lnTo>
                  <a:lnTo>
                    <a:pt x="9378" y="871"/>
                  </a:lnTo>
                  <a:lnTo>
                    <a:pt x="9505" y="792"/>
                  </a:lnTo>
                  <a:lnTo>
                    <a:pt x="9585" y="731"/>
                  </a:lnTo>
                  <a:lnTo>
                    <a:pt x="9656" y="672"/>
                  </a:lnTo>
                  <a:lnTo>
                    <a:pt x="9727" y="607"/>
                  </a:lnTo>
                  <a:lnTo>
                    <a:pt x="9742" y="445"/>
                  </a:lnTo>
                  <a:lnTo>
                    <a:pt x="9582" y="412"/>
                  </a:lnTo>
                  <a:cubicBezTo>
                    <a:pt x="9560" y="371"/>
                    <a:pt x="9533" y="339"/>
                    <a:pt x="9502" y="316"/>
                  </a:cubicBezTo>
                  <a:cubicBezTo>
                    <a:pt x="9454" y="281"/>
                    <a:pt x="9400" y="272"/>
                    <a:pt x="9348" y="291"/>
                  </a:cubicBezTo>
                  <a:lnTo>
                    <a:pt x="9271" y="259"/>
                  </a:lnTo>
                  <a:lnTo>
                    <a:pt x="9024" y="240"/>
                  </a:lnTo>
                  <a:lnTo>
                    <a:pt x="8961" y="296"/>
                  </a:lnTo>
                  <a:lnTo>
                    <a:pt x="8878" y="321"/>
                  </a:lnTo>
                  <a:lnTo>
                    <a:pt x="8778" y="327"/>
                  </a:lnTo>
                  <a:lnTo>
                    <a:pt x="8669" y="321"/>
                  </a:lnTo>
                  <a:lnTo>
                    <a:pt x="8552" y="169"/>
                  </a:lnTo>
                  <a:lnTo>
                    <a:pt x="8382" y="61"/>
                  </a:lnTo>
                  <a:lnTo>
                    <a:pt x="8181" y="0"/>
                  </a:lnTo>
                  <a:lnTo>
                    <a:pt x="8118" y="111"/>
                  </a:lnTo>
                  <a:cubicBezTo>
                    <a:pt x="8095" y="146"/>
                    <a:pt x="8072" y="181"/>
                    <a:pt x="8049" y="216"/>
                  </a:cubicBezTo>
                  <a:cubicBezTo>
                    <a:pt x="8019" y="259"/>
                    <a:pt x="7990" y="302"/>
                    <a:pt x="7960" y="345"/>
                  </a:cubicBezTo>
                  <a:lnTo>
                    <a:pt x="7855" y="476"/>
                  </a:lnTo>
                  <a:lnTo>
                    <a:pt x="7722" y="482"/>
                  </a:lnTo>
                  <a:lnTo>
                    <a:pt x="7658" y="400"/>
                  </a:lnTo>
                  <a:lnTo>
                    <a:pt x="7484" y="373"/>
                  </a:lnTo>
                  <a:lnTo>
                    <a:pt x="7361" y="362"/>
                  </a:lnTo>
                  <a:lnTo>
                    <a:pt x="7275" y="430"/>
                  </a:lnTo>
                  <a:lnTo>
                    <a:pt x="7161" y="486"/>
                  </a:lnTo>
                  <a:lnTo>
                    <a:pt x="7012" y="523"/>
                  </a:lnTo>
                  <a:lnTo>
                    <a:pt x="6838" y="560"/>
                  </a:lnTo>
                  <a:lnTo>
                    <a:pt x="6726" y="578"/>
                  </a:lnTo>
                  <a:lnTo>
                    <a:pt x="6715" y="666"/>
                  </a:lnTo>
                  <a:lnTo>
                    <a:pt x="6751" y="734"/>
                  </a:lnTo>
                  <a:lnTo>
                    <a:pt x="6843" y="832"/>
                  </a:lnTo>
                  <a:lnTo>
                    <a:pt x="6786" y="906"/>
                  </a:lnTo>
                  <a:lnTo>
                    <a:pt x="6718" y="930"/>
                  </a:lnTo>
                  <a:lnTo>
                    <a:pt x="6637" y="973"/>
                  </a:lnTo>
                  <a:lnTo>
                    <a:pt x="6556" y="924"/>
                  </a:lnTo>
                  <a:lnTo>
                    <a:pt x="6471" y="887"/>
                  </a:lnTo>
                  <a:lnTo>
                    <a:pt x="6350" y="943"/>
                  </a:lnTo>
                  <a:lnTo>
                    <a:pt x="6279" y="996"/>
                  </a:lnTo>
                  <a:lnTo>
                    <a:pt x="6206" y="1051"/>
                  </a:lnTo>
                  <a:lnTo>
                    <a:pt x="6149" y="1132"/>
                  </a:lnTo>
                  <a:lnTo>
                    <a:pt x="6064" y="1205"/>
                  </a:lnTo>
                  <a:lnTo>
                    <a:pt x="5960" y="1295"/>
                  </a:lnTo>
                  <a:lnTo>
                    <a:pt x="5892" y="1351"/>
                  </a:lnTo>
                  <a:lnTo>
                    <a:pt x="5816" y="1400"/>
                  </a:lnTo>
                  <a:lnTo>
                    <a:pt x="5722" y="1449"/>
                  </a:lnTo>
                  <a:lnTo>
                    <a:pt x="5637" y="1449"/>
                  </a:lnTo>
                  <a:lnTo>
                    <a:pt x="5595" y="1413"/>
                  </a:lnTo>
                  <a:lnTo>
                    <a:pt x="5495" y="1413"/>
                  </a:lnTo>
                  <a:lnTo>
                    <a:pt x="5468" y="1536"/>
                  </a:lnTo>
                  <a:lnTo>
                    <a:pt x="5511" y="1683"/>
                  </a:lnTo>
                  <a:lnTo>
                    <a:pt x="5628" y="1858"/>
                  </a:lnTo>
                  <a:lnTo>
                    <a:pt x="5664" y="1907"/>
                  </a:lnTo>
                  <a:lnTo>
                    <a:pt x="5767" y="1929"/>
                  </a:lnTo>
                  <a:lnTo>
                    <a:pt x="5876" y="2075"/>
                  </a:lnTo>
                  <a:lnTo>
                    <a:pt x="5864" y="2215"/>
                  </a:lnTo>
                  <a:lnTo>
                    <a:pt x="5905" y="2289"/>
                  </a:lnTo>
                  <a:lnTo>
                    <a:pt x="5866" y="2477"/>
                  </a:lnTo>
                  <a:lnTo>
                    <a:pt x="5797" y="2656"/>
                  </a:lnTo>
                  <a:lnTo>
                    <a:pt x="5709" y="2755"/>
                  </a:lnTo>
                  <a:lnTo>
                    <a:pt x="5587" y="2810"/>
                  </a:lnTo>
                  <a:lnTo>
                    <a:pt x="5482" y="2822"/>
                  </a:lnTo>
                  <a:cubicBezTo>
                    <a:pt x="5453" y="2798"/>
                    <a:pt x="5444" y="2741"/>
                    <a:pt x="5463" y="2699"/>
                  </a:cubicBezTo>
                  <a:cubicBezTo>
                    <a:pt x="5481" y="2659"/>
                    <a:pt x="5516" y="2653"/>
                    <a:pt x="5544" y="2631"/>
                  </a:cubicBezTo>
                  <a:cubicBezTo>
                    <a:pt x="5592" y="2593"/>
                    <a:pt x="5617" y="2510"/>
                    <a:pt x="5603" y="2430"/>
                  </a:cubicBezTo>
                  <a:lnTo>
                    <a:pt x="5557" y="2208"/>
                  </a:lnTo>
                  <a:lnTo>
                    <a:pt x="5456" y="2066"/>
                  </a:lnTo>
                  <a:lnTo>
                    <a:pt x="5369" y="1842"/>
                  </a:lnTo>
                  <a:lnTo>
                    <a:pt x="5304" y="1651"/>
                  </a:lnTo>
                  <a:lnTo>
                    <a:pt x="5239" y="1515"/>
                  </a:lnTo>
                  <a:lnTo>
                    <a:pt x="5182" y="1355"/>
                  </a:lnTo>
                  <a:lnTo>
                    <a:pt x="5074" y="1252"/>
                  </a:lnTo>
                  <a:lnTo>
                    <a:pt x="4913" y="1178"/>
                  </a:lnTo>
                  <a:lnTo>
                    <a:pt x="4747" y="1246"/>
                  </a:lnTo>
                  <a:lnTo>
                    <a:pt x="4613" y="1388"/>
                  </a:lnTo>
                  <a:lnTo>
                    <a:pt x="4609" y="1523"/>
                  </a:lnTo>
                  <a:lnTo>
                    <a:pt x="4654" y="1702"/>
                  </a:lnTo>
                  <a:lnTo>
                    <a:pt x="4727" y="1825"/>
                  </a:lnTo>
                  <a:lnTo>
                    <a:pt x="4848" y="1874"/>
                  </a:lnTo>
                  <a:lnTo>
                    <a:pt x="4946" y="1942"/>
                  </a:lnTo>
                  <a:lnTo>
                    <a:pt x="5024" y="2032"/>
                  </a:lnTo>
                  <a:lnTo>
                    <a:pt x="5089" y="2143"/>
                  </a:lnTo>
                  <a:lnTo>
                    <a:pt x="5077" y="2241"/>
                  </a:lnTo>
                  <a:lnTo>
                    <a:pt x="4981" y="2276"/>
                  </a:lnTo>
                  <a:lnTo>
                    <a:pt x="4947" y="2348"/>
                  </a:lnTo>
                  <a:lnTo>
                    <a:pt x="4872" y="2286"/>
                  </a:lnTo>
                  <a:lnTo>
                    <a:pt x="4788" y="2194"/>
                  </a:lnTo>
                  <a:lnTo>
                    <a:pt x="4710" y="2163"/>
                  </a:lnTo>
                  <a:lnTo>
                    <a:pt x="4603" y="2151"/>
                  </a:lnTo>
                  <a:lnTo>
                    <a:pt x="4678" y="2284"/>
                  </a:lnTo>
                  <a:lnTo>
                    <a:pt x="4754" y="2363"/>
                  </a:lnTo>
                  <a:lnTo>
                    <a:pt x="4735" y="2522"/>
                  </a:lnTo>
                  <a:lnTo>
                    <a:pt x="4571" y="2643"/>
                  </a:lnTo>
                  <a:lnTo>
                    <a:pt x="4490" y="2738"/>
                  </a:lnTo>
                  <a:lnTo>
                    <a:pt x="4323" y="2820"/>
                  </a:lnTo>
                  <a:lnTo>
                    <a:pt x="4189" y="2900"/>
                  </a:lnTo>
                  <a:lnTo>
                    <a:pt x="4168" y="3010"/>
                  </a:lnTo>
                  <a:lnTo>
                    <a:pt x="4176" y="3166"/>
                  </a:lnTo>
                  <a:lnTo>
                    <a:pt x="4263" y="3589"/>
                  </a:lnTo>
                  <a:lnTo>
                    <a:pt x="4302" y="3809"/>
                  </a:lnTo>
                  <a:lnTo>
                    <a:pt x="4391" y="3967"/>
                  </a:lnTo>
                  <a:lnTo>
                    <a:pt x="4410" y="4139"/>
                  </a:lnTo>
                  <a:lnTo>
                    <a:pt x="4418" y="4379"/>
                  </a:lnTo>
                  <a:lnTo>
                    <a:pt x="4441" y="4560"/>
                  </a:lnTo>
                  <a:lnTo>
                    <a:pt x="4437" y="4864"/>
                  </a:lnTo>
                  <a:lnTo>
                    <a:pt x="4527" y="4941"/>
                  </a:lnTo>
                  <a:lnTo>
                    <a:pt x="4567" y="5097"/>
                  </a:lnTo>
                  <a:lnTo>
                    <a:pt x="4635" y="5183"/>
                  </a:lnTo>
                  <a:lnTo>
                    <a:pt x="4651" y="5256"/>
                  </a:lnTo>
                  <a:lnTo>
                    <a:pt x="4626" y="5367"/>
                  </a:lnTo>
                  <a:lnTo>
                    <a:pt x="4576" y="5443"/>
                  </a:lnTo>
                  <a:lnTo>
                    <a:pt x="4445" y="5463"/>
                  </a:lnTo>
                  <a:lnTo>
                    <a:pt x="4316" y="5596"/>
                  </a:lnTo>
                  <a:lnTo>
                    <a:pt x="4406" y="5724"/>
                  </a:lnTo>
                  <a:lnTo>
                    <a:pt x="4387" y="5836"/>
                  </a:lnTo>
                  <a:lnTo>
                    <a:pt x="4594" y="6114"/>
                  </a:lnTo>
                  <a:lnTo>
                    <a:pt x="4754" y="6030"/>
                  </a:lnTo>
                  <a:lnTo>
                    <a:pt x="4789" y="5840"/>
                  </a:lnTo>
                  <a:lnTo>
                    <a:pt x="4841" y="5803"/>
                  </a:lnTo>
                  <a:lnTo>
                    <a:pt x="4948" y="5879"/>
                  </a:lnTo>
                  <a:lnTo>
                    <a:pt x="5006" y="6012"/>
                  </a:lnTo>
                  <a:lnTo>
                    <a:pt x="4972" y="6178"/>
                  </a:lnTo>
                  <a:lnTo>
                    <a:pt x="4922" y="6262"/>
                  </a:lnTo>
                  <a:lnTo>
                    <a:pt x="4935" y="6389"/>
                  </a:lnTo>
                  <a:lnTo>
                    <a:pt x="4975" y="6457"/>
                  </a:lnTo>
                  <a:lnTo>
                    <a:pt x="4930" y="6525"/>
                  </a:lnTo>
                  <a:lnTo>
                    <a:pt x="4941" y="6684"/>
                  </a:lnTo>
                  <a:lnTo>
                    <a:pt x="4896" y="6822"/>
                  </a:lnTo>
                  <a:lnTo>
                    <a:pt x="4856" y="6858"/>
                  </a:lnTo>
                  <a:lnTo>
                    <a:pt x="4492" y="6703"/>
                  </a:lnTo>
                  <a:lnTo>
                    <a:pt x="4399" y="6602"/>
                  </a:lnTo>
                  <a:lnTo>
                    <a:pt x="4252" y="6584"/>
                  </a:lnTo>
                  <a:lnTo>
                    <a:pt x="4068" y="6730"/>
                  </a:lnTo>
                  <a:lnTo>
                    <a:pt x="3743" y="6603"/>
                  </a:lnTo>
                  <a:lnTo>
                    <a:pt x="3618" y="6656"/>
                  </a:lnTo>
                  <a:lnTo>
                    <a:pt x="3600" y="6823"/>
                  </a:lnTo>
                  <a:lnTo>
                    <a:pt x="3636" y="7187"/>
                  </a:lnTo>
                  <a:lnTo>
                    <a:pt x="3748" y="7239"/>
                  </a:lnTo>
                  <a:lnTo>
                    <a:pt x="3825" y="7347"/>
                  </a:lnTo>
                  <a:lnTo>
                    <a:pt x="3825" y="7604"/>
                  </a:lnTo>
                  <a:lnTo>
                    <a:pt x="3887" y="7855"/>
                  </a:lnTo>
                  <a:lnTo>
                    <a:pt x="3979" y="8012"/>
                  </a:lnTo>
                  <a:lnTo>
                    <a:pt x="4086" y="8093"/>
                  </a:lnTo>
                  <a:lnTo>
                    <a:pt x="4220" y="8136"/>
                  </a:lnTo>
                  <a:lnTo>
                    <a:pt x="4293" y="8263"/>
                  </a:lnTo>
                  <a:lnTo>
                    <a:pt x="4293" y="8394"/>
                  </a:lnTo>
                  <a:lnTo>
                    <a:pt x="4366" y="8540"/>
                  </a:lnTo>
                  <a:lnTo>
                    <a:pt x="4383" y="8629"/>
                  </a:lnTo>
                  <a:lnTo>
                    <a:pt x="4299" y="8664"/>
                  </a:lnTo>
                  <a:lnTo>
                    <a:pt x="4172" y="8604"/>
                  </a:lnTo>
                  <a:lnTo>
                    <a:pt x="4026" y="8653"/>
                  </a:lnTo>
                  <a:lnTo>
                    <a:pt x="3937" y="8795"/>
                  </a:lnTo>
                  <a:lnTo>
                    <a:pt x="3868" y="9042"/>
                  </a:lnTo>
                  <a:lnTo>
                    <a:pt x="4014" y="9200"/>
                  </a:lnTo>
                  <a:lnTo>
                    <a:pt x="4153" y="9272"/>
                  </a:lnTo>
                  <a:lnTo>
                    <a:pt x="4317" y="9447"/>
                  </a:lnTo>
                  <a:lnTo>
                    <a:pt x="4379" y="9595"/>
                  </a:lnTo>
                  <a:lnTo>
                    <a:pt x="4500" y="9504"/>
                  </a:lnTo>
                  <a:lnTo>
                    <a:pt x="4590" y="9545"/>
                  </a:lnTo>
                  <a:lnTo>
                    <a:pt x="4620" y="9647"/>
                  </a:lnTo>
                  <a:lnTo>
                    <a:pt x="4729" y="9807"/>
                  </a:lnTo>
                  <a:lnTo>
                    <a:pt x="4703" y="9934"/>
                  </a:lnTo>
                  <a:lnTo>
                    <a:pt x="4589" y="10028"/>
                  </a:lnTo>
                  <a:lnTo>
                    <a:pt x="4485" y="9905"/>
                  </a:lnTo>
                  <a:lnTo>
                    <a:pt x="4398" y="9948"/>
                  </a:lnTo>
                  <a:lnTo>
                    <a:pt x="4460" y="10099"/>
                  </a:lnTo>
                  <a:lnTo>
                    <a:pt x="4558" y="10237"/>
                  </a:lnTo>
                  <a:lnTo>
                    <a:pt x="4639" y="10407"/>
                  </a:lnTo>
                  <a:lnTo>
                    <a:pt x="4716" y="10732"/>
                  </a:lnTo>
                  <a:lnTo>
                    <a:pt x="4705" y="10997"/>
                  </a:lnTo>
                  <a:lnTo>
                    <a:pt x="4587" y="11154"/>
                  </a:lnTo>
                  <a:lnTo>
                    <a:pt x="4430" y="11160"/>
                  </a:lnTo>
                  <a:lnTo>
                    <a:pt x="4375" y="11281"/>
                  </a:lnTo>
                  <a:lnTo>
                    <a:pt x="4289" y="11156"/>
                  </a:lnTo>
                  <a:cubicBezTo>
                    <a:pt x="4252" y="11136"/>
                    <a:pt x="4216" y="11114"/>
                    <a:pt x="4180" y="11088"/>
                  </a:cubicBezTo>
                  <a:cubicBezTo>
                    <a:pt x="4134" y="11055"/>
                    <a:pt x="4089" y="11017"/>
                    <a:pt x="4044" y="10979"/>
                  </a:cubicBezTo>
                  <a:cubicBezTo>
                    <a:pt x="3984" y="10930"/>
                    <a:pt x="3923" y="10882"/>
                    <a:pt x="3862" y="10835"/>
                  </a:cubicBezTo>
                  <a:lnTo>
                    <a:pt x="3803" y="10661"/>
                  </a:lnTo>
                  <a:lnTo>
                    <a:pt x="3784" y="10495"/>
                  </a:lnTo>
                  <a:lnTo>
                    <a:pt x="3841" y="10339"/>
                  </a:lnTo>
                  <a:lnTo>
                    <a:pt x="3888" y="10223"/>
                  </a:lnTo>
                  <a:close/>
                </a:path>
              </a:pathLst>
            </a:custGeom>
            <a:grpFill/>
            <a:ln w="25400" cap="flat">
              <a:noFill/>
              <a:prstDash val="solid"/>
              <a:miter lim="400000"/>
            </a:ln>
            <a:effectLst/>
          </p:spPr>
          <p:txBody>
            <a:bodyPr anchor="ctr"/>
            <a:lstStyle/>
            <a:p>
              <a:pPr algn="ctr"/>
              <a:endParaRPr sz="900" dirty="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7" name="îşlïḍe">
              <a:extLst>
                <a:ext uri="{FF2B5EF4-FFF2-40B4-BE49-F238E27FC236}">
                  <a16:creationId xmlns:a16="http://schemas.microsoft.com/office/drawing/2014/main" id="{1D789904-B3A8-AB5E-7CFD-8846A19074F8}"/>
                </a:ext>
              </a:extLst>
            </p:cNvPr>
            <p:cNvSpPr/>
            <p:nvPr/>
          </p:nvSpPr>
          <p:spPr>
            <a:xfrm>
              <a:off x="7558388" y="1310558"/>
              <a:ext cx="328933" cy="89526"/>
            </a:xfrm>
            <a:custGeom>
              <a:avLst/>
              <a:gdLst/>
              <a:ahLst/>
              <a:cxnLst>
                <a:cxn ang="0">
                  <a:pos x="wd2" y="hd2"/>
                </a:cxn>
                <a:cxn ang="5400000">
                  <a:pos x="wd2" y="hd2"/>
                </a:cxn>
                <a:cxn ang="10800000">
                  <a:pos x="wd2" y="hd2"/>
                </a:cxn>
                <a:cxn ang="16200000">
                  <a:pos x="wd2" y="hd2"/>
                </a:cxn>
              </a:cxnLst>
              <a:rect l="0" t="0" r="r" b="b"/>
              <a:pathLst>
                <a:path w="21600" h="21600" extrusionOk="0">
                  <a:moveTo>
                    <a:pt x="7778" y="6595"/>
                  </a:moveTo>
                  <a:lnTo>
                    <a:pt x="10446" y="7621"/>
                  </a:lnTo>
                  <a:lnTo>
                    <a:pt x="11913" y="8186"/>
                  </a:lnTo>
                  <a:lnTo>
                    <a:pt x="12620" y="11749"/>
                  </a:lnTo>
                  <a:lnTo>
                    <a:pt x="14481" y="12643"/>
                  </a:lnTo>
                  <a:lnTo>
                    <a:pt x="16772" y="11668"/>
                  </a:lnTo>
                  <a:lnTo>
                    <a:pt x="18486" y="11668"/>
                  </a:lnTo>
                  <a:lnTo>
                    <a:pt x="20801" y="12156"/>
                  </a:lnTo>
                  <a:lnTo>
                    <a:pt x="21600" y="13283"/>
                  </a:lnTo>
                  <a:lnTo>
                    <a:pt x="19933" y="15944"/>
                  </a:lnTo>
                  <a:lnTo>
                    <a:pt x="17089" y="15944"/>
                  </a:lnTo>
                  <a:lnTo>
                    <a:pt x="16332" y="19345"/>
                  </a:lnTo>
                  <a:lnTo>
                    <a:pt x="16001" y="21600"/>
                  </a:lnTo>
                  <a:lnTo>
                    <a:pt x="14718" y="20625"/>
                  </a:lnTo>
                  <a:lnTo>
                    <a:pt x="14985" y="16005"/>
                  </a:lnTo>
                  <a:lnTo>
                    <a:pt x="13115" y="14553"/>
                  </a:lnTo>
                  <a:lnTo>
                    <a:pt x="9998" y="14309"/>
                  </a:lnTo>
                  <a:lnTo>
                    <a:pt x="8554" y="13334"/>
                  </a:lnTo>
                  <a:lnTo>
                    <a:pt x="6375" y="9273"/>
                  </a:lnTo>
                  <a:lnTo>
                    <a:pt x="4455" y="10004"/>
                  </a:lnTo>
                  <a:lnTo>
                    <a:pt x="647" y="10490"/>
                  </a:lnTo>
                  <a:lnTo>
                    <a:pt x="0" y="7648"/>
                  </a:lnTo>
                  <a:lnTo>
                    <a:pt x="1373" y="1494"/>
                  </a:lnTo>
                  <a:lnTo>
                    <a:pt x="2843" y="0"/>
                  </a:lnTo>
                  <a:lnTo>
                    <a:pt x="5108" y="1491"/>
                  </a:lnTo>
                  <a:lnTo>
                    <a:pt x="5617" y="3189"/>
                  </a:lnTo>
                  <a:lnTo>
                    <a:pt x="6572" y="5128"/>
                  </a:lnTo>
                  <a:lnTo>
                    <a:pt x="7778" y="6595"/>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8" name="íṧļîḍè">
              <a:extLst>
                <a:ext uri="{FF2B5EF4-FFF2-40B4-BE49-F238E27FC236}">
                  <a16:creationId xmlns:a16="http://schemas.microsoft.com/office/drawing/2014/main" id="{D67D9594-EFAA-3B19-49CD-2504BBA97C41}"/>
                </a:ext>
              </a:extLst>
            </p:cNvPr>
            <p:cNvSpPr/>
            <p:nvPr/>
          </p:nvSpPr>
          <p:spPr>
            <a:xfrm>
              <a:off x="9628653" y="2148074"/>
              <a:ext cx="217835" cy="255740"/>
            </a:xfrm>
            <a:custGeom>
              <a:avLst/>
              <a:gdLst/>
              <a:ahLst/>
              <a:cxnLst>
                <a:cxn ang="0">
                  <a:pos x="wd2" y="hd2"/>
                </a:cxn>
                <a:cxn ang="5400000">
                  <a:pos x="wd2" y="hd2"/>
                </a:cxn>
                <a:cxn ang="10800000">
                  <a:pos x="wd2" y="hd2"/>
                </a:cxn>
                <a:cxn ang="16200000">
                  <a:pos x="wd2" y="hd2"/>
                </a:cxn>
              </a:cxnLst>
              <a:rect l="0" t="0" r="r" b="b"/>
              <a:pathLst>
                <a:path w="21600" h="21600" extrusionOk="0">
                  <a:moveTo>
                    <a:pt x="918" y="306"/>
                  </a:moveTo>
                  <a:lnTo>
                    <a:pt x="2649" y="0"/>
                  </a:lnTo>
                  <a:lnTo>
                    <a:pt x="4359" y="1473"/>
                  </a:lnTo>
                  <a:lnTo>
                    <a:pt x="4763" y="2920"/>
                  </a:lnTo>
                  <a:lnTo>
                    <a:pt x="5532" y="4452"/>
                  </a:lnTo>
                  <a:lnTo>
                    <a:pt x="7347" y="6386"/>
                  </a:lnTo>
                  <a:lnTo>
                    <a:pt x="9263" y="7065"/>
                  </a:lnTo>
                  <a:lnTo>
                    <a:pt x="12200" y="8654"/>
                  </a:lnTo>
                  <a:lnTo>
                    <a:pt x="15159" y="10100"/>
                  </a:lnTo>
                  <a:lnTo>
                    <a:pt x="16566" y="11032"/>
                  </a:lnTo>
                  <a:lnTo>
                    <a:pt x="17268" y="12134"/>
                  </a:lnTo>
                  <a:lnTo>
                    <a:pt x="17470" y="13346"/>
                  </a:lnTo>
                  <a:lnTo>
                    <a:pt x="16028" y="13005"/>
                  </a:lnTo>
                  <a:lnTo>
                    <a:pt x="14423" y="13403"/>
                  </a:lnTo>
                  <a:lnTo>
                    <a:pt x="14629" y="14594"/>
                  </a:lnTo>
                  <a:lnTo>
                    <a:pt x="16612" y="15959"/>
                  </a:lnTo>
                  <a:lnTo>
                    <a:pt x="18226" y="17825"/>
                  </a:lnTo>
                  <a:lnTo>
                    <a:pt x="20991" y="20121"/>
                  </a:lnTo>
                  <a:lnTo>
                    <a:pt x="21600" y="21600"/>
                  </a:lnTo>
                  <a:lnTo>
                    <a:pt x="18856" y="21600"/>
                  </a:lnTo>
                  <a:lnTo>
                    <a:pt x="16692" y="20075"/>
                  </a:lnTo>
                  <a:cubicBezTo>
                    <a:pt x="16027" y="19637"/>
                    <a:pt x="15479" y="19086"/>
                    <a:pt x="15082" y="18458"/>
                  </a:cubicBezTo>
                  <a:cubicBezTo>
                    <a:pt x="14796" y="18005"/>
                    <a:pt x="14594" y="17518"/>
                    <a:pt x="14481" y="17014"/>
                  </a:cubicBezTo>
                  <a:lnTo>
                    <a:pt x="13271" y="15138"/>
                  </a:lnTo>
                  <a:lnTo>
                    <a:pt x="12262" y="13005"/>
                  </a:lnTo>
                  <a:lnTo>
                    <a:pt x="10884" y="11071"/>
                  </a:lnTo>
                  <a:lnTo>
                    <a:pt x="9077" y="9201"/>
                  </a:lnTo>
                  <a:lnTo>
                    <a:pt x="7270" y="7413"/>
                  </a:lnTo>
                  <a:lnTo>
                    <a:pt x="5169" y="6059"/>
                  </a:lnTo>
                  <a:lnTo>
                    <a:pt x="4097" y="4751"/>
                  </a:lnTo>
                  <a:lnTo>
                    <a:pt x="2685" y="3332"/>
                  </a:lnTo>
                  <a:lnTo>
                    <a:pt x="0" y="1690"/>
                  </a:lnTo>
                  <a:lnTo>
                    <a:pt x="918" y="30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19" name="îsľïḑè">
              <a:extLst>
                <a:ext uri="{FF2B5EF4-FFF2-40B4-BE49-F238E27FC236}">
                  <a16:creationId xmlns:a16="http://schemas.microsoft.com/office/drawing/2014/main" id="{112F9EE1-1AE2-5262-7960-5DDC15CE228E}"/>
                </a:ext>
              </a:extLst>
            </p:cNvPr>
            <p:cNvSpPr/>
            <p:nvPr/>
          </p:nvSpPr>
          <p:spPr>
            <a:xfrm>
              <a:off x="9834882" y="2436351"/>
              <a:ext cx="152671" cy="145223"/>
            </a:xfrm>
            <a:custGeom>
              <a:avLst/>
              <a:gdLst/>
              <a:ahLst/>
              <a:cxnLst>
                <a:cxn ang="0">
                  <a:pos x="wd2" y="hd2"/>
                </a:cxn>
                <a:cxn ang="5400000">
                  <a:pos x="wd2" y="hd2"/>
                </a:cxn>
                <a:cxn ang="10800000">
                  <a:pos x="wd2" y="hd2"/>
                </a:cxn>
                <a:cxn ang="16200000">
                  <a:pos x="wd2" y="hd2"/>
                </a:cxn>
              </a:cxnLst>
              <a:rect l="0" t="0" r="r" b="b"/>
              <a:pathLst>
                <a:path w="21600" h="21600" extrusionOk="0">
                  <a:moveTo>
                    <a:pt x="1216" y="0"/>
                  </a:moveTo>
                  <a:lnTo>
                    <a:pt x="3327" y="2686"/>
                  </a:lnTo>
                  <a:lnTo>
                    <a:pt x="5129" y="3465"/>
                  </a:lnTo>
                  <a:lnTo>
                    <a:pt x="5987" y="5412"/>
                  </a:lnTo>
                  <a:lnTo>
                    <a:pt x="8960" y="8066"/>
                  </a:lnTo>
                  <a:lnTo>
                    <a:pt x="13176" y="8066"/>
                  </a:lnTo>
                  <a:lnTo>
                    <a:pt x="16240" y="8060"/>
                  </a:lnTo>
                  <a:lnTo>
                    <a:pt x="20071" y="9506"/>
                  </a:lnTo>
                  <a:lnTo>
                    <a:pt x="21600" y="11754"/>
                  </a:lnTo>
                  <a:lnTo>
                    <a:pt x="18242" y="13299"/>
                  </a:lnTo>
                  <a:lnTo>
                    <a:pt x="16138" y="13894"/>
                  </a:lnTo>
                  <a:lnTo>
                    <a:pt x="16857" y="17337"/>
                  </a:lnTo>
                  <a:lnTo>
                    <a:pt x="14039" y="17181"/>
                  </a:lnTo>
                  <a:lnTo>
                    <a:pt x="12762" y="16136"/>
                  </a:lnTo>
                  <a:cubicBezTo>
                    <a:pt x="11828" y="15985"/>
                    <a:pt x="10901" y="15786"/>
                    <a:pt x="9986" y="15541"/>
                  </a:cubicBezTo>
                  <a:cubicBezTo>
                    <a:pt x="9104" y="15304"/>
                    <a:pt x="8234" y="15024"/>
                    <a:pt x="7377" y="14702"/>
                  </a:cubicBezTo>
                  <a:lnTo>
                    <a:pt x="5842" y="15002"/>
                  </a:lnTo>
                  <a:lnTo>
                    <a:pt x="5992" y="19096"/>
                  </a:lnTo>
                  <a:lnTo>
                    <a:pt x="4895" y="21600"/>
                  </a:lnTo>
                  <a:lnTo>
                    <a:pt x="2646" y="18495"/>
                  </a:lnTo>
                  <a:lnTo>
                    <a:pt x="2215" y="16698"/>
                  </a:lnTo>
                  <a:lnTo>
                    <a:pt x="499" y="14902"/>
                  </a:lnTo>
                  <a:lnTo>
                    <a:pt x="34" y="12773"/>
                  </a:lnTo>
                  <a:cubicBezTo>
                    <a:pt x="789" y="12296"/>
                    <a:pt x="1459" y="11687"/>
                    <a:pt x="2015" y="10971"/>
                  </a:cubicBezTo>
                  <a:cubicBezTo>
                    <a:pt x="2581" y="10241"/>
                    <a:pt x="3020" y="9412"/>
                    <a:pt x="3310" y="8523"/>
                  </a:cubicBezTo>
                  <a:lnTo>
                    <a:pt x="1535" y="5374"/>
                  </a:lnTo>
                  <a:lnTo>
                    <a:pt x="0" y="3428"/>
                  </a:lnTo>
                  <a:lnTo>
                    <a:pt x="121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0" name="iš1íḑê">
              <a:extLst>
                <a:ext uri="{FF2B5EF4-FFF2-40B4-BE49-F238E27FC236}">
                  <a16:creationId xmlns:a16="http://schemas.microsoft.com/office/drawing/2014/main" id="{FB7C65A5-2CB7-BB8E-6210-EEA36243174E}"/>
                </a:ext>
              </a:extLst>
            </p:cNvPr>
            <p:cNvSpPr/>
            <p:nvPr/>
          </p:nvSpPr>
          <p:spPr>
            <a:xfrm>
              <a:off x="9716338" y="2591817"/>
              <a:ext cx="274646" cy="265853"/>
            </a:xfrm>
            <a:custGeom>
              <a:avLst/>
              <a:gdLst/>
              <a:ahLst/>
              <a:cxnLst>
                <a:cxn ang="0">
                  <a:pos x="wd2" y="hd2"/>
                </a:cxn>
                <a:cxn ang="5400000">
                  <a:pos x="wd2" y="hd2"/>
                </a:cxn>
                <a:cxn ang="10800000">
                  <a:pos x="wd2" y="hd2"/>
                </a:cxn>
                <a:cxn ang="16200000">
                  <a:pos x="wd2" y="hd2"/>
                </a:cxn>
              </a:cxnLst>
              <a:rect l="0" t="0" r="r" b="b"/>
              <a:pathLst>
                <a:path w="21600" h="21600" extrusionOk="0">
                  <a:moveTo>
                    <a:pt x="14831" y="0"/>
                  </a:moveTo>
                  <a:lnTo>
                    <a:pt x="16152" y="752"/>
                  </a:lnTo>
                  <a:lnTo>
                    <a:pt x="17169" y="1568"/>
                  </a:lnTo>
                  <a:lnTo>
                    <a:pt x="18839" y="1893"/>
                  </a:lnTo>
                  <a:lnTo>
                    <a:pt x="18839" y="3442"/>
                  </a:lnTo>
                  <a:lnTo>
                    <a:pt x="19262" y="4642"/>
                  </a:lnTo>
                  <a:lnTo>
                    <a:pt x="19979" y="5617"/>
                  </a:lnTo>
                  <a:lnTo>
                    <a:pt x="19182" y="6899"/>
                  </a:lnTo>
                  <a:lnTo>
                    <a:pt x="19182" y="8099"/>
                  </a:lnTo>
                  <a:lnTo>
                    <a:pt x="19662" y="9375"/>
                  </a:lnTo>
                  <a:lnTo>
                    <a:pt x="20216" y="10435"/>
                  </a:lnTo>
                  <a:lnTo>
                    <a:pt x="20594" y="11892"/>
                  </a:lnTo>
                  <a:lnTo>
                    <a:pt x="21520" y="13554"/>
                  </a:lnTo>
                  <a:lnTo>
                    <a:pt x="21600" y="15848"/>
                  </a:lnTo>
                  <a:lnTo>
                    <a:pt x="20167" y="17076"/>
                  </a:lnTo>
                  <a:lnTo>
                    <a:pt x="18837" y="17726"/>
                  </a:lnTo>
                  <a:lnTo>
                    <a:pt x="16684" y="18109"/>
                  </a:lnTo>
                  <a:lnTo>
                    <a:pt x="15274" y="18188"/>
                  </a:lnTo>
                  <a:lnTo>
                    <a:pt x="13867" y="18430"/>
                  </a:lnTo>
                  <a:lnTo>
                    <a:pt x="13462" y="19798"/>
                  </a:lnTo>
                  <a:lnTo>
                    <a:pt x="13164" y="20810"/>
                  </a:lnTo>
                  <a:lnTo>
                    <a:pt x="12474" y="21600"/>
                  </a:lnTo>
                  <a:lnTo>
                    <a:pt x="11162" y="19907"/>
                  </a:lnTo>
                  <a:lnTo>
                    <a:pt x="10416" y="19251"/>
                  </a:lnTo>
                  <a:lnTo>
                    <a:pt x="7383" y="19114"/>
                  </a:lnTo>
                  <a:lnTo>
                    <a:pt x="4329" y="19388"/>
                  </a:lnTo>
                  <a:lnTo>
                    <a:pt x="1907" y="20174"/>
                  </a:lnTo>
                  <a:lnTo>
                    <a:pt x="0" y="18923"/>
                  </a:lnTo>
                  <a:lnTo>
                    <a:pt x="1177" y="17804"/>
                  </a:lnTo>
                  <a:lnTo>
                    <a:pt x="2674" y="17668"/>
                  </a:lnTo>
                  <a:lnTo>
                    <a:pt x="3680" y="16334"/>
                  </a:lnTo>
                  <a:lnTo>
                    <a:pt x="4960" y="15541"/>
                  </a:lnTo>
                  <a:lnTo>
                    <a:pt x="6637" y="16033"/>
                  </a:lnTo>
                  <a:lnTo>
                    <a:pt x="8203" y="16279"/>
                  </a:lnTo>
                  <a:lnTo>
                    <a:pt x="9693" y="15161"/>
                  </a:lnTo>
                  <a:lnTo>
                    <a:pt x="10727" y="14180"/>
                  </a:lnTo>
                  <a:lnTo>
                    <a:pt x="13446" y="12244"/>
                  </a:lnTo>
                  <a:lnTo>
                    <a:pt x="14243" y="11348"/>
                  </a:lnTo>
                  <a:lnTo>
                    <a:pt x="16242" y="10719"/>
                  </a:lnTo>
                  <a:lnTo>
                    <a:pt x="16482" y="9003"/>
                  </a:lnTo>
                  <a:lnTo>
                    <a:pt x="16482" y="7470"/>
                  </a:lnTo>
                  <a:lnTo>
                    <a:pt x="14963" y="5446"/>
                  </a:lnTo>
                  <a:lnTo>
                    <a:pt x="14030" y="3313"/>
                  </a:lnTo>
                  <a:lnTo>
                    <a:pt x="13976" y="2082"/>
                  </a:lnTo>
                  <a:lnTo>
                    <a:pt x="13500" y="1100"/>
                  </a:lnTo>
                  <a:lnTo>
                    <a:pt x="14831"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1" name="ïšliďè">
              <a:extLst>
                <a:ext uri="{FF2B5EF4-FFF2-40B4-BE49-F238E27FC236}">
                  <a16:creationId xmlns:a16="http://schemas.microsoft.com/office/drawing/2014/main" id="{FB306EA0-B2C1-E460-6D9F-99B7FC1E4F4B}"/>
                </a:ext>
              </a:extLst>
            </p:cNvPr>
            <p:cNvSpPr/>
            <p:nvPr/>
          </p:nvSpPr>
          <p:spPr>
            <a:xfrm>
              <a:off x="9773896" y="2850018"/>
              <a:ext cx="47636" cy="42571"/>
            </a:xfrm>
            <a:custGeom>
              <a:avLst/>
              <a:gdLst/>
              <a:ahLst/>
              <a:cxnLst>
                <a:cxn ang="0">
                  <a:pos x="wd2" y="hd2"/>
                </a:cxn>
                <a:cxn ang="5400000">
                  <a:pos x="wd2" y="hd2"/>
                </a:cxn>
                <a:cxn ang="10800000">
                  <a:pos x="wd2" y="hd2"/>
                </a:cxn>
                <a:cxn ang="16200000">
                  <a:pos x="wd2" y="hd2"/>
                </a:cxn>
              </a:cxnLst>
              <a:rect l="0" t="0" r="r" b="b"/>
              <a:pathLst>
                <a:path w="21600" h="21600" extrusionOk="0">
                  <a:moveTo>
                    <a:pt x="15130" y="2820"/>
                  </a:moveTo>
                  <a:lnTo>
                    <a:pt x="3175" y="0"/>
                  </a:lnTo>
                  <a:lnTo>
                    <a:pt x="0" y="4621"/>
                  </a:lnTo>
                  <a:lnTo>
                    <a:pt x="4230" y="10217"/>
                  </a:lnTo>
                  <a:lnTo>
                    <a:pt x="4401" y="19722"/>
                  </a:lnTo>
                  <a:lnTo>
                    <a:pt x="14203" y="21600"/>
                  </a:lnTo>
                  <a:lnTo>
                    <a:pt x="18813" y="14767"/>
                  </a:lnTo>
                  <a:lnTo>
                    <a:pt x="21600" y="929"/>
                  </a:lnTo>
                  <a:lnTo>
                    <a:pt x="15130" y="282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2" name="íṡḷiḓé">
              <a:extLst>
                <a:ext uri="{FF2B5EF4-FFF2-40B4-BE49-F238E27FC236}">
                  <a16:creationId xmlns:a16="http://schemas.microsoft.com/office/drawing/2014/main" id="{4C16D71C-35F3-37CF-BBA6-69FAB68A6902}"/>
                </a:ext>
              </a:extLst>
            </p:cNvPr>
            <p:cNvSpPr/>
            <p:nvPr/>
          </p:nvSpPr>
          <p:spPr>
            <a:xfrm>
              <a:off x="9703522" y="2858648"/>
              <a:ext cx="58652" cy="83042"/>
            </a:xfrm>
            <a:custGeom>
              <a:avLst/>
              <a:gdLst/>
              <a:ahLst/>
              <a:cxnLst>
                <a:cxn ang="0">
                  <a:pos x="wd2" y="hd2"/>
                </a:cxn>
                <a:cxn ang="5400000">
                  <a:pos x="wd2" y="hd2"/>
                </a:cxn>
                <a:cxn ang="10800000">
                  <a:pos x="wd2" y="hd2"/>
                </a:cxn>
                <a:cxn ang="16200000">
                  <a:pos x="wd2" y="hd2"/>
                </a:cxn>
              </a:cxnLst>
              <a:rect l="0" t="0" r="r" b="b"/>
              <a:pathLst>
                <a:path w="21600" h="21600" extrusionOk="0">
                  <a:moveTo>
                    <a:pt x="5179" y="0"/>
                  </a:moveTo>
                  <a:lnTo>
                    <a:pt x="10237" y="2528"/>
                  </a:lnTo>
                  <a:lnTo>
                    <a:pt x="16136" y="4696"/>
                  </a:lnTo>
                  <a:lnTo>
                    <a:pt x="19977" y="6514"/>
                  </a:lnTo>
                  <a:lnTo>
                    <a:pt x="19602" y="11221"/>
                  </a:lnTo>
                  <a:lnTo>
                    <a:pt x="20976" y="14878"/>
                  </a:lnTo>
                  <a:lnTo>
                    <a:pt x="21600" y="19246"/>
                  </a:lnTo>
                  <a:lnTo>
                    <a:pt x="18618" y="21600"/>
                  </a:lnTo>
                  <a:lnTo>
                    <a:pt x="11299" y="20100"/>
                  </a:lnTo>
                  <a:lnTo>
                    <a:pt x="11672" y="15196"/>
                  </a:lnTo>
                  <a:lnTo>
                    <a:pt x="4821" y="10992"/>
                  </a:lnTo>
                  <a:lnTo>
                    <a:pt x="1366" y="8562"/>
                  </a:lnTo>
                  <a:lnTo>
                    <a:pt x="0" y="4533"/>
                  </a:lnTo>
                  <a:lnTo>
                    <a:pt x="517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3" name="íşlïďè">
              <a:extLst>
                <a:ext uri="{FF2B5EF4-FFF2-40B4-BE49-F238E27FC236}">
                  <a16:creationId xmlns:a16="http://schemas.microsoft.com/office/drawing/2014/main" id="{B50AAC09-9C38-4E74-C8EA-374EB0E0C6E9}"/>
                </a:ext>
              </a:extLst>
            </p:cNvPr>
            <p:cNvSpPr/>
            <p:nvPr/>
          </p:nvSpPr>
          <p:spPr>
            <a:xfrm>
              <a:off x="9478424" y="3163043"/>
              <a:ext cx="55804" cy="107550"/>
            </a:xfrm>
            <a:custGeom>
              <a:avLst/>
              <a:gdLst/>
              <a:ahLst/>
              <a:cxnLst>
                <a:cxn ang="0">
                  <a:pos x="wd2" y="hd2"/>
                </a:cxn>
                <a:cxn ang="5400000">
                  <a:pos x="wd2" y="hd2"/>
                </a:cxn>
                <a:cxn ang="10800000">
                  <a:pos x="wd2" y="hd2"/>
                </a:cxn>
                <a:cxn ang="16200000">
                  <a:pos x="wd2" y="hd2"/>
                </a:cxn>
              </a:cxnLst>
              <a:rect l="0" t="0" r="r" b="b"/>
              <a:pathLst>
                <a:path w="21570" h="21600" extrusionOk="0">
                  <a:moveTo>
                    <a:pt x="10688" y="0"/>
                  </a:moveTo>
                  <a:lnTo>
                    <a:pt x="7165" y="3027"/>
                  </a:lnTo>
                  <a:lnTo>
                    <a:pt x="5618" y="8797"/>
                  </a:lnTo>
                  <a:lnTo>
                    <a:pt x="0" y="12556"/>
                  </a:lnTo>
                  <a:lnTo>
                    <a:pt x="2313" y="15996"/>
                  </a:lnTo>
                  <a:lnTo>
                    <a:pt x="6119" y="18152"/>
                  </a:lnTo>
                  <a:lnTo>
                    <a:pt x="12017" y="21600"/>
                  </a:lnTo>
                  <a:lnTo>
                    <a:pt x="18421" y="20856"/>
                  </a:lnTo>
                  <a:lnTo>
                    <a:pt x="19994" y="15920"/>
                  </a:lnTo>
                  <a:lnTo>
                    <a:pt x="19601" y="12480"/>
                  </a:lnTo>
                  <a:cubicBezTo>
                    <a:pt x="20082" y="11316"/>
                    <a:pt x="20475" y="10143"/>
                    <a:pt x="20780" y="8963"/>
                  </a:cubicBezTo>
                  <a:cubicBezTo>
                    <a:pt x="21337" y="6812"/>
                    <a:pt x="21600" y="4643"/>
                    <a:pt x="21567" y="2472"/>
                  </a:cubicBezTo>
                  <a:lnTo>
                    <a:pt x="10688"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4" name="ïşḷíḑe">
              <a:extLst>
                <a:ext uri="{FF2B5EF4-FFF2-40B4-BE49-F238E27FC236}">
                  <a16:creationId xmlns:a16="http://schemas.microsoft.com/office/drawing/2014/main" id="{EC331181-51BD-02C6-85A7-B22BE9D30934}"/>
                </a:ext>
              </a:extLst>
            </p:cNvPr>
            <p:cNvSpPr/>
            <p:nvPr/>
          </p:nvSpPr>
          <p:spPr>
            <a:xfrm>
              <a:off x="9135285" y="3359667"/>
              <a:ext cx="61216" cy="64164"/>
            </a:xfrm>
            <a:custGeom>
              <a:avLst/>
              <a:gdLst/>
              <a:ahLst/>
              <a:cxnLst>
                <a:cxn ang="0">
                  <a:pos x="wd2" y="hd2"/>
                </a:cxn>
                <a:cxn ang="5400000">
                  <a:pos x="wd2" y="hd2"/>
                </a:cxn>
                <a:cxn ang="10800000">
                  <a:pos x="wd2" y="hd2"/>
                </a:cxn>
                <a:cxn ang="16200000">
                  <a:pos x="wd2" y="hd2"/>
                </a:cxn>
              </a:cxnLst>
              <a:rect l="0" t="0" r="r" b="b"/>
              <a:pathLst>
                <a:path w="21600" h="21600" extrusionOk="0">
                  <a:moveTo>
                    <a:pt x="20237" y="806"/>
                  </a:moveTo>
                  <a:lnTo>
                    <a:pt x="13014" y="0"/>
                  </a:lnTo>
                  <a:lnTo>
                    <a:pt x="4311" y="2387"/>
                  </a:lnTo>
                  <a:lnTo>
                    <a:pt x="1595" y="5661"/>
                  </a:lnTo>
                  <a:lnTo>
                    <a:pt x="0" y="10054"/>
                  </a:lnTo>
                  <a:lnTo>
                    <a:pt x="1800" y="15494"/>
                  </a:lnTo>
                  <a:lnTo>
                    <a:pt x="5016" y="21600"/>
                  </a:lnTo>
                  <a:lnTo>
                    <a:pt x="11327" y="20806"/>
                  </a:lnTo>
                  <a:lnTo>
                    <a:pt x="13480" y="14360"/>
                  </a:lnTo>
                  <a:lnTo>
                    <a:pt x="21600" y="6554"/>
                  </a:lnTo>
                  <a:lnTo>
                    <a:pt x="20237" y="80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5" name="iSḻiḓê">
              <a:extLst>
                <a:ext uri="{FF2B5EF4-FFF2-40B4-BE49-F238E27FC236}">
                  <a16:creationId xmlns:a16="http://schemas.microsoft.com/office/drawing/2014/main" id="{A69455C4-F6BB-5B48-2C9B-A95FCFB422F6}"/>
                </a:ext>
              </a:extLst>
            </p:cNvPr>
            <p:cNvSpPr/>
            <p:nvPr/>
          </p:nvSpPr>
          <p:spPr>
            <a:xfrm>
              <a:off x="9517257" y="3403769"/>
              <a:ext cx="158867" cy="207893"/>
            </a:xfrm>
            <a:custGeom>
              <a:avLst/>
              <a:gdLst/>
              <a:ahLst/>
              <a:cxnLst>
                <a:cxn ang="0">
                  <a:pos x="wd2" y="hd2"/>
                </a:cxn>
                <a:cxn ang="5400000">
                  <a:pos x="wd2" y="hd2"/>
                </a:cxn>
                <a:cxn ang="10800000">
                  <a:pos x="wd2" y="hd2"/>
                </a:cxn>
                <a:cxn ang="16200000">
                  <a:pos x="wd2" y="hd2"/>
                </a:cxn>
              </a:cxnLst>
              <a:rect l="0" t="0" r="r" b="b"/>
              <a:pathLst>
                <a:path w="21600" h="21600" extrusionOk="0">
                  <a:moveTo>
                    <a:pt x="6205" y="214"/>
                  </a:moveTo>
                  <a:lnTo>
                    <a:pt x="2995" y="0"/>
                  </a:lnTo>
                  <a:lnTo>
                    <a:pt x="2584" y="2552"/>
                  </a:lnTo>
                  <a:lnTo>
                    <a:pt x="3044" y="4581"/>
                  </a:lnTo>
                  <a:lnTo>
                    <a:pt x="2030" y="7340"/>
                  </a:lnTo>
                  <a:lnTo>
                    <a:pt x="0" y="9509"/>
                  </a:lnTo>
                  <a:cubicBezTo>
                    <a:pt x="160" y="10395"/>
                    <a:pt x="581" y="11243"/>
                    <a:pt x="1232" y="11988"/>
                  </a:cubicBezTo>
                  <a:cubicBezTo>
                    <a:pt x="2023" y="12895"/>
                    <a:pt x="3124" y="13621"/>
                    <a:pt x="4418" y="14087"/>
                  </a:cubicBezTo>
                  <a:lnTo>
                    <a:pt x="5236" y="15133"/>
                  </a:lnTo>
                  <a:lnTo>
                    <a:pt x="7310" y="17966"/>
                  </a:lnTo>
                  <a:lnTo>
                    <a:pt x="8555" y="18981"/>
                  </a:lnTo>
                  <a:lnTo>
                    <a:pt x="11367" y="20065"/>
                  </a:lnTo>
                  <a:lnTo>
                    <a:pt x="14409" y="20170"/>
                  </a:lnTo>
                  <a:lnTo>
                    <a:pt x="16201" y="20275"/>
                  </a:lnTo>
                  <a:lnTo>
                    <a:pt x="18690" y="21010"/>
                  </a:lnTo>
                  <a:lnTo>
                    <a:pt x="21410" y="21600"/>
                  </a:lnTo>
                  <a:lnTo>
                    <a:pt x="21600" y="19654"/>
                  </a:lnTo>
                  <a:lnTo>
                    <a:pt x="20730" y="18749"/>
                  </a:lnTo>
                  <a:lnTo>
                    <a:pt x="19543" y="17743"/>
                  </a:lnTo>
                  <a:lnTo>
                    <a:pt x="15953" y="18233"/>
                  </a:lnTo>
                  <a:cubicBezTo>
                    <a:pt x="15448" y="18445"/>
                    <a:pt x="14862" y="18519"/>
                    <a:pt x="14294" y="18443"/>
                  </a:cubicBezTo>
                  <a:cubicBezTo>
                    <a:pt x="13070" y="18278"/>
                    <a:pt x="12157" y="17495"/>
                    <a:pt x="12093" y="16553"/>
                  </a:cubicBezTo>
                  <a:lnTo>
                    <a:pt x="9471" y="15298"/>
                  </a:lnTo>
                  <a:lnTo>
                    <a:pt x="8693" y="14218"/>
                  </a:lnTo>
                  <a:lnTo>
                    <a:pt x="8601" y="12924"/>
                  </a:lnTo>
                  <a:cubicBezTo>
                    <a:pt x="9108" y="12238"/>
                    <a:pt x="9615" y="11551"/>
                    <a:pt x="10122" y="10864"/>
                  </a:cubicBezTo>
                  <a:cubicBezTo>
                    <a:pt x="10531" y="10309"/>
                    <a:pt x="10940" y="9754"/>
                    <a:pt x="11349" y="9198"/>
                  </a:cubicBezTo>
                  <a:lnTo>
                    <a:pt x="11759" y="7593"/>
                  </a:lnTo>
                  <a:lnTo>
                    <a:pt x="9915" y="5459"/>
                  </a:lnTo>
                  <a:lnTo>
                    <a:pt x="8117" y="3260"/>
                  </a:lnTo>
                  <a:lnTo>
                    <a:pt x="6205" y="214"/>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6" name="íṡlîdé">
              <a:extLst>
                <a:ext uri="{FF2B5EF4-FFF2-40B4-BE49-F238E27FC236}">
                  <a16:creationId xmlns:a16="http://schemas.microsoft.com/office/drawing/2014/main" id="{D5707CE4-B3CB-EBF6-BADD-11EA032AD9C3}"/>
                </a:ext>
              </a:extLst>
            </p:cNvPr>
            <p:cNvSpPr/>
            <p:nvPr/>
          </p:nvSpPr>
          <p:spPr>
            <a:xfrm>
              <a:off x="9453604" y="3685864"/>
              <a:ext cx="89307" cy="96995"/>
            </a:xfrm>
            <a:custGeom>
              <a:avLst/>
              <a:gdLst/>
              <a:ahLst/>
              <a:cxnLst>
                <a:cxn ang="0">
                  <a:pos x="wd2" y="hd2"/>
                </a:cxn>
                <a:cxn ang="5400000">
                  <a:pos x="wd2" y="hd2"/>
                </a:cxn>
                <a:cxn ang="10800000">
                  <a:pos x="wd2" y="hd2"/>
                </a:cxn>
                <a:cxn ang="16200000">
                  <a:pos x="wd2" y="hd2"/>
                </a:cxn>
              </a:cxnLst>
              <a:rect l="0" t="0" r="r" b="b"/>
              <a:pathLst>
                <a:path w="20505" h="19908" extrusionOk="0">
                  <a:moveTo>
                    <a:pt x="17580" y="0"/>
                  </a:moveTo>
                  <a:lnTo>
                    <a:pt x="14738" y="1728"/>
                  </a:lnTo>
                  <a:lnTo>
                    <a:pt x="10679" y="5098"/>
                  </a:lnTo>
                  <a:lnTo>
                    <a:pt x="8216" y="7569"/>
                  </a:lnTo>
                  <a:lnTo>
                    <a:pt x="8222" y="12060"/>
                  </a:lnTo>
                  <a:lnTo>
                    <a:pt x="5046" y="14125"/>
                  </a:lnTo>
                  <a:cubicBezTo>
                    <a:pt x="3326" y="12967"/>
                    <a:pt x="832" y="13677"/>
                    <a:pt x="191" y="15507"/>
                  </a:cubicBezTo>
                  <a:cubicBezTo>
                    <a:pt x="-1095" y="19179"/>
                    <a:pt x="4427" y="21600"/>
                    <a:pt x="6929" y="18462"/>
                  </a:cubicBezTo>
                  <a:lnTo>
                    <a:pt x="10638" y="16258"/>
                  </a:lnTo>
                  <a:lnTo>
                    <a:pt x="12739" y="13426"/>
                  </a:lnTo>
                  <a:lnTo>
                    <a:pt x="14530" y="11490"/>
                  </a:lnTo>
                  <a:lnTo>
                    <a:pt x="18733" y="6592"/>
                  </a:lnTo>
                  <a:lnTo>
                    <a:pt x="20505" y="1980"/>
                  </a:lnTo>
                  <a:lnTo>
                    <a:pt x="1758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7" name="ïsḻíḋe">
              <a:extLst>
                <a:ext uri="{FF2B5EF4-FFF2-40B4-BE49-F238E27FC236}">
                  <a16:creationId xmlns:a16="http://schemas.microsoft.com/office/drawing/2014/main" id="{14F59201-EAA2-BA09-9155-8270E71EE0F1}"/>
                </a:ext>
              </a:extLst>
            </p:cNvPr>
            <p:cNvSpPr/>
            <p:nvPr/>
          </p:nvSpPr>
          <p:spPr>
            <a:xfrm>
              <a:off x="9553899" y="3604386"/>
              <a:ext cx="41967" cy="41633"/>
            </a:xfrm>
            <a:custGeom>
              <a:avLst/>
              <a:gdLst/>
              <a:ahLst/>
              <a:cxnLst>
                <a:cxn ang="0">
                  <a:pos x="wd2" y="hd2"/>
                </a:cxn>
                <a:cxn ang="5400000">
                  <a:pos x="wd2" y="hd2"/>
                </a:cxn>
                <a:cxn ang="10800000">
                  <a:pos x="wd2" y="hd2"/>
                </a:cxn>
                <a:cxn ang="16200000">
                  <a:pos x="wd2" y="hd2"/>
                </a:cxn>
              </a:cxnLst>
              <a:rect l="0" t="0" r="r" b="b"/>
              <a:pathLst>
                <a:path w="21600" h="21600" extrusionOk="0">
                  <a:moveTo>
                    <a:pt x="5824" y="0"/>
                  </a:moveTo>
                  <a:lnTo>
                    <a:pt x="0" y="3997"/>
                  </a:lnTo>
                  <a:lnTo>
                    <a:pt x="7260" y="15507"/>
                  </a:lnTo>
                  <a:lnTo>
                    <a:pt x="11327" y="21600"/>
                  </a:lnTo>
                  <a:lnTo>
                    <a:pt x="21600" y="21076"/>
                  </a:lnTo>
                  <a:lnTo>
                    <a:pt x="15668" y="7101"/>
                  </a:lnTo>
                  <a:lnTo>
                    <a:pt x="5824"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8" name="îṣľïḍé">
              <a:extLst>
                <a:ext uri="{FF2B5EF4-FFF2-40B4-BE49-F238E27FC236}">
                  <a16:creationId xmlns:a16="http://schemas.microsoft.com/office/drawing/2014/main" id="{2EBE2C26-7BA4-53CF-C4FB-6BB0C75254AD}"/>
                </a:ext>
              </a:extLst>
            </p:cNvPr>
            <p:cNvSpPr/>
            <p:nvPr/>
          </p:nvSpPr>
          <p:spPr>
            <a:xfrm>
              <a:off x="9690104" y="3635830"/>
              <a:ext cx="70568" cy="49078"/>
            </a:xfrm>
            <a:custGeom>
              <a:avLst/>
              <a:gdLst/>
              <a:ahLst/>
              <a:cxnLst>
                <a:cxn ang="0">
                  <a:pos x="wd2" y="hd2"/>
                </a:cxn>
                <a:cxn ang="5400000">
                  <a:pos x="wd2" y="hd2"/>
                </a:cxn>
                <a:cxn ang="10800000">
                  <a:pos x="wd2" y="hd2"/>
                </a:cxn>
                <a:cxn ang="16200000">
                  <a:pos x="wd2" y="hd2"/>
                </a:cxn>
              </a:cxnLst>
              <a:rect l="0" t="0" r="r" b="b"/>
              <a:pathLst>
                <a:path w="21600" h="21600" extrusionOk="0">
                  <a:moveTo>
                    <a:pt x="3112" y="90"/>
                  </a:moveTo>
                  <a:lnTo>
                    <a:pt x="0" y="1424"/>
                  </a:lnTo>
                  <a:lnTo>
                    <a:pt x="3236" y="8466"/>
                  </a:lnTo>
                  <a:lnTo>
                    <a:pt x="8121" y="17785"/>
                  </a:lnTo>
                  <a:lnTo>
                    <a:pt x="13518" y="21155"/>
                  </a:lnTo>
                  <a:lnTo>
                    <a:pt x="21600" y="21600"/>
                  </a:lnTo>
                  <a:lnTo>
                    <a:pt x="17669" y="11727"/>
                  </a:lnTo>
                  <a:lnTo>
                    <a:pt x="14063" y="7299"/>
                  </a:lnTo>
                  <a:lnTo>
                    <a:pt x="10768" y="6411"/>
                  </a:lnTo>
                  <a:lnTo>
                    <a:pt x="7589" y="0"/>
                  </a:lnTo>
                  <a:lnTo>
                    <a:pt x="3112" y="9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9" name="isḻïḍé">
              <a:extLst>
                <a:ext uri="{FF2B5EF4-FFF2-40B4-BE49-F238E27FC236}">
                  <a16:creationId xmlns:a16="http://schemas.microsoft.com/office/drawing/2014/main" id="{04AA1A9C-5A5C-DAFC-E355-0651E00FE2B8}"/>
                </a:ext>
              </a:extLst>
            </p:cNvPr>
            <p:cNvSpPr/>
            <p:nvPr/>
          </p:nvSpPr>
          <p:spPr>
            <a:xfrm>
              <a:off x="9646111" y="3565738"/>
              <a:ext cx="19467" cy="25344"/>
            </a:xfrm>
            <a:custGeom>
              <a:avLst/>
              <a:gdLst/>
              <a:ahLst/>
              <a:cxnLst>
                <a:cxn ang="0">
                  <a:pos x="wd2" y="hd2"/>
                </a:cxn>
                <a:cxn ang="5400000">
                  <a:pos x="wd2" y="hd2"/>
                </a:cxn>
                <a:cxn ang="10800000">
                  <a:pos x="wd2" y="hd2"/>
                </a:cxn>
                <a:cxn ang="16200000">
                  <a:pos x="wd2" y="hd2"/>
                </a:cxn>
              </a:cxnLst>
              <a:rect l="0" t="0" r="r" b="b"/>
              <a:pathLst>
                <a:path w="21600" h="21600" extrusionOk="0">
                  <a:moveTo>
                    <a:pt x="20404" y="4234"/>
                  </a:moveTo>
                  <a:lnTo>
                    <a:pt x="5083" y="0"/>
                  </a:lnTo>
                  <a:lnTo>
                    <a:pt x="0" y="11342"/>
                  </a:lnTo>
                  <a:lnTo>
                    <a:pt x="21600" y="21600"/>
                  </a:lnTo>
                  <a:lnTo>
                    <a:pt x="20404" y="4234"/>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0" name="iṩľidê">
              <a:extLst>
                <a:ext uri="{FF2B5EF4-FFF2-40B4-BE49-F238E27FC236}">
                  <a16:creationId xmlns:a16="http://schemas.microsoft.com/office/drawing/2014/main" id="{3A849041-FC3F-6D72-1868-D37EC0F3C7B6}"/>
                </a:ext>
              </a:extLst>
            </p:cNvPr>
            <p:cNvSpPr/>
            <p:nvPr/>
          </p:nvSpPr>
          <p:spPr>
            <a:xfrm>
              <a:off x="9594891" y="3654803"/>
              <a:ext cx="47691" cy="48989"/>
            </a:xfrm>
            <a:custGeom>
              <a:avLst/>
              <a:gdLst/>
              <a:ahLst/>
              <a:cxnLst>
                <a:cxn ang="0">
                  <a:pos x="wd2" y="hd2"/>
                </a:cxn>
                <a:cxn ang="5400000">
                  <a:pos x="wd2" y="hd2"/>
                </a:cxn>
                <a:cxn ang="10800000">
                  <a:pos x="wd2" y="hd2"/>
                </a:cxn>
                <a:cxn ang="16200000">
                  <a:pos x="wd2" y="hd2"/>
                </a:cxn>
              </a:cxnLst>
              <a:rect l="0" t="0" r="r" b="b"/>
              <a:pathLst>
                <a:path w="21600" h="21600" extrusionOk="0">
                  <a:moveTo>
                    <a:pt x="9899" y="3302"/>
                  </a:moveTo>
                  <a:cubicBezTo>
                    <a:pt x="9224" y="3989"/>
                    <a:pt x="8549" y="4676"/>
                    <a:pt x="7875" y="5363"/>
                  </a:cubicBezTo>
                  <a:cubicBezTo>
                    <a:pt x="7200" y="6049"/>
                    <a:pt x="6525" y="6736"/>
                    <a:pt x="5850" y="7423"/>
                  </a:cubicBezTo>
                  <a:lnTo>
                    <a:pt x="0" y="13749"/>
                  </a:lnTo>
                  <a:lnTo>
                    <a:pt x="5955" y="20264"/>
                  </a:lnTo>
                  <a:lnTo>
                    <a:pt x="13153" y="21600"/>
                  </a:lnTo>
                  <a:lnTo>
                    <a:pt x="16685" y="18073"/>
                  </a:lnTo>
                  <a:lnTo>
                    <a:pt x="16244" y="11856"/>
                  </a:lnTo>
                  <a:lnTo>
                    <a:pt x="21600" y="2243"/>
                  </a:lnTo>
                  <a:lnTo>
                    <a:pt x="15783" y="0"/>
                  </a:lnTo>
                  <a:lnTo>
                    <a:pt x="9899" y="3302"/>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1" name="íSḷîḓè">
              <a:extLst>
                <a:ext uri="{FF2B5EF4-FFF2-40B4-BE49-F238E27FC236}">
                  <a16:creationId xmlns:a16="http://schemas.microsoft.com/office/drawing/2014/main" id="{4E5E1FAF-B6B6-CD3B-5FBC-DFE6C1351FAC}"/>
                </a:ext>
              </a:extLst>
            </p:cNvPr>
            <p:cNvSpPr/>
            <p:nvPr/>
          </p:nvSpPr>
          <p:spPr>
            <a:xfrm>
              <a:off x="9632393" y="3706816"/>
              <a:ext cx="37284" cy="54904"/>
            </a:xfrm>
            <a:custGeom>
              <a:avLst/>
              <a:gdLst/>
              <a:ahLst/>
              <a:cxnLst>
                <a:cxn ang="0">
                  <a:pos x="wd2" y="hd2"/>
                </a:cxn>
                <a:cxn ang="5400000">
                  <a:pos x="wd2" y="hd2"/>
                </a:cxn>
                <a:cxn ang="10800000">
                  <a:pos x="wd2" y="hd2"/>
                </a:cxn>
                <a:cxn ang="16200000">
                  <a:pos x="wd2" y="hd2"/>
                </a:cxn>
              </a:cxnLst>
              <a:rect l="0" t="0" r="r" b="b"/>
              <a:pathLst>
                <a:path w="21600" h="21600" extrusionOk="0">
                  <a:moveTo>
                    <a:pt x="7580" y="0"/>
                  </a:moveTo>
                  <a:lnTo>
                    <a:pt x="5492" y="4637"/>
                  </a:lnTo>
                  <a:lnTo>
                    <a:pt x="0" y="9562"/>
                  </a:lnTo>
                  <a:lnTo>
                    <a:pt x="532" y="14978"/>
                  </a:lnTo>
                  <a:lnTo>
                    <a:pt x="5198" y="17362"/>
                  </a:lnTo>
                  <a:lnTo>
                    <a:pt x="8142" y="21600"/>
                  </a:lnTo>
                  <a:lnTo>
                    <a:pt x="17499" y="19994"/>
                  </a:lnTo>
                  <a:lnTo>
                    <a:pt x="17499" y="13520"/>
                  </a:lnTo>
                  <a:lnTo>
                    <a:pt x="21600" y="9579"/>
                  </a:lnTo>
                  <a:lnTo>
                    <a:pt x="19856" y="4413"/>
                  </a:lnTo>
                  <a:lnTo>
                    <a:pt x="14429" y="2161"/>
                  </a:lnTo>
                  <a:lnTo>
                    <a:pt x="758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2" name="íšḻîdé">
              <a:extLst>
                <a:ext uri="{FF2B5EF4-FFF2-40B4-BE49-F238E27FC236}">
                  <a16:creationId xmlns:a16="http://schemas.microsoft.com/office/drawing/2014/main" id="{9ACB700E-B506-11C1-E2D9-5297A1E5AF8C}"/>
                </a:ext>
              </a:extLst>
            </p:cNvPr>
            <p:cNvSpPr/>
            <p:nvPr/>
          </p:nvSpPr>
          <p:spPr>
            <a:xfrm>
              <a:off x="9681665" y="3678031"/>
              <a:ext cx="29941" cy="51005"/>
            </a:xfrm>
            <a:custGeom>
              <a:avLst/>
              <a:gdLst/>
              <a:ahLst/>
              <a:cxnLst>
                <a:cxn ang="0">
                  <a:pos x="wd2" y="hd2"/>
                </a:cxn>
                <a:cxn ang="5400000">
                  <a:pos x="wd2" y="hd2"/>
                </a:cxn>
                <a:cxn ang="10800000">
                  <a:pos x="wd2" y="hd2"/>
                </a:cxn>
                <a:cxn ang="16200000">
                  <a:pos x="wd2" y="hd2"/>
                </a:cxn>
              </a:cxnLst>
              <a:rect l="0" t="0" r="r" b="b"/>
              <a:pathLst>
                <a:path w="21600" h="21600" extrusionOk="0">
                  <a:moveTo>
                    <a:pt x="10374" y="2282"/>
                  </a:moveTo>
                  <a:lnTo>
                    <a:pt x="2301" y="0"/>
                  </a:lnTo>
                  <a:lnTo>
                    <a:pt x="0" y="4114"/>
                  </a:lnTo>
                  <a:lnTo>
                    <a:pt x="8942" y="8249"/>
                  </a:lnTo>
                  <a:lnTo>
                    <a:pt x="10410" y="16662"/>
                  </a:lnTo>
                  <a:lnTo>
                    <a:pt x="13285" y="21600"/>
                  </a:lnTo>
                  <a:lnTo>
                    <a:pt x="21600" y="19354"/>
                  </a:lnTo>
                  <a:lnTo>
                    <a:pt x="20132" y="10993"/>
                  </a:lnTo>
                  <a:lnTo>
                    <a:pt x="10374" y="2282"/>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3" name="íṥḷîḑê">
              <a:extLst>
                <a:ext uri="{FF2B5EF4-FFF2-40B4-BE49-F238E27FC236}">
                  <a16:creationId xmlns:a16="http://schemas.microsoft.com/office/drawing/2014/main" id="{29392D69-0954-6494-A4EA-7D2B20F04084}"/>
                </a:ext>
              </a:extLst>
            </p:cNvPr>
            <p:cNvSpPr/>
            <p:nvPr/>
          </p:nvSpPr>
          <p:spPr>
            <a:xfrm>
              <a:off x="9628583" y="3726518"/>
              <a:ext cx="162677" cy="158780"/>
            </a:xfrm>
            <a:custGeom>
              <a:avLst/>
              <a:gdLst/>
              <a:ahLst/>
              <a:cxnLst>
                <a:cxn ang="0">
                  <a:pos x="wd2" y="hd2"/>
                </a:cxn>
                <a:cxn ang="5400000">
                  <a:pos x="wd2" y="hd2"/>
                </a:cxn>
                <a:cxn ang="10800000">
                  <a:pos x="wd2" y="hd2"/>
                </a:cxn>
                <a:cxn ang="16200000">
                  <a:pos x="wd2" y="hd2"/>
                </a:cxn>
              </a:cxnLst>
              <a:rect l="0" t="0" r="r" b="b"/>
              <a:pathLst>
                <a:path w="21246" h="21600" extrusionOk="0">
                  <a:moveTo>
                    <a:pt x="15618" y="0"/>
                  </a:moveTo>
                  <a:lnTo>
                    <a:pt x="14068" y="137"/>
                  </a:lnTo>
                  <a:lnTo>
                    <a:pt x="13901" y="3471"/>
                  </a:lnTo>
                  <a:lnTo>
                    <a:pt x="11653" y="5499"/>
                  </a:lnTo>
                  <a:lnTo>
                    <a:pt x="9433" y="7154"/>
                  </a:lnTo>
                  <a:lnTo>
                    <a:pt x="8019" y="8935"/>
                  </a:lnTo>
                  <a:lnTo>
                    <a:pt x="6129" y="8803"/>
                  </a:lnTo>
                  <a:lnTo>
                    <a:pt x="4020" y="7291"/>
                  </a:lnTo>
                  <a:lnTo>
                    <a:pt x="1658" y="8253"/>
                  </a:lnTo>
                  <a:lnTo>
                    <a:pt x="1029" y="10864"/>
                  </a:lnTo>
                  <a:lnTo>
                    <a:pt x="0" y="12771"/>
                  </a:lnTo>
                  <a:lnTo>
                    <a:pt x="3621" y="12908"/>
                  </a:lnTo>
                  <a:lnTo>
                    <a:pt x="5425" y="10801"/>
                  </a:lnTo>
                  <a:lnTo>
                    <a:pt x="6970" y="11345"/>
                  </a:lnTo>
                  <a:lnTo>
                    <a:pt x="8696" y="13544"/>
                  </a:lnTo>
                  <a:lnTo>
                    <a:pt x="8696" y="16286"/>
                  </a:lnTo>
                  <a:lnTo>
                    <a:pt x="10584" y="19825"/>
                  </a:lnTo>
                  <a:lnTo>
                    <a:pt x="11691" y="21600"/>
                  </a:lnTo>
                  <a:lnTo>
                    <a:pt x="13329" y="20592"/>
                  </a:lnTo>
                  <a:lnTo>
                    <a:pt x="14785" y="19539"/>
                  </a:lnTo>
                  <a:lnTo>
                    <a:pt x="16955" y="20226"/>
                  </a:lnTo>
                  <a:lnTo>
                    <a:pt x="17088" y="18955"/>
                  </a:lnTo>
                  <a:lnTo>
                    <a:pt x="14658" y="17037"/>
                  </a:lnTo>
                  <a:lnTo>
                    <a:pt x="14525" y="14747"/>
                  </a:lnTo>
                  <a:lnTo>
                    <a:pt x="15986" y="13831"/>
                  </a:lnTo>
                  <a:lnTo>
                    <a:pt x="18372" y="14380"/>
                  </a:lnTo>
                  <a:lnTo>
                    <a:pt x="18632" y="17071"/>
                  </a:lnTo>
                  <a:cubicBezTo>
                    <a:pt x="19138" y="17458"/>
                    <a:pt x="19818" y="17494"/>
                    <a:pt x="20359" y="17163"/>
                  </a:cubicBezTo>
                  <a:cubicBezTo>
                    <a:pt x="21600" y="16403"/>
                    <a:pt x="21524" y="14520"/>
                    <a:pt x="20226" y="13871"/>
                  </a:cubicBezTo>
                  <a:cubicBezTo>
                    <a:pt x="19707" y="12622"/>
                    <a:pt x="19161" y="11385"/>
                    <a:pt x="18588" y="10161"/>
                  </a:cubicBezTo>
                  <a:cubicBezTo>
                    <a:pt x="18105" y="9128"/>
                    <a:pt x="17603" y="8105"/>
                    <a:pt x="17082" y="7092"/>
                  </a:cubicBezTo>
                  <a:lnTo>
                    <a:pt x="16551" y="3382"/>
                  </a:lnTo>
                  <a:lnTo>
                    <a:pt x="15618"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4" name="ïṡļídé">
              <a:extLst>
                <a:ext uri="{FF2B5EF4-FFF2-40B4-BE49-F238E27FC236}">
                  <a16:creationId xmlns:a16="http://schemas.microsoft.com/office/drawing/2014/main" id="{F6532DC2-D40A-E4C1-1138-F9298FA9E816}"/>
                </a:ext>
              </a:extLst>
            </p:cNvPr>
            <p:cNvSpPr/>
            <p:nvPr/>
          </p:nvSpPr>
          <p:spPr>
            <a:xfrm>
              <a:off x="9187751" y="3843193"/>
              <a:ext cx="329761" cy="381201"/>
            </a:xfrm>
            <a:custGeom>
              <a:avLst/>
              <a:gdLst/>
              <a:ahLst/>
              <a:cxnLst>
                <a:cxn ang="0">
                  <a:pos x="wd2" y="hd2"/>
                </a:cxn>
                <a:cxn ang="5400000">
                  <a:pos x="wd2" y="hd2"/>
                </a:cxn>
                <a:cxn ang="10800000">
                  <a:pos x="wd2" y="hd2"/>
                </a:cxn>
                <a:cxn ang="16200000">
                  <a:pos x="wd2" y="hd2"/>
                </a:cxn>
              </a:cxnLst>
              <a:rect l="0" t="0" r="r" b="b"/>
              <a:pathLst>
                <a:path w="21600" h="21600" extrusionOk="0">
                  <a:moveTo>
                    <a:pt x="17693" y="182"/>
                  </a:moveTo>
                  <a:lnTo>
                    <a:pt x="19070" y="0"/>
                  </a:lnTo>
                  <a:lnTo>
                    <a:pt x="20340" y="1335"/>
                  </a:lnTo>
                  <a:lnTo>
                    <a:pt x="21003" y="2362"/>
                  </a:lnTo>
                  <a:lnTo>
                    <a:pt x="21600" y="2990"/>
                  </a:lnTo>
                  <a:lnTo>
                    <a:pt x="21001" y="3848"/>
                  </a:lnTo>
                  <a:lnTo>
                    <a:pt x="20512" y="4459"/>
                  </a:lnTo>
                  <a:lnTo>
                    <a:pt x="19915" y="5222"/>
                  </a:lnTo>
                  <a:lnTo>
                    <a:pt x="19382" y="6290"/>
                  </a:lnTo>
                  <a:lnTo>
                    <a:pt x="19382" y="7432"/>
                  </a:lnTo>
                  <a:lnTo>
                    <a:pt x="19626" y="8233"/>
                  </a:lnTo>
                  <a:lnTo>
                    <a:pt x="20490" y="9318"/>
                  </a:lnTo>
                  <a:lnTo>
                    <a:pt x="21464" y="10423"/>
                  </a:lnTo>
                  <a:lnTo>
                    <a:pt x="21531" y="12044"/>
                  </a:lnTo>
                  <a:lnTo>
                    <a:pt x="19671" y="12598"/>
                  </a:lnTo>
                  <a:lnTo>
                    <a:pt x="19271" y="13509"/>
                  </a:lnTo>
                  <a:lnTo>
                    <a:pt x="19427" y="14768"/>
                  </a:lnTo>
                  <a:lnTo>
                    <a:pt x="18783" y="15910"/>
                  </a:lnTo>
                  <a:lnTo>
                    <a:pt x="18030" y="16900"/>
                  </a:lnTo>
                  <a:lnTo>
                    <a:pt x="16831" y="17925"/>
                  </a:lnTo>
                  <a:lnTo>
                    <a:pt x="16378" y="19125"/>
                  </a:lnTo>
                  <a:lnTo>
                    <a:pt x="15584" y="20935"/>
                  </a:lnTo>
                  <a:lnTo>
                    <a:pt x="14482" y="21600"/>
                  </a:lnTo>
                  <a:lnTo>
                    <a:pt x="13585" y="21028"/>
                  </a:lnTo>
                  <a:lnTo>
                    <a:pt x="12212" y="20589"/>
                  </a:lnTo>
                  <a:lnTo>
                    <a:pt x="11498" y="20436"/>
                  </a:lnTo>
                  <a:lnTo>
                    <a:pt x="10252" y="20665"/>
                  </a:lnTo>
                  <a:lnTo>
                    <a:pt x="9540" y="20665"/>
                  </a:lnTo>
                  <a:lnTo>
                    <a:pt x="7603" y="20436"/>
                  </a:lnTo>
                  <a:lnTo>
                    <a:pt x="6274" y="20172"/>
                  </a:lnTo>
                  <a:lnTo>
                    <a:pt x="4280" y="19885"/>
                  </a:lnTo>
                  <a:lnTo>
                    <a:pt x="3374" y="19375"/>
                  </a:lnTo>
                  <a:lnTo>
                    <a:pt x="2783" y="17734"/>
                  </a:lnTo>
                  <a:lnTo>
                    <a:pt x="1530" y="16227"/>
                  </a:lnTo>
                  <a:cubicBezTo>
                    <a:pt x="1300" y="15735"/>
                    <a:pt x="1078" y="15241"/>
                    <a:pt x="863" y="14744"/>
                  </a:cubicBezTo>
                  <a:cubicBezTo>
                    <a:pt x="560" y="14044"/>
                    <a:pt x="273" y="13340"/>
                    <a:pt x="0" y="12631"/>
                  </a:cubicBezTo>
                  <a:lnTo>
                    <a:pt x="197" y="11603"/>
                  </a:lnTo>
                  <a:lnTo>
                    <a:pt x="1259" y="10406"/>
                  </a:lnTo>
                  <a:lnTo>
                    <a:pt x="2436" y="9948"/>
                  </a:lnTo>
                  <a:lnTo>
                    <a:pt x="2902" y="10864"/>
                  </a:lnTo>
                  <a:lnTo>
                    <a:pt x="3946" y="11529"/>
                  </a:lnTo>
                  <a:lnTo>
                    <a:pt x="4323" y="10976"/>
                  </a:lnTo>
                  <a:lnTo>
                    <a:pt x="4723" y="9946"/>
                  </a:lnTo>
                  <a:lnTo>
                    <a:pt x="5431" y="9223"/>
                  </a:lnTo>
                  <a:lnTo>
                    <a:pt x="6230" y="8765"/>
                  </a:lnTo>
                  <a:lnTo>
                    <a:pt x="7338" y="8307"/>
                  </a:lnTo>
                  <a:lnTo>
                    <a:pt x="8604" y="7735"/>
                  </a:lnTo>
                  <a:lnTo>
                    <a:pt x="9378" y="7184"/>
                  </a:lnTo>
                  <a:lnTo>
                    <a:pt x="10242" y="5586"/>
                  </a:lnTo>
                  <a:lnTo>
                    <a:pt x="10927" y="5033"/>
                  </a:lnTo>
                  <a:lnTo>
                    <a:pt x="11838" y="4480"/>
                  </a:lnTo>
                  <a:lnTo>
                    <a:pt x="12570" y="4251"/>
                  </a:lnTo>
                  <a:lnTo>
                    <a:pt x="13392" y="4041"/>
                  </a:lnTo>
                  <a:lnTo>
                    <a:pt x="14386" y="3302"/>
                  </a:lnTo>
                  <a:lnTo>
                    <a:pt x="15319" y="2405"/>
                  </a:lnTo>
                  <a:lnTo>
                    <a:pt x="16229" y="1451"/>
                  </a:lnTo>
                  <a:lnTo>
                    <a:pt x="17693" y="182"/>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5" name="iṥḻîḍé">
              <a:extLst>
                <a:ext uri="{FF2B5EF4-FFF2-40B4-BE49-F238E27FC236}">
                  <a16:creationId xmlns:a16="http://schemas.microsoft.com/office/drawing/2014/main" id="{088DAC51-668E-3EC7-0344-C99C7C88EEA6}"/>
                </a:ext>
              </a:extLst>
            </p:cNvPr>
            <p:cNvSpPr/>
            <p:nvPr/>
          </p:nvSpPr>
          <p:spPr>
            <a:xfrm>
              <a:off x="9518950" y="4026819"/>
              <a:ext cx="221080" cy="264412"/>
            </a:xfrm>
            <a:custGeom>
              <a:avLst/>
              <a:gdLst/>
              <a:ahLst/>
              <a:cxnLst>
                <a:cxn ang="0">
                  <a:pos x="wd2" y="hd2"/>
                </a:cxn>
                <a:cxn ang="5400000">
                  <a:pos x="wd2" y="hd2"/>
                </a:cxn>
                <a:cxn ang="10800000">
                  <a:pos x="wd2" y="hd2"/>
                </a:cxn>
                <a:cxn ang="16200000">
                  <a:pos x="wd2" y="hd2"/>
                </a:cxn>
              </a:cxnLst>
              <a:rect l="0" t="0" r="r" b="b"/>
              <a:pathLst>
                <a:path w="21600" h="21600" extrusionOk="0">
                  <a:moveTo>
                    <a:pt x="21600" y="10"/>
                  </a:moveTo>
                  <a:lnTo>
                    <a:pt x="19302" y="0"/>
                  </a:lnTo>
                  <a:lnTo>
                    <a:pt x="18507" y="1508"/>
                  </a:lnTo>
                  <a:lnTo>
                    <a:pt x="16888" y="2495"/>
                  </a:lnTo>
                  <a:lnTo>
                    <a:pt x="15588" y="2660"/>
                  </a:lnTo>
                  <a:lnTo>
                    <a:pt x="14223" y="1866"/>
                  </a:lnTo>
                  <a:lnTo>
                    <a:pt x="11000" y="1783"/>
                  </a:lnTo>
                  <a:lnTo>
                    <a:pt x="9523" y="1673"/>
                  </a:lnTo>
                  <a:lnTo>
                    <a:pt x="7078" y="1838"/>
                  </a:lnTo>
                  <a:lnTo>
                    <a:pt x="3910" y="2828"/>
                  </a:lnTo>
                  <a:lnTo>
                    <a:pt x="3328" y="4063"/>
                  </a:lnTo>
                  <a:lnTo>
                    <a:pt x="3249" y="6070"/>
                  </a:lnTo>
                  <a:lnTo>
                    <a:pt x="3252" y="8298"/>
                  </a:lnTo>
                  <a:lnTo>
                    <a:pt x="3450" y="9618"/>
                  </a:lnTo>
                  <a:lnTo>
                    <a:pt x="3152" y="10719"/>
                  </a:lnTo>
                  <a:lnTo>
                    <a:pt x="1267" y="12420"/>
                  </a:lnTo>
                  <a:lnTo>
                    <a:pt x="0" y="14236"/>
                  </a:lnTo>
                  <a:lnTo>
                    <a:pt x="998" y="16436"/>
                  </a:lnTo>
                  <a:lnTo>
                    <a:pt x="1891" y="17340"/>
                  </a:lnTo>
                  <a:lnTo>
                    <a:pt x="2289" y="18739"/>
                  </a:lnTo>
                  <a:lnTo>
                    <a:pt x="1593" y="20390"/>
                  </a:lnTo>
                  <a:lnTo>
                    <a:pt x="2388" y="21600"/>
                  </a:lnTo>
                  <a:lnTo>
                    <a:pt x="4442" y="21352"/>
                  </a:lnTo>
                  <a:lnTo>
                    <a:pt x="5237" y="19733"/>
                  </a:lnTo>
                  <a:lnTo>
                    <a:pt x="4342" y="17643"/>
                  </a:lnTo>
                  <a:lnTo>
                    <a:pt x="3945" y="16161"/>
                  </a:lnTo>
                  <a:cubicBezTo>
                    <a:pt x="4074" y="15650"/>
                    <a:pt x="4347" y="15172"/>
                    <a:pt x="4740" y="14765"/>
                  </a:cubicBezTo>
                  <a:cubicBezTo>
                    <a:pt x="5266" y="14220"/>
                    <a:pt x="5984" y="13826"/>
                    <a:pt x="6793" y="13637"/>
                  </a:cubicBezTo>
                  <a:lnTo>
                    <a:pt x="8040" y="13310"/>
                  </a:lnTo>
                  <a:lnTo>
                    <a:pt x="8802" y="14576"/>
                  </a:lnTo>
                  <a:lnTo>
                    <a:pt x="8802" y="16635"/>
                  </a:lnTo>
                  <a:cubicBezTo>
                    <a:pt x="9210" y="17046"/>
                    <a:pt x="9677" y="17415"/>
                    <a:pt x="10193" y="17732"/>
                  </a:cubicBezTo>
                  <a:cubicBezTo>
                    <a:pt x="10742" y="18070"/>
                    <a:pt x="11342" y="18347"/>
                    <a:pt x="11978" y="18557"/>
                  </a:cubicBezTo>
                  <a:cubicBezTo>
                    <a:pt x="12325" y="18437"/>
                    <a:pt x="12624" y="18237"/>
                    <a:pt x="12839" y="17979"/>
                  </a:cubicBezTo>
                  <a:cubicBezTo>
                    <a:pt x="13328" y="17393"/>
                    <a:pt x="13328" y="16616"/>
                    <a:pt x="12839" y="16030"/>
                  </a:cubicBezTo>
                  <a:lnTo>
                    <a:pt x="12209" y="14548"/>
                  </a:lnTo>
                  <a:cubicBezTo>
                    <a:pt x="11711" y="14198"/>
                    <a:pt x="11335" y="13743"/>
                    <a:pt x="11120" y="13231"/>
                  </a:cubicBezTo>
                  <a:cubicBezTo>
                    <a:pt x="10817" y="12506"/>
                    <a:pt x="10852" y="11712"/>
                    <a:pt x="11220" y="11007"/>
                  </a:cubicBezTo>
                  <a:lnTo>
                    <a:pt x="12512" y="9934"/>
                  </a:lnTo>
                  <a:lnTo>
                    <a:pt x="14201" y="9109"/>
                  </a:lnTo>
                  <a:lnTo>
                    <a:pt x="15352" y="8700"/>
                  </a:lnTo>
                  <a:lnTo>
                    <a:pt x="14756" y="7572"/>
                  </a:lnTo>
                  <a:lnTo>
                    <a:pt x="12081" y="7903"/>
                  </a:lnTo>
                  <a:lnTo>
                    <a:pt x="8450" y="9109"/>
                  </a:lnTo>
                  <a:cubicBezTo>
                    <a:pt x="7962" y="9001"/>
                    <a:pt x="7496" y="8834"/>
                    <a:pt x="7067" y="8614"/>
                  </a:cubicBezTo>
                  <a:cubicBezTo>
                    <a:pt x="6290" y="8217"/>
                    <a:pt x="5653" y="7659"/>
                    <a:pt x="5216" y="6995"/>
                  </a:cubicBezTo>
                  <a:cubicBezTo>
                    <a:pt x="5085" y="6422"/>
                    <a:pt x="5085" y="5835"/>
                    <a:pt x="5216" y="5262"/>
                  </a:cubicBezTo>
                  <a:cubicBezTo>
                    <a:pt x="5343" y="4707"/>
                    <a:pt x="5600" y="4165"/>
                    <a:pt x="6106" y="3787"/>
                  </a:cubicBezTo>
                  <a:cubicBezTo>
                    <a:pt x="6720" y="3329"/>
                    <a:pt x="7565" y="3206"/>
                    <a:pt x="8388" y="3154"/>
                  </a:cubicBezTo>
                  <a:cubicBezTo>
                    <a:pt x="9337" y="3095"/>
                    <a:pt x="10291" y="3113"/>
                    <a:pt x="11236" y="3209"/>
                  </a:cubicBezTo>
                  <a:lnTo>
                    <a:pt x="12594" y="3347"/>
                  </a:lnTo>
                  <a:lnTo>
                    <a:pt x="13886" y="3787"/>
                  </a:lnTo>
                  <a:lnTo>
                    <a:pt x="15045" y="4475"/>
                  </a:lnTo>
                  <a:lnTo>
                    <a:pt x="16900" y="4695"/>
                  </a:lnTo>
                  <a:cubicBezTo>
                    <a:pt x="17689" y="4733"/>
                    <a:pt x="18466" y="4527"/>
                    <a:pt x="19083" y="4117"/>
                  </a:cubicBezTo>
                  <a:cubicBezTo>
                    <a:pt x="19535" y="3816"/>
                    <a:pt x="19878" y="3418"/>
                    <a:pt x="20076" y="2965"/>
                  </a:cubicBezTo>
                  <a:lnTo>
                    <a:pt x="21434" y="1511"/>
                  </a:lnTo>
                  <a:lnTo>
                    <a:pt x="21600" y="1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6" name="iš1ïďè">
              <a:extLst>
                <a:ext uri="{FF2B5EF4-FFF2-40B4-BE49-F238E27FC236}">
                  <a16:creationId xmlns:a16="http://schemas.microsoft.com/office/drawing/2014/main" id="{71D6F46C-6A75-CA91-9FC0-4221A52AEA49}"/>
                </a:ext>
              </a:extLst>
            </p:cNvPr>
            <p:cNvSpPr/>
            <p:nvPr/>
          </p:nvSpPr>
          <p:spPr>
            <a:xfrm>
              <a:off x="9816350" y="3993819"/>
              <a:ext cx="41001" cy="103795"/>
            </a:xfrm>
            <a:custGeom>
              <a:avLst/>
              <a:gdLst/>
              <a:ahLst/>
              <a:cxnLst>
                <a:cxn ang="0">
                  <a:pos x="wd2" y="hd2"/>
                </a:cxn>
                <a:cxn ang="5400000">
                  <a:pos x="wd2" y="hd2"/>
                </a:cxn>
                <a:cxn ang="10800000">
                  <a:pos x="wd2" y="hd2"/>
                </a:cxn>
                <a:cxn ang="16200000">
                  <a:pos x="wd2" y="hd2"/>
                </a:cxn>
              </a:cxnLst>
              <a:rect l="0" t="0" r="r" b="b"/>
              <a:pathLst>
                <a:path w="21600" h="21600" extrusionOk="0">
                  <a:moveTo>
                    <a:pt x="17255" y="0"/>
                  </a:moveTo>
                  <a:lnTo>
                    <a:pt x="9754" y="981"/>
                  </a:lnTo>
                  <a:lnTo>
                    <a:pt x="6086" y="3566"/>
                  </a:lnTo>
                  <a:lnTo>
                    <a:pt x="1417" y="5861"/>
                  </a:lnTo>
                  <a:lnTo>
                    <a:pt x="4076" y="9434"/>
                  </a:lnTo>
                  <a:lnTo>
                    <a:pt x="6254" y="12097"/>
                  </a:lnTo>
                  <a:lnTo>
                    <a:pt x="3575" y="14050"/>
                  </a:lnTo>
                  <a:lnTo>
                    <a:pt x="383" y="15872"/>
                  </a:lnTo>
                  <a:lnTo>
                    <a:pt x="0" y="19016"/>
                  </a:lnTo>
                  <a:lnTo>
                    <a:pt x="9298" y="21600"/>
                  </a:lnTo>
                  <a:lnTo>
                    <a:pt x="16777" y="20549"/>
                  </a:lnTo>
                  <a:lnTo>
                    <a:pt x="17849" y="16774"/>
                  </a:lnTo>
                  <a:lnTo>
                    <a:pt x="17849" y="12999"/>
                  </a:lnTo>
                  <a:lnTo>
                    <a:pt x="14300" y="9426"/>
                  </a:lnTo>
                  <a:lnTo>
                    <a:pt x="11643" y="6290"/>
                  </a:lnTo>
                  <a:lnTo>
                    <a:pt x="13250" y="4118"/>
                  </a:lnTo>
                  <a:lnTo>
                    <a:pt x="21600" y="2454"/>
                  </a:lnTo>
                  <a:lnTo>
                    <a:pt x="17255"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7" name="íSḻiḑé">
              <a:extLst>
                <a:ext uri="{FF2B5EF4-FFF2-40B4-BE49-F238E27FC236}">
                  <a16:creationId xmlns:a16="http://schemas.microsoft.com/office/drawing/2014/main" id="{13264646-0D92-F397-3115-B9429B5CDA04}"/>
                </a:ext>
              </a:extLst>
            </p:cNvPr>
            <p:cNvSpPr/>
            <p:nvPr/>
          </p:nvSpPr>
          <p:spPr>
            <a:xfrm>
              <a:off x="9834437" y="4184237"/>
              <a:ext cx="82580" cy="37553"/>
            </a:xfrm>
            <a:custGeom>
              <a:avLst/>
              <a:gdLst/>
              <a:ahLst/>
              <a:cxnLst>
                <a:cxn ang="0">
                  <a:pos x="wd2" y="hd2"/>
                </a:cxn>
                <a:cxn ang="5400000">
                  <a:pos x="wd2" y="hd2"/>
                </a:cxn>
                <a:cxn ang="10800000">
                  <a:pos x="wd2" y="hd2"/>
                </a:cxn>
                <a:cxn ang="16200000">
                  <a:pos x="wd2" y="hd2"/>
                </a:cxn>
              </a:cxnLst>
              <a:rect l="0" t="0" r="r" b="b"/>
              <a:pathLst>
                <a:path w="21500" h="19363" extrusionOk="0">
                  <a:moveTo>
                    <a:pt x="5683" y="318"/>
                  </a:moveTo>
                  <a:lnTo>
                    <a:pt x="1027" y="1360"/>
                  </a:lnTo>
                  <a:lnTo>
                    <a:pt x="0" y="7059"/>
                  </a:lnTo>
                  <a:lnTo>
                    <a:pt x="2914" y="13850"/>
                  </a:lnTo>
                  <a:lnTo>
                    <a:pt x="8729" y="12808"/>
                  </a:lnTo>
                  <a:lnTo>
                    <a:pt x="9876" y="18864"/>
                  </a:lnTo>
                  <a:lnTo>
                    <a:pt x="14356" y="19363"/>
                  </a:lnTo>
                  <a:cubicBezTo>
                    <a:pt x="15680" y="17818"/>
                    <a:pt x="17000" y="16262"/>
                    <a:pt x="18317" y="14697"/>
                  </a:cubicBezTo>
                  <a:cubicBezTo>
                    <a:pt x="19936" y="12772"/>
                    <a:pt x="21600" y="10321"/>
                    <a:pt x="21495" y="6712"/>
                  </a:cubicBezTo>
                  <a:cubicBezTo>
                    <a:pt x="21234" y="-2237"/>
                    <a:pt x="14529" y="-2237"/>
                    <a:pt x="14268" y="6712"/>
                  </a:cubicBezTo>
                  <a:lnTo>
                    <a:pt x="10052" y="5498"/>
                  </a:lnTo>
                  <a:lnTo>
                    <a:pt x="5683" y="31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8" name="ïṥ1iḍê">
              <a:extLst>
                <a:ext uri="{FF2B5EF4-FFF2-40B4-BE49-F238E27FC236}">
                  <a16:creationId xmlns:a16="http://schemas.microsoft.com/office/drawing/2014/main" id="{1EB5B370-AC03-47DC-C90F-8F5D2B7370C8}"/>
                </a:ext>
              </a:extLst>
            </p:cNvPr>
            <p:cNvSpPr/>
            <p:nvPr/>
          </p:nvSpPr>
          <p:spPr>
            <a:xfrm>
              <a:off x="9664278" y="4387494"/>
              <a:ext cx="133525" cy="80961"/>
            </a:xfrm>
            <a:custGeom>
              <a:avLst/>
              <a:gdLst/>
              <a:ahLst/>
              <a:cxnLst>
                <a:cxn ang="0">
                  <a:pos x="wd2" y="hd2"/>
                </a:cxn>
                <a:cxn ang="5400000">
                  <a:pos x="wd2" y="hd2"/>
                </a:cxn>
                <a:cxn ang="10800000">
                  <a:pos x="wd2" y="hd2"/>
                </a:cxn>
                <a:cxn ang="16200000">
                  <a:pos x="wd2" y="hd2"/>
                </a:cxn>
              </a:cxnLst>
              <a:rect l="0" t="0" r="r" b="b"/>
              <a:pathLst>
                <a:path w="21600" h="21600" extrusionOk="0">
                  <a:moveTo>
                    <a:pt x="14152" y="0"/>
                  </a:moveTo>
                  <a:lnTo>
                    <a:pt x="10628" y="460"/>
                  </a:lnTo>
                  <a:lnTo>
                    <a:pt x="7726" y="4319"/>
                  </a:lnTo>
                  <a:lnTo>
                    <a:pt x="5627" y="8451"/>
                  </a:lnTo>
                  <a:lnTo>
                    <a:pt x="4174" y="14357"/>
                  </a:lnTo>
                  <a:lnTo>
                    <a:pt x="1935" y="16154"/>
                  </a:lnTo>
                  <a:lnTo>
                    <a:pt x="0" y="18468"/>
                  </a:lnTo>
                  <a:lnTo>
                    <a:pt x="1106" y="21600"/>
                  </a:lnTo>
                  <a:lnTo>
                    <a:pt x="6381" y="17839"/>
                  </a:lnTo>
                  <a:lnTo>
                    <a:pt x="8410" y="9597"/>
                  </a:lnTo>
                  <a:lnTo>
                    <a:pt x="11042" y="7530"/>
                  </a:lnTo>
                  <a:lnTo>
                    <a:pt x="13668" y="8597"/>
                  </a:lnTo>
                  <a:lnTo>
                    <a:pt x="17384" y="8597"/>
                  </a:lnTo>
                  <a:lnTo>
                    <a:pt x="21600" y="6531"/>
                  </a:lnTo>
                  <a:lnTo>
                    <a:pt x="19790" y="883"/>
                  </a:lnTo>
                  <a:lnTo>
                    <a:pt x="16677" y="3399"/>
                  </a:lnTo>
                  <a:lnTo>
                    <a:pt x="1415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39" name="ïṡḻîḋé">
              <a:extLst>
                <a:ext uri="{FF2B5EF4-FFF2-40B4-BE49-F238E27FC236}">
                  <a16:creationId xmlns:a16="http://schemas.microsoft.com/office/drawing/2014/main" id="{C2CD2DB2-9AA2-EAE2-1096-FE22655CB6E3}"/>
                </a:ext>
              </a:extLst>
            </p:cNvPr>
            <p:cNvSpPr/>
            <p:nvPr/>
          </p:nvSpPr>
          <p:spPr>
            <a:xfrm>
              <a:off x="9557284" y="4379124"/>
              <a:ext cx="90437" cy="43332"/>
            </a:xfrm>
            <a:custGeom>
              <a:avLst/>
              <a:gdLst/>
              <a:ahLst/>
              <a:cxnLst>
                <a:cxn ang="0">
                  <a:pos x="wd2" y="hd2"/>
                </a:cxn>
                <a:cxn ang="5400000">
                  <a:pos x="wd2" y="hd2"/>
                </a:cxn>
                <a:cxn ang="10800000">
                  <a:pos x="wd2" y="hd2"/>
                </a:cxn>
                <a:cxn ang="16200000">
                  <a:pos x="wd2" y="hd2"/>
                </a:cxn>
              </a:cxnLst>
              <a:rect l="0" t="0" r="r" b="b"/>
              <a:pathLst>
                <a:path w="20127" h="20202" extrusionOk="0">
                  <a:moveTo>
                    <a:pt x="8120" y="1413"/>
                  </a:moveTo>
                  <a:lnTo>
                    <a:pt x="2989" y="0"/>
                  </a:lnTo>
                  <a:lnTo>
                    <a:pt x="0" y="4386"/>
                  </a:lnTo>
                  <a:lnTo>
                    <a:pt x="2074" y="13178"/>
                  </a:lnTo>
                  <a:lnTo>
                    <a:pt x="6156" y="20202"/>
                  </a:lnTo>
                  <a:lnTo>
                    <a:pt x="9392" y="20202"/>
                  </a:lnTo>
                  <a:cubicBezTo>
                    <a:pt x="9507" y="17730"/>
                    <a:pt x="10179" y="15518"/>
                    <a:pt x="11202" y="14238"/>
                  </a:cubicBezTo>
                  <a:cubicBezTo>
                    <a:pt x="12897" y="12117"/>
                    <a:pt x="14975" y="13081"/>
                    <a:pt x="16937" y="12982"/>
                  </a:cubicBezTo>
                  <a:cubicBezTo>
                    <a:pt x="17858" y="12935"/>
                    <a:pt x="18816" y="12577"/>
                    <a:pt x="19418" y="11137"/>
                  </a:cubicBezTo>
                  <a:cubicBezTo>
                    <a:pt x="21600" y="5910"/>
                    <a:pt x="18293" y="-1398"/>
                    <a:pt x="15654" y="2817"/>
                  </a:cubicBezTo>
                  <a:lnTo>
                    <a:pt x="11513" y="7369"/>
                  </a:lnTo>
                  <a:lnTo>
                    <a:pt x="8120" y="1413"/>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0" name="íSḻiḓe">
              <a:extLst>
                <a:ext uri="{FF2B5EF4-FFF2-40B4-BE49-F238E27FC236}">
                  <a16:creationId xmlns:a16="http://schemas.microsoft.com/office/drawing/2014/main" id="{470EABD0-F1F6-4C9C-93BB-8E0E07998396}"/>
                </a:ext>
              </a:extLst>
            </p:cNvPr>
            <p:cNvSpPr/>
            <p:nvPr/>
          </p:nvSpPr>
          <p:spPr>
            <a:xfrm>
              <a:off x="9429485" y="4387992"/>
              <a:ext cx="74217" cy="35014"/>
            </a:xfrm>
            <a:custGeom>
              <a:avLst/>
              <a:gdLst/>
              <a:ahLst/>
              <a:cxnLst>
                <a:cxn ang="0">
                  <a:pos x="wd2" y="hd2"/>
                </a:cxn>
                <a:cxn ang="5400000">
                  <a:pos x="wd2" y="hd2"/>
                </a:cxn>
                <a:cxn ang="10800000">
                  <a:pos x="wd2" y="hd2"/>
                </a:cxn>
                <a:cxn ang="16200000">
                  <a:pos x="wd2" y="hd2"/>
                </a:cxn>
              </a:cxnLst>
              <a:rect l="0" t="0" r="r" b="b"/>
              <a:pathLst>
                <a:path w="21600" h="21600" extrusionOk="0">
                  <a:moveTo>
                    <a:pt x="11859" y="1149"/>
                  </a:moveTo>
                  <a:lnTo>
                    <a:pt x="16794" y="1980"/>
                  </a:lnTo>
                  <a:lnTo>
                    <a:pt x="20811" y="5943"/>
                  </a:lnTo>
                  <a:lnTo>
                    <a:pt x="21600" y="15447"/>
                  </a:lnTo>
                  <a:lnTo>
                    <a:pt x="15100" y="14824"/>
                  </a:lnTo>
                  <a:lnTo>
                    <a:pt x="10412" y="21600"/>
                  </a:lnTo>
                  <a:lnTo>
                    <a:pt x="4161" y="15786"/>
                  </a:lnTo>
                  <a:lnTo>
                    <a:pt x="0" y="8515"/>
                  </a:lnTo>
                  <a:lnTo>
                    <a:pt x="3564" y="3114"/>
                  </a:lnTo>
                  <a:lnTo>
                    <a:pt x="8770" y="0"/>
                  </a:lnTo>
                  <a:lnTo>
                    <a:pt x="11859" y="1149"/>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1" name="íŝľíḍe">
              <a:extLst>
                <a:ext uri="{FF2B5EF4-FFF2-40B4-BE49-F238E27FC236}">
                  <a16:creationId xmlns:a16="http://schemas.microsoft.com/office/drawing/2014/main" id="{7B29DCEC-950E-3409-1171-6C3EA7E8E7A8}"/>
                </a:ext>
              </a:extLst>
            </p:cNvPr>
            <p:cNvSpPr/>
            <p:nvPr/>
          </p:nvSpPr>
          <p:spPr>
            <a:xfrm>
              <a:off x="9520068" y="4428015"/>
              <a:ext cx="55095" cy="31317"/>
            </a:xfrm>
            <a:custGeom>
              <a:avLst/>
              <a:gdLst/>
              <a:ahLst/>
              <a:cxnLst>
                <a:cxn ang="0">
                  <a:pos x="wd2" y="hd2"/>
                </a:cxn>
                <a:cxn ang="5400000">
                  <a:pos x="wd2" y="hd2"/>
                </a:cxn>
                <a:cxn ang="10800000">
                  <a:pos x="wd2" y="hd2"/>
                </a:cxn>
                <a:cxn ang="16200000">
                  <a:pos x="wd2" y="hd2"/>
                </a:cxn>
              </a:cxnLst>
              <a:rect l="0" t="0" r="r" b="b"/>
              <a:pathLst>
                <a:path w="21600" h="21600" extrusionOk="0">
                  <a:moveTo>
                    <a:pt x="7893" y="1028"/>
                  </a:moveTo>
                  <a:lnTo>
                    <a:pt x="16832" y="971"/>
                  </a:lnTo>
                  <a:lnTo>
                    <a:pt x="20420" y="11208"/>
                  </a:lnTo>
                  <a:lnTo>
                    <a:pt x="21600" y="21600"/>
                  </a:lnTo>
                  <a:lnTo>
                    <a:pt x="16982" y="18870"/>
                  </a:lnTo>
                  <a:lnTo>
                    <a:pt x="11664" y="14489"/>
                  </a:lnTo>
                  <a:lnTo>
                    <a:pt x="5019" y="13095"/>
                  </a:lnTo>
                  <a:lnTo>
                    <a:pt x="0" y="8275"/>
                  </a:lnTo>
                  <a:lnTo>
                    <a:pt x="451" y="0"/>
                  </a:lnTo>
                  <a:lnTo>
                    <a:pt x="7893" y="102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2" name="îṩļíḋé">
              <a:extLst>
                <a:ext uri="{FF2B5EF4-FFF2-40B4-BE49-F238E27FC236}">
                  <a16:creationId xmlns:a16="http://schemas.microsoft.com/office/drawing/2014/main" id="{9C42D79B-EFC2-C0E1-FE87-4290B9E3F577}"/>
                </a:ext>
              </a:extLst>
            </p:cNvPr>
            <p:cNvSpPr/>
            <p:nvPr/>
          </p:nvSpPr>
          <p:spPr>
            <a:xfrm>
              <a:off x="9067733" y="4304888"/>
              <a:ext cx="331335" cy="94555"/>
            </a:xfrm>
            <a:custGeom>
              <a:avLst/>
              <a:gdLst/>
              <a:ahLst/>
              <a:cxnLst>
                <a:cxn ang="0">
                  <a:pos x="wd2" y="hd2"/>
                </a:cxn>
                <a:cxn ang="5400000">
                  <a:pos x="wd2" y="hd2"/>
                </a:cxn>
                <a:cxn ang="10800000">
                  <a:pos x="wd2" y="hd2"/>
                </a:cxn>
                <a:cxn ang="16200000">
                  <a:pos x="wd2" y="hd2"/>
                </a:cxn>
              </a:cxnLst>
              <a:rect l="0" t="0" r="r" b="b"/>
              <a:pathLst>
                <a:path w="21600" h="21600" extrusionOk="0">
                  <a:moveTo>
                    <a:pt x="3462" y="0"/>
                  </a:moveTo>
                  <a:lnTo>
                    <a:pt x="5763" y="1193"/>
                  </a:lnTo>
                  <a:lnTo>
                    <a:pt x="7140" y="6505"/>
                  </a:lnTo>
                  <a:lnTo>
                    <a:pt x="8532" y="9504"/>
                  </a:lnTo>
                  <a:lnTo>
                    <a:pt x="10248" y="8812"/>
                  </a:lnTo>
                  <a:lnTo>
                    <a:pt x="11883" y="6582"/>
                  </a:lnTo>
                  <a:lnTo>
                    <a:pt x="13403" y="5274"/>
                  </a:lnTo>
                  <a:lnTo>
                    <a:pt x="14790" y="7803"/>
                  </a:lnTo>
                  <a:lnTo>
                    <a:pt x="15917" y="11562"/>
                  </a:lnTo>
                  <a:lnTo>
                    <a:pt x="17221" y="12706"/>
                  </a:lnTo>
                  <a:lnTo>
                    <a:pt x="18945" y="12706"/>
                  </a:lnTo>
                  <a:lnTo>
                    <a:pt x="21465" y="16859"/>
                  </a:lnTo>
                  <a:lnTo>
                    <a:pt x="21600" y="19533"/>
                  </a:lnTo>
                  <a:lnTo>
                    <a:pt x="21006" y="21369"/>
                  </a:lnTo>
                  <a:lnTo>
                    <a:pt x="19970" y="21600"/>
                  </a:lnTo>
                  <a:lnTo>
                    <a:pt x="18003" y="19138"/>
                  </a:lnTo>
                  <a:lnTo>
                    <a:pt x="15022" y="18215"/>
                  </a:lnTo>
                  <a:lnTo>
                    <a:pt x="11204" y="18215"/>
                  </a:lnTo>
                  <a:lnTo>
                    <a:pt x="9900" y="15985"/>
                  </a:lnTo>
                  <a:lnTo>
                    <a:pt x="8817" y="13601"/>
                  </a:lnTo>
                  <a:lnTo>
                    <a:pt x="7759" y="13380"/>
                  </a:lnTo>
                  <a:lnTo>
                    <a:pt x="6457" y="15686"/>
                  </a:lnTo>
                  <a:cubicBezTo>
                    <a:pt x="6016" y="15792"/>
                    <a:pt x="5574" y="15767"/>
                    <a:pt x="5134" y="15610"/>
                  </a:cubicBezTo>
                  <a:cubicBezTo>
                    <a:pt x="4240" y="15293"/>
                    <a:pt x="3369" y="14440"/>
                    <a:pt x="2559" y="13091"/>
                  </a:cubicBezTo>
                  <a:cubicBezTo>
                    <a:pt x="2427" y="12283"/>
                    <a:pt x="2248" y="11576"/>
                    <a:pt x="2036" y="11014"/>
                  </a:cubicBezTo>
                  <a:cubicBezTo>
                    <a:pt x="1623" y="9923"/>
                    <a:pt x="1105" y="9427"/>
                    <a:pt x="590" y="9629"/>
                  </a:cubicBezTo>
                  <a:lnTo>
                    <a:pt x="0" y="6938"/>
                  </a:lnTo>
                  <a:lnTo>
                    <a:pt x="743" y="3332"/>
                  </a:lnTo>
                  <a:lnTo>
                    <a:pt x="1495" y="2410"/>
                  </a:lnTo>
                  <a:lnTo>
                    <a:pt x="346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3" name="ïṣḻïḍé">
              <a:extLst>
                <a:ext uri="{FF2B5EF4-FFF2-40B4-BE49-F238E27FC236}">
                  <a16:creationId xmlns:a16="http://schemas.microsoft.com/office/drawing/2014/main" id="{087F4364-6F3C-EADA-241C-B5C9DACBB296}"/>
                </a:ext>
              </a:extLst>
            </p:cNvPr>
            <p:cNvSpPr/>
            <p:nvPr/>
          </p:nvSpPr>
          <p:spPr>
            <a:xfrm>
              <a:off x="8739813" y="3881623"/>
              <a:ext cx="352969" cy="414364"/>
            </a:xfrm>
            <a:custGeom>
              <a:avLst/>
              <a:gdLst/>
              <a:ahLst/>
              <a:cxnLst>
                <a:cxn ang="0">
                  <a:pos x="wd2" y="hd2"/>
                </a:cxn>
                <a:cxn ang="5400000">
                  <a:pos x="wd2" y="hd2"/>
                </a:cxn>
                <a:cxn ang="10800000">
                  <a:pos x="wd2" y="hd2"/>
                </a:cxn>
                <a:cxn ang="16200000">
                  <a:pos x="wd2" y="hd2"/>
                </a:cxn>
              </a:cxnLst>
              <a:rect l="0" t="0" r="r" b="b"/>
              <a:pathLst>
                <a:path w="21600" h="21600" extrusionOk="0">
                  <a:moveTo>
                    <a:pt x="0" y="184"/>
                  </a:moveTo>
                  <a:lnTo>
                    <a:pt x="993" y="0"/>
                  </a:lnTo>
                  <a:lnTo>
                    <a:pt x="1986" y="598"/>
                  </a:lnTo>
                  <a:lnTo>
                    <a:pt x="2816" y="1157"/>
                  </a:lnTo>
                  <a:lnTo>
                    <a:pt x="4289" y="1420"/>
                  </a:lnTo>
                  <a:lnTo>
                    <a:pt x="5451" y="2210"/>
                  </a:lnTo>
                  <a:lnTo>
                    <a:pt x="5555" y="3015"/>
                  </a:lnTo>
                  <a:lnTo>
                    <a:pt x="6776" y="3171"/>
                  </a:lnTo>
                  <a:lnTo>
                    <a:pt x="7274" y="4172"/>
                  </a:lnTo>
                  <a:lnTo>
                    <a:pt x="7521" y="5067"/>
                  </a:lnTo>
                  <a:lnTo>
                    <a:pt x="8703" y="5646"/>
                  </a:lnTo>
                  <a:lnTo>
                    <a:pt x="10010" y="6313"/>
                  </a:lnTo>
                  <a:lnTo>
                    <a:pt x="11379" y="7204"/>
                  </a:lnTo>
                  <a:lnTo>
                    <a:pt x="13037" y="8026"/>
                  </a:lnTo>
                  <a:lnTo>
                    <a:pt x="14033" y="8799"/>
                  </a:lnTo>
                  <a:lnTo>
                    <a:pt x="14551" y="9185"/>
                  </a:lnTo>
                  <a:lnTo>
                    <a:pt x="15132" y="9746"/>
                  </a:lnTo>
                  <a:lnTo>
                    <a:pt x="15630" y="10424"/>
                  </a:lnTo>
                  <a:lnTo>
                    <a:pt x="15570" y="11405"/>
                  </a:lnTo>
                  <a:lnTo>
                    <a:pt x="15570" y="12087"/>
                  </a:lnTo>
                  <a:lnTo>
                    <a:pt x="16649" y="12471"/>
                  </a:lnTo>
                  <a:lnTo>
                    <a:pt x="17617" y="13079"/>
                  </a:lnTo>
                  <a:lnTo>
                    <a:pt x="17866" y="14746"/>
                  </a:lnTo>
                  <a:lnTo>
                    <a:pt x="19276" y="15306"/>
                  </a:lnTo>
                  <a:lnTo>
                    <a:pt x="20065" y="16197"/>
                  </a:lnTo>
                  <a:lnTo>
                    <a:pt x="20874" y="16512"/>
                  </a:lnTo>
                  <a:lnTo>
                    <a:pt x="21247" y="17881"/>
                  </a:lnTo>
                  <a:lnTo>
                    <a:pt x="21600" y="18880"/>
                  </a:lnTo>
                  <a:lnTo>
                    <a:pt x="20980" y="20073"/>
                  </a:lnTo>
                  <a:lnTo>
                    <a:pt x="19738" y="21284"/>
                  </a:lnTo>
                  <a:lnTo>
                    <a:pt x="18825" y="21600"/>
                  </a:lnTo>
                  <a:lnTo>
                    <a:pt x="17920" y="20918"/>
                  </a:lnTo>
                  <a:lnTo>
                    <a:pt x="16761" y="20657"/>
                  </a:lnTo>
                  <a:lnTo>
                    <a:pt x="16221" y="20130"/>
                  </a:lnTo>
                  <a:lnTo>
                    <a:pt x="15871" y="19375"/>
                  </a:lnTo>
                  <a:lnTo>
                    <a:pt x="14730" y="18518"/>
                  </a:lnTo>
                  <a:lnTo>
                    <a:pt x="12845" y="16958"/>
                  </a:lnTo>
                  <a:cubicBezTo>
                    <a:pt x="12017" y="16567"/>
                    <a:pt x="11468" y="15860"/>
                    <a:pt x="11372" y="15062"/>
                  </a:cubicBezTo>
                  <a:cubicBezTo>
                    <a:pt x="11299" y="14464"/>
                    <a:pt x="11495" y="13846"/>
                    <a:pt x="11270" y="13272"/>
                  </a:cubicBezTo>
                  <a:cubicBezTo>
                    <a:pt x="11040" y="12683"/>
                    <a:pt x="10437" y="12286"/>
                    <a:pt x="9880" y="11886"/>
                  </a:cubicBezTo>
                  <a:cubicBezTo>
                    <a:pt x="9302" y="11470"/>
                    <a:pt x="8755" y="11024"/>
                    <a:pt x="8241" y="10552"/>
                  </a:cubicBezTo>
                  <a:lnTo>
                    <a:pt x="7806" y="8674"/>
                  </a:lnTo>
                  <a:lnTo>
                    <a:pt x="6997" y="7096"/>
                  </a:lnTo>
                  <a:lnTo>
                    <a:pt x="5321" y="5752"/>
                  </a:lnTo>
                  <a:lnTo>
                    <a:pt x="3277" y="4023"/>
                  </a:lnTo>
                  <a:lnTo>
                    <a:pt x="2077" y="3410"/>
                  </a:lnTo>
                  <a:lnTo>
                    <a:pt x="505" y="1818"/>
                  </a:lnTo>
                  <a:lnTo>
                    <a:pt x="256" y="1168"/>
                  </a:lnTo>
                  <a:lnTo>
                    <a:pt x="0" y="184"/>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4" name="íṧ1ïḑe">
              <a:extLst>
                <a:ext uri="{FF2B5EF4-FFF2-40B4-BE49-F238E27FC236}">
                  <a16:creationId xmlns:a16="http://schemas.microsoft.com/office/drawing/2014/main" id="{61F26AD0-AEB8-FD55-709B-647C4E65176C}"/>
                </a:ext>
              </a:extLst>
            </p:cNvPr>
            <p:cNvSpPr/>
            <p:nvPr/>
          </p:nvSpPr>
          <p:spPr>
            <a:xfrm>
              <a:off x="8199229" y="3742697"/>
              <a:ext cx="76119" cy="114668"/>
            </a:xfrm>
            <a:custGeom>
              <a:avLst/>
              <a:gdLst/>
              <a:ahLst/>
              <a:cxnLst>
                <a:cxn ang="0">
                  <a:pos x="wd2" y="hd2"/>
                </a:cxn>
                <a:cxn ang="5400000">
                  <a:pos x="wd2" y="hd2"/>
                </a:cxn>
                <a:cxn ang="10800000">
                  <a:pos x="wd2" y="hd2"/>
                </a:cxn>
                <a:cxn ang="16200000">
                  <a:pos x="wd2" y="hd2"/>
                </a:cxn>
              </a:cxnLst>
              <a:rect l="0" t="0" r="r" b="b"/>
              <a:pathLst>
                <a:path w="21600" h="21600" extrusionOk="0">
                  <a:moveTo>
                    <a:pt x="4600" y="0"/>
                  </a:moveTo>
                  <a:lnTo>
                    <a:pt x="8713" y="182"/>
                  </a:lnTo>
                  <a:lnTo>
                    <a:pt x="10921" y="4429"/>
                  </a:lnTo>
                  <a:lnTo>
                    <a:pt x="14685" y="8044"/>
                  </a:lnTo>
                  <a:lnTo>
                    <a:pt x="18425" y="9946"/>
                  </a:lnTo>
                  <a:lnTo>
                    <a:pt x="21600" y="14767"/>
                  </a:lnTo>
                  <a:lnTo>
                    <a:pt x="19964" y="17676"/>
                  </a:lnTo>
                  <a:lnTo>
                    <a:pt x="13230" y="21600"/>
                  </a:lnTo>
                  <a:lnTo>
                    <a:pt x="5665" y="20649"/>
                  </a:lnTo>
                  <a:lnTo>
                    <a:pt x="3657" y="18389"/>
                  </a:lnTo>
                  <a:lnTo>
                    <a:pt x="2585" y="13196"/>
                  </a:lnTo>
                  <a:lnTo>
                    <a:pt x="0" y="7869"/>
                  </a:lnTo>
                  <a:lnTo>
                    <a:pt x="285" y="4698"/>
                  </a:lnTo>
                  <a:lnTo>
                    <a:pt x="460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5" name="îŝļíḑê">
              <a:extLst>
                <a:ext uri="{FF2B5EF4-FFF2-40B4-BE49-F238E27FC236}">
                  <a16:creationId xmlns:a16="http://schemas.microsoft.com/office/drawing/2014/main" id="{B080A349-3967-1F64-266E-AEE5BCE705B4}"/>
                </a:ext>
              </a:extLst>
            </p:cNvPr>
            <p:cNvSpPr/>
            <p:nvPr/>
          </p:nvSpPr>
          <p:spPr>
            <a:xfrm>
              <a:off x="7957224" y="3867942"/>
              <a:ext cx="20203" cy="24844"/>
            </a:xfrm>
            <a:custGeom>
              <a:avLst/>
              <a:gdLst/>
              <a:ahLst/>
              <a:cxnLst>
                <a:cxn ang="0">
                  <a:pos x="wd2" y="hd2"/>
                </a:cxn>
                <a:cxn ang="5400000">
                  <a:pos x="wd2" y="hd2"/>
                </a:cxn>
                <a:cxn ang="10800000">
                  <a:pos x="wd2" y="hd2"/>
                </a:cxn>
                <a:cxn ang="16200000">
                  <a:pos x="wd2" y="hd2"/>
                </a:cxn>
              </a:cxnLst>
              <a:rect l="0" t="0" r="r" b="b"/>
              <a:pathLst>
                <a:path w="21600" h="21600" extrusionOk="0">
                  <a:moveTo>
                    <a:pt x="8606" y="3000"/>
                  </a:moveTo>
                  <a:lnTo>
                    <a:pt x="21600" y="0"/>
                  </a:lnTo>
                  <a:lnTo>
                    <a:pt x="18445" y="10511"/>
                  </a:lnTo>
                  <a:lnTo>
                    <a:pt x="15227" y="21600"/>
                  </a:lnTo>
                  <a:lnTo>
                    <a:pt x="0" y="20686"/>
                  </a:lnTo>
                  <a:lnTo>
                    <a:pt x="8606" y="300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6" name="í$lîḓê">
              <a:extLst>
                <a:ext uri="{FF2B5EF4-FFF2-40B4-BE49-F238E27FC236}">
                  <a16:creationId xmlns:a16="http://schemas.microsoft.com/office/drawing/2014/main" id="{749D1A38-5342-FC75-B48D-45ABFEC9791F}"/>
                </a:ext>
              </a:extLst>
            </p:cNvPr>
            <p:cNvSpPr/>
            <p:nvPr/>
          </p:nvSpPr>
          <p:spPr>
            <a:xfrm>
              <a:off x="7953865" y="3917350"/>
              <a:ext cx="21543" cy="20151"/>
            </a:xfrm>
            <a:custGeom>
              <a:avLst/>
              <a:gdLst/>
              <a:ahLst/>
              <a:cxnLst>
                <a:cxn ang="0">
                  <a:pos x="wd2" y="hd2"/>
                </a:cxn>
                <a:cxn ang="5400000">
                  <a:pos x="wd2" y="hd2"/>
                </a:cxn>
                <a:cxn ang="10800000">
                  <a:pos x="wd2" y="hd2"/>
                </a:cxn>
                <a:cxn ang="16200000">
                  <a:pos x="wd2" y="hd2"/>
                </a:cxn>
              </a:cxnLst>
              <a:rect l="0" t="0" r="r" b="b"/>
              <a:pathLst>
                <a:path w="21600" h="21600" extrusionOk="0">
                  <a:moveTo>
                    <a:pt x="10494" y="0"/>
                  </a:moveTo>
                  <a:lnTo>
                    <a:pt x="0" y="8708"/>
                  </a:lnTo>
                  <a:lnTo>
                    <a:pt x="11400" y="21600"/>
                  </a:lnTo>
                  <a:lnTo>
                    <a:pt x="21600" y="9737"/>
                  </a:lnTo>
                  <a:lnTo>
                    <a:pt x="10494"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7" name="íṣ1iḑê">
              <a:extLst>
                <a:ext uri="{FF2B5EF4-FFF2-40B4-BE49-F238E27FC236}">
                  <a16:creationId xmlns:a16="http://schemas.microsoft.com/office/drawing/2014/main" id="{3C5FE118-C4AB-9C0D-707A-3B140E5F1472}"/>
                </a:ext>
              </a:extLst>
            </p:cNvPr>
            <p:cNvSpPr/>
            <p:nvPr/>
          </p:nvSpPr>
          <p:spPr>
            <a:xfrm>
              <a:off x="7931635" y="3837005"/>
              <a:ext cx="18834" cy="20358"/>
            </a:xfrm>
            <a:custGeom>
              <a:avLst/>
              <a:gdLst/>
              <a:ahLst/>
              <a:cxnLst>
                <a:cxn ang="0">
                  <a:pos x="wd2" y="hd2"/>
                </a:cxn>
                <a:cxn ang="5400000">
                  <a:pos x="wd2" y="hd2"/>
                </a:cxn>
                <a:cxn ang="10800000">
                  <a:pos x="wd2" y="hd2"/>
                </a:cxn>
                <a:cxn ang="16200000">
                  <a:pos x="wd2" y="hd2"/>
                </a:cxn>
              </a:cxnLst>
              <a:rect l="0" t="0" r="r" b="b"/>
              <a:pathLst>
                <a:path w="21600" h="21600" extrusionOk="0">
                  <a:moveTo>
                    <a:pt x="11886" y="0"/>
                  </a:moveTo>
                  <a:lnTo>
                    <a:pt x="0" y="12052"/>
                  </a:lnTo>
                  <a:lnTo>
                    <a:pt x="10759" y="21600"/>
                  </a:lnTo>
                  <a:lnTo>
                    <a:pt x="21600" y="9540"/>
                  </a:lnTo>
                  <a:lnTo>
                    <a:pt x="1188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8" name="íṥ1íḑé">
              <a:extLst>
                <a:ext uri="{FF2B5EF4-FFF2-40B4-BE49-F238E27FC236}">
                  <a16:creationId xmlns:a16="http://schemas.microsoft.com/office/drawing/2014/main" id="{0495E7AA-28F0-0EEE-C5CF-73B55F27FFBE}"/>
                </a:ext>
              </a:extLst>
            </p:cNvPr>
            <p:cNvSpPr/>
            <p:nvPr/>
          </p:nvSpPr>
          <p:spPr>
            <a:xfrm>
              <a:off x="7171214" y="3107084"/>
              <a:ext cx="22347" cy="31175"/>
            </a:xfrm>
            <a:custGeom>
              <a:avLst/>
              <a:gdLst/>
              <a:ahLst/>
              <a:cxnLst>
                <a:cxn ang="0">
                  <a:pos x="wd2" y="hd2"/>
                </a:cxn>
                <a:cxn ang="5400000">
                  <a:pos x="wd2" y="hd2"/>
                </a:cxn>
                <a:cxn ang="10800000">
                  <a:pos x="wd2" y="hd2"/>
                </a:cxn>
                <a:cxn ang="16200000">
                  <a:pos x="wd2" y="hd2"/>
                </a:cxn>
              </a:cxnLst>
              <a:rect l="0" t="0" r="r" b="b"/>
              <a:pathLst>
                <a:path w="21600" h="21600" extrusionOk="0">
                  <a:moveTo>
                    <a:pt x="18226" y="0"/>
                  </a:moveTo>
                  <a:lnTo>
                    <a:pt x="0" y="6738"/>
                  </a:lnTo>
                  <a:lnTo>
                    <a:pt x="6059" y="21600"/>
                  </a:lnTo>
                  <a:lnTo>
                    <a:pt x="21600" y="18596"/>
                  </a:lnTo>
                  <a:lnTo>
                    <a:pt x="1822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49" name="ïṡļíḓê">
              <a:extLst>
                <a:ext uri="{FF2B5EF4-FFF2-40B4-BE49-F238E27FC236}">
                  <a16:creationId xmlns:a16="http://schemas.microsoft.com/office/drawing/2014/main" id="{2C3D2399-5857-D686-7DCF-698108CC9B37}"/>
                </a:ext>
              </a:extLst>
            </p:cNvPr>
            <p:cNvSpPr/>
            <p:nvPr/>
          </p:nvSpPr>
          <p:spPr>
            <a:xfrm>
              <a:off x="6561284" y="2785626"/>
              <a:ext cx="67222" cy="44468"/>
            </a:xfrm>
            <a:custGeom>
              <a:avLst/>
              <a:gdLst/>
              <a:ahLst/>
              <a:cxnLst>
                <a:cxn ang="0">
                  <a:pos x="wd2" y="hd2"/>
                </a:cxn>
                <a:cxn ang="5400000">
                  <a:pos x="wd2" y="hd2"/>
                </a:cxn>
                <a:cxn ang="10800000">
                  <a:pos x="wd2" y="hd2"/>
                </a:cxn>
                <a:cxn ang="16200000">
                  <a:pos x="wd2" y="hd2"/>
                </a:cxn>
              </a:cxnLst>
              <a:rect l="0" t="0" r="r" b="b"/>
              <a:pathLst>
                <a:path w="21600" h="21600" extrusionOk="0">
                  <a:moveTo>
                    <a:pt x="16119" y="0"/>
                  </a:moveTo>
                  <a:lnTo>
                    <a:pt x="12851" y="4376"/>
                  </a:lnTo>
                  <a:lnTo>
                    <a:pt x="8517" y="6430"/>
                  </a:lnTo>
                  <a:lnTo>
                    <a:pt x="671" y="5939"/>
                  </a:lnTo>
                  <a:lnTo>
                    <a:pt x="0" y="12809"/>
                  </a:lnTo>
                  <a:lnTo>
                    <a:pt x="3338" y="16202"/>
                  </a:lnTo>
                  <a:lnTo>
                    <a:pt x="10189" y="21600"/>
                  </a:lnTo>
                  <a:lnTo>
                    <a:pt x="13007" y="15425"/>
                  </a:lnTo>
                  <a:lnTo>
                    <a:pt x="16167" y="10356"/>
                  </a:lnTo>
                  <a:lnTo>
                    <a:pt x="19327" y="7105"/>
                  </a:lnTo>
                  <a:lnTo>
                    <a:pt x="21600" y="1381"/>
                  </a:lnTo>
                  <a:lnTo>
                    <a:pt x="1611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0" name="iṩ1íḑê">
              <a:extLst>
                <a:ext uri="{FF2B5EF4-FFF2-40B4-BE49-F238E27FC236}">
                  <a16:creationId xmlns:a16="http://schemas.microsoft.com/office/drawing/2014/main" id="{15E0FD6F-C73F-BDD2-D32E-CF2F2910C0CC}"/>
                </a:ext>
              </a:extLst>
            </p:cNvPr>
            <p:cNvSpPr/>
            <p:nvPr/>
          </p:nvSpPr>
          <p:spPr>
            <a:xfrm>
              <a:off x="5255087" y="1585911"/>
              <a:ext cx="2042366" cy="1189722"/>
            </a:xfrm>
            <a:custGeom>
              <a:avLst/>
              <a:gdLst/>
              <a:ahLst/>
              <a:cxnLst>
                <a:cxn ang="0">
                  <a:pos x="wd2" y="hd2"/>
                </a:cxn>
                <a:cxn ang="5400000">
                  <a:pos x="wd2" y="hd2"/>
                </a:cxn>
                <a:cxn ang="10800000">
                  <a:pos x="wd2" y="hd2"/>
                </a:cxn>
                <a:cxn ang="16200000">
                  <a:pos x="wd2" y="hd2"/>
                </a:cxn>
              </a:cxnLst>
              <a:rect l="0" t="0" r="r" b="b"/>
              <a:pathLst>
                <a:path w="21600" h="21600" extrusionOk="0">
                  <a:moveTo>
                    <a:pt x="20807" y="1150"/>
                  </a:moveTo>
                  <a:lnTo>
                    <a:pt x="20140" y="892"/>
                  </a:lnTo>
                  <a:lnTo>
                    <a:pt x="19827" y="747"/>
                  </a:lnTo>
                  <a:lnTo>
                    <a:pt x="19506" y="542"/>
                  </a:lnTo>
                  <a:lnTo>
                    <a:pt x="19194" y="459"/>
                  </a:lnTo>
                  <a:lnTo>
                    <a:pt x="18976" y="267"/>
                  </a:lnTo>
                  <a:lnTo>
                    <a:pt x="18803" y="212"/>
                  </a:lnTo>
                  <a:lnTo>
                    <a:pt x="18690" y="293"/>
                  </a:lnTo>
                  <a:lnTo>
                    <a:pt x="18482" y="457"/>
                  </a:lnTo>
                  <a:lnTo>
                    <a:pt x="18589" y="626"/>
                  </a:lnTo>
                  <a:lnTo>
                    <a:pt x="18799" y="626"/>
                  </a:lnTo>
                  <a:lnTo>
                    <a:pt x="18944" y="749"/>
                  </a:lnTo>
                  <a:lnTo>
                    <a:pt x="19057" y="799"/>
                  </a:lnTo>
                  <a:lnTo>
                    <a:pt x="19162" y="663"/>
                  </a:lnTo>
                  <a:lnTo>
                    <a:pt x="19282" y="649"/>
                  </a:lnTo>
                  <a:lnTo>
                    <a:pt x="19425" y="814"/>
                  </a:lnTo>
                  <a:lnTo>
                    <a:pt x="19336" y="1164"/>
                  </a:lnTo>
                  <a:lnTo>
                    <a:pt x="19232" y="1314"/>
                  </a:lnTo>
                  <a:lnTo>
                    <a:pt x="19042" y="1149"/>
                  </a:lnTo>
                  <a:lnTo>
                    <a:pt x="18875" y="1149"/>
                  </a:lnTo>
                  <a:lnTo>
                    <a:pt x="18733" y="1250"/>
                  </a:lnTo>
                  <a:lnTo>
                    <a:pt x="18426" y="1346"/>
                  </a:lnTo>
                  <a:lnTo>
                    <a:pt x="18234" y="1428"/>
                  </a:lnTo>
                  <a:lnTo>
                    <a:pt x="18001" y="1483"/>
                  </a:lnTo>
                  <a:lnTo>
                    <a:pt x="17885" y="1455"/>
                  </a:lnTo>
                  <a:lnTo>
                    <a:pt x="17764" y="1282"/>
                  </a:lnTo>
                  <a:lnTo>
                    <a:pt x="17591" y="1204"/>
                  </a:lnTo>
                  <a:lnTo>
                    <a:pt x="17472" y="1218"/>
                  </a:lnTo>
                  <a:lnTo>
                    <a:pt x="17205" y="1314"/>
                  </a:lnTo>
                  <a:lnTo>
                    <a:pt x="16942" y="1479"/>
                  </a:lnTo>
                  <a:lnTo>
                    <a:pt x="16671" y="1671"/>
                  </a:lnTo>
                  <a:lnTo>
                    <a:pt x="16451" y="1882"/>
                  </a:lnTo>
                  <a:lnTo>
                    <a:pt x="16191" y="2147"/>
                  </a:lnTo>
                  <a:lnTo>
                    <a:pt x="16038" y="2203"/>
                  </a:lnTo>
                  <a:lnTo>
                    <a:pt x="15932" y="2029"/>
                  </a:lnTo>
                  <a:lnTo>
                    <a:pt x="15829" y="1988"/>
                  </a:lnTo>
                  <a:lnTo>
                    <a:pt x="15732" y="1892"/>
                  </a:lnTo>
                  <a:lnTo>
                    <a:pt x="15762" y="1710"/>
                  </a:lnTo>
                  <a:lnTo>
                    <a:pt x="15657" y="1417"/>
                  </a:lnTo>
                  <a:lnTo>
                    <a:pt x="15517" y="1390"/>
                  </a:lnTo>
                  <a:lnTo>
                    <a:pt x="15378" y="1390"/>
                  </a:lnTo>
                  <a:lnTo>
                    <a:pt x="15253" y="1481"/>
                  </a:lnTo>
                  <a:lnTo>
                    <a:pt x="15278" y="1641"/>
                  </a:lnTo>
                  <a:lnTo>
                    <a:pt x="15392" y="1819"/>
                  </a:lnTo>
                  <a:lnTo>
                    <a:pt x="15384" y="1998"/>
                  </a:lnTo>
                  <a:lnTo>
                    <a:pt x="15457" y="2135"/>
                  </a:lnTo>
                  <a:lnTo>
                    <a:pt x="15449" y="2313"/>
                  </a:lnTo>
                  <a:lnTo>
                    <a:pt x="15372" y="2418"/>
                  </a:lnTo>
                  <a:lnTo>
                    <a:pt x="15165" y="2528"/>
                  </a:lnTo>
                  <a:lnTo>
                    <a:pt x="14864" y="2652"/>
                  </a:lnTo>
                  <a:lnTo>
                    <a:pt x="14558" y="2802"/>
                  </a:lnTo>
                  <a:lnTo>
                    <a:pt x="14501" y="2964"/>
                  </a:lnTo>
                  <a:lnTo>
                    <a:pt x="14580" y="3129"/>
                  </a:lnTo>
                  <a:lnTo>
                    <a:pt x="14535" y="3260"/>
                  </a:lnTo>
                  <a:lnTo>
                    <a:pt x="14301" y="3357"/>
                  </a:lnTo>
                  <a:lnTo>
                    <a:pt x="14167" y="3571"/>
                  </a:lnTo>
                  <a:lnTo>
                    <a:pt x="14002" y="3383"/>
                  </a:lnTo>
                  <a:lnTo>
                    <a:pt x="13882" y="3233"/>
                  </a:lnTo>
                  <a:lnTo>
                    <a:pt x="13736" y="3151"/>
                  </a:lnTo>
                  <a:lnTo>
                    <a:pt x="13601" y="3165"/>
                  </a:lnTo>
                  <a:lnTo>
                    <a:pt x="13544" y="3303"/>
                  </a:lnTo>
                  <a:lnTo>
                    <a:pt x="13684" y="3412"/>
                  </a:lnTo>
                  <a:lnTo>
                    <a:pt x="13810" y="3412"/>
                  </a:lnTo>
                  <a:lnTo>
                    <a:pt x="13898" y="3509"/>
                  </a:lnTo>
                  <a:lnTo>
                    <a:pt x="13968" y="3600"/>
                  </a:lnTo>
                  <a:lnTo>
                    <a:pt x="14044" y="3723"/>
                  </a:lnTo>
                  <a:lnTo>
                    <a:pt x="13921" y="3938"/>
                  </a:lnTo>
                  <a:lnTo>
                    <a:pt x="13743" y="3952"/>
                  </a:lnTo>
                  <a:lnTo>
                    <a:pt x="13682" y="4102"/>
                  </a:lnTo>
                  <a:lnTo>
                    <a:pt x="13545" y="4125"/>
                  </a:lnTo>
                  <a:lnTo>
                    <a:pt x="13425" y="3918"/>
                  </a:lnTo>
                  <a:lnTo>
                    <a:pt x="13296" y="3768"/>
                  </a:lnTo>
                  <a:lnTo>
                    <a:pt x="13175" y="3714"/>
                  </a:lnTo>
                  <a:lnTo>
                    <a:pt x="13055" y="3663"/>
                  </a:lnTo>
                  <a:lnTo>
                    <a:pt x="12975" y="3430"/>
                  </a:lnTo>
                  <a:lnTo>
                    <a:pt x="12892" y="3238"/>
                  </a:lnTo>
                  <a:lnTo>
                    <a:pt x="12851" y="3047"/>
                  </a:lnTo>
                  <a:lnTo>
                    <a:pt x="12766" y="2877"/>
                  </a:lnTo>
                  <a:lnTo>
                    <a:pt x="12599" y="2739"/>
                  </a:lnTo>
                  <a:lnTo>
                    <a:pt x="12494" y="2631"/>
                  </a:lnTo>
                  <a:lnTo>
                    <a:pt x="12368" y="2420"/>
                  </a:lnTo>
                  <a:lnTo>
                    <a:pt x="12304" y="2245"/>
                  </a:lnTo>
                  <a:lnTo>
                    <a:pt x="12377" y="2017"/>
                  </a:lnTo>
                  <a:lnTo>
                    <a:pt x="12699" y="2003"/>
                  </a:lnTo>
                  <a:cubicBezTo>
                    <a:pt x="12738" y="2035"/>
                    <a:pt x="12777" y="2063"/>
                    <a:pt x="12817" y="2090"/>
                  </a:cubicBezTo>
                  <a:cubicBezTo>
                    <a:pt x="12952" y="2178"/>
                    <a:pt x="13094" y="2236"/>
                    <a:pt x="13239" y="2259"/>
                  </a:cubicBezTo>
                  <a:lnTo>
                    <a:pt x="13399" y="2479"/>
                  </a:lnTo>
                  <a:lnTo>
                    <a:pt x="13603" y="2506"/>
                  </a:lnTo>
                  <a:lnTo>
                    <a:pt x="13797" y="2506"/>
                  </a:lnTo>
                  <a:cubicBezTo>
                    <a:pt x="13873" y="2506"/>
                    <a:pt x="13949" y="2506"/>
                    <a:pt x="14025" y="2506"/>
                  </a:cubicBezTo>
                  <a:cubicBezTo>
                    <a:pt x="14058" y="2506"/>
                    <a:pt x="14090" y="2506"/>
                    <a:pt x="14122" y="2506"/>
                  </a:cubicBezTo>
                  <a:lnTo>
                    <a:pt x="14251" y="2356"/>
                  </a:lnTo>
                  <a:lnTo>
                    <a:pt x="14347" y="2302"/>
                  </a:lnTo>
                  <a:lnTo>
                    <a:pt x="14484" y="2237"/>
                  </a:lnTo>
                  <a:lnTo>
                    <a:pt x="14616" y="2210"/>
                  </a:lnTo>
                  <a:lnTo>
                    <a:pt x="14613" y="2040"/>
                  </a:lnTo>
                  <a:lnTo>
                    <a:pt x="14460" y="1889"/>
                  </a:lnTo>
                  <a:lnTo>
                    <a:pt x="14355" y="1605"/>
                  </a:lnTo>
                  <a:cubicBezTo>
                    <a:pt x="14271" y="1573"/>
                    <a:pt x="14188" y="1533"/>
                    <a:pt x="14107" y="1486"/>
                  </a:cubicBezTo>
                  <a:cubicBezTo>
                    <a:pt x="14008" y="1428"/>
                    <a:pt x="13911" y="1359"/>
                    <a:pt x="13817" y="1279"/>
                  </a:cubicBezTo>
                  <a:lnTo>
                    <a:pt x="13451" y="1078"/>
                  </a:lnTo>
                  <a:lnTo>
                    <a:pt x="13212" y="945"/>
                  </a:lnTo>
                  <a:lnTo>
                    <a:pt x="12842" y="766"/>
                  </a:lnTo>
                  <a:lnTo>
                    <a:pt x="12603" y="849"/>
                  </a:lnTo>
                  <a:lnTo>
                    <a:pt x="12436" y="968"/>
                  </a:lnTo>
                  <a:lnTo>
                    <a:pt x="12291" y="899"/>
                  </a:lnTo>
                  <a:lnTo>
                    <a:pt x="12112" y="639"/>
                  </a:lnTo>
                  <a:lnTo>
                    <a:pt x="11879" y="402"/>
                  </a:lnTo>
                  <a:lnTo>
                    <a:pt x="11669" y="320"/>
                  </a:lnTo>
                  <a:lnTo>
                    <a:pt x="11486" y="252"/>
                  </a:lnTo>
                  <a:lnTo>
                    <a:pt x="11279" y="156"/>
                  </a:lnTo>
                  <a:lnTo>
                    <a:pt x="11086" y="73"/>
                  </a:lnTo>
                  <a:lnTo>
                    <a:pt x="10931" y="18"/>
                  </a:lnTo>
                  <a:lnTo>
                    <a:pt x="10715" y="114"/>
                  </a:lnTo>
                  <a:lnTo>
                    <a:pt x="10556" y="192"/>
                  </a:lnTo>
                  <a:lnTo>
                    <a:pt x="10395" y="137"/>
                  </a:lnTo>
                  <a:lnTo>
                    <a:pt x="10285" y="82"/>
                  </a:lnTo>
                  <a:lnTo>
                    <a:pt x="10146" y="27"/>
                  </a:lnTo>
                  <a:lnTo>
                    <a:pt x="10010" y="0"/>
                  </a:lnTo>
                  <a:lnTo>
                    <a:pt x="9706" y="83"/>
                  </a:lnTo>
                  <a:lnTo>
                    <a:pt x="9387" y="184"/>
                  </a:lnTo>
                  <a:lnTo>
                    <a:pt x="8981" y="564"/>
                  </a:lnTo>
                  <a:lnTo>
                    <a:pt x="8797" y="728"/>
                  </a:lnTo>
                  <a:lnTo>
                    <a:pt x="8584" y="783"/>
                  </a:lnTo>
                  <a:lnTo>
                    <a:pt x="8320" y="915"/>
                  </a:lnTo>
                  <a:lnTo>
                    <a:pt x="8160" y="996"/>
                  </a:lnTo>
                  <a:lnTo>
                    <a:pt x="7967" y="1147"/>
                  </a:lnTo>
                  <a:lnTo>
                    <a:pt x="7886" y="1297"/>
                  </a:lnTo>
                  <a:lnTo>
                    <a:pt x="7888" y="1470"/>
                  </a:lnTo>
                  <a:lnTo>
                    <a:pt x="7855" y="1675"/>
                  </a:lnTo>
                  <a:lnTo>
                    <a:pt x="7776" y="1784"/>
                  </a:lnTo>
                  <a:lnTo>
                    <a:pt x="7655" y="1839"/>
                  </a:lnTo>
                  <a:lnTo>
                    <a:pt x="7530" y="1894"/>
                  </a:lnTo>
                  <a:lnTo>
                    <a:pt x="7376" y="2183"/>
                  </a:lnTo>
                  <a:lnTo>
                    <a:pt x="7276" y="2430"/>
                  </a:lnTo>
                  <a:lnTo>
                    <a:pt x="7123" y="2673"/>
                  </a:lnTo>
                  <a:lnTo>
                    <a:pt x="7099" y="2824"/>
                  </a:lnTo>
                  <a:lnTo>
                    <a:pt x="7051" y="3056"/>
                  </a:lnTo>
                  <a:lnTo>
                    <a:pt x="6924" y="3316"/>
                  </a:lnTo>
                  <a:lnTo>
                    <a:pt x="6795" y="3550"/>
                  </a:lnTo>
                  <a:lnTo>
                    <a:pt x="6610" y="3688"/>
                  </a:lnTo>
                  <a:lnTo>
                    <a:pt x="6375" y="3930"/>
                  </a:lnTo>
                  <a:lnTo>
                    <a:pt x="6295" y="4053"/>
                  </a:lnTo>
                  <a:lnTo>
                    <a:pt x="6207" y="4241"/>
                  </a:lnTo>
                  <a:lnTo>
                    <a:pt x="6072" y="4323"/>
                  </a:lnTo>
                  <a:lnTo>
                    <a:pt x="5796" y="4429"/>
                  </a:lnTo>
                  <a:lnTo>
                    <a:pt x="5615" y="4524"/>
                  </a:lnTo>
                  <a:lnTo>
                    <a:pt x="5511" y="4647"/>
                  </a:lnTo>
                  <a:lnTo>
                    <a:pt x="5386" y="4780"/>
                  </a:lnTo>
                  <a:lnTo>
                    <a:pt x="5249" y="4999"/>
                  </a:lnTo>
                  <a:lnTo>
                    <a:pt x="5158" y="5155"/>
                  </a:lnTo>
                  <a:lnTo>
                    <a:pt x="5088" y="5329"/>
                  </a:lnTo>
                  <a:lnTo>
                    <a:pt x="5065" y="5480"/>
                  </a:lnTo>
                  <a:lnTo>
                    <a:pt x="5065" y="5754"/>
                  </a:lnTo>
                  <a:lnTo>
                    <a:pt x="5089" y="5900"/>
                  </a:lnTo>
                  <a:lnTo>
                    <a:pt x="5118" y="6123"/>
                  </a:lnTo>
                  <a:lnTo>
                    <a:pt x="5094" y="6315"/>
                  </a:lnTo>
                  <a:lnTo>
                    <a:pt x="5118" y="6590"/>
                  </a:lnTo>
                  <a:lnTo>
                    <a:pt x="5312" y="6948"/>
                  </a:lnTo>
                  <a:lnTo>
                    <a:pt x="5497" y="7278"/>
                  </a:lnTo>
                  <a:lnTo>
                    <a:pt x="5698" y="7360"/>
                  </a:lnTo>
                  <a:lnTo>
                    <a:pt x="6010" y="7347"/>
                  </a:lnTo>
                  <a:lnTo>
                    <a:pt x="6179" y="7123"/>
                  </a:lnTo>
                  <a:lnTo>
                    <a:pt x="6421" y="6806"/>
                  </a:lnTo>
                  <a:lnTo>
                    <a:pt x="6673" y="6770"/>
                  </a:lnTo>
                  <a:lnTo>
                    <a:pt x="6722" y="7029"/>
                  </a:lnTo>
                  <a:lnTo>
                    <a:pt x="6859" y="7341"/>
                  </a:lnTo>
                  <a:lnTo>
                    <a:pt x="6923" y="7657"/>
                  </a:lnTo>
                  <a:lnTo>
                    <a:pt x="7026" y="7817"/>
                  </a:lnTo>
                  <a:lnTo>
                    <a:pt x="7026" y="8065"/>
                  </a:lnTo>
                  <a:lnTo>
                    <a:pt x="7034" y="8312"/>
                  </a:lnTo>
                  <a:lnTo>
                    <a:pt x="7120" y="8458"/>
                  </a:lnTo>
                  <a:lnTo>
                    <a:pt x="7192" y="8650"/>
                  </a:lnTo>
                  <a:lnTo>
                    <a:pt x="7493" y="8925"/>
                  </a:lnTo>
                  <a:lnTo>
                    <a:pt x="7581" y="8833"/>
                  </a:lnTo>
                  <a:lnTo>
                    <a:pt x="7850" y="8512"/>
                  </a:lnTo>
                  <a:lnTo>
                    <a:pt x="7962" y="8471"/>
                  </a:lnTo>
                  <a:lnTo>
                    <a:pt x="8086" y="8224"/>
                  </a:lnTo>
                  <a:lnTo>
                    <a:pt x="8142" y="7954"/>
                  </a:lnTo>
                  <a:lnTo>
                    <a:pt x="8118" y="7546"/>
                  </a:lnTo>
                  <a:lnTo>
                    <a:pt x="8183" y="7331"/>
                  </a:lnTo>
                  <a:lnTo>
                    <a:pt x="8408" y="7069"/>
                  </a:lnTo>
                  <a:lnTo>
                    <a:pt x="8596" y="6868"/>
                  </a:lnTo>
                  <a:lnTo>
                    <a:pt x="8782" y="6652"/>
                  </a:lnTo>
                  <a:lnTo>
                    <a:pt x="8870" y="6378"/>
                  </a:lnTo>
                  <a:lnTo>
                    <a:pt x="8870" y="6199"/>
                  </a:lnTo>
                  <a:lnTo>
                    <a:pt x="8675" y="6099"/>
                  </a:lnTo>
                  <a:lnTo>
                    <a:pt x="8400" y="5782"/>
                  </a:lnTo>
                  <a:cubicBezTo>
                    <a:pt x="8345" y="5725"/>
                    <a:pt x="8303" y="5638"/>
                    <a:pt x="8280" y="5535"/>
                  </a:cubicBezTo>
                  <a:cubicBezTo>
                    <a:pt x="8253" y="5415"/>
                    <a:pt x="8255" y="5284"/>
                    <a:pt x="8280" y="5163"/>
                  </a:cubicBezTo>
                  <a:cubicBezTo>
                    <a:pt x="8308" y="5024"/>
                    <a:pt x="8366" y="4907"/>
                    <a:pt x="8441" y="4834"/>
                  </a:cubicBezTo>
                  <a:cubicBezTo>
                    <a:pt x="8456" y="4723"/>
                    <a:pt x="8474" y="4613"/>
                    <a:pt x="8494" y="4505"/>
                  </a:cubicBezTo>
                  <a:cubicBezTo>
                    <a:pt x="8510" y="4424"/>
                    <a:pt x="8527" y="4342"/>
                    <a:pt x="8558" y="4276"/>
                  </a:cubicBezTo>
                  <a:cubicBezTo>
                    <a:pt x="8643" y="4100"/>
                    <a:pt x="8795" y="4075"/>
                    <a:pt x="8897" y="4221"/>
                  </a:cubicBezTo>
                  <a:cubicBezTo>
                    <a:pt x="8958" y="4155"/>
                    <a:pt x="9013" y="4077"/>
                    <a:pt x="9061" y="3987"/>
                  </a:cubicBezTo>
                  <a:cubicBezTo>
                    <a:pt x="9136" y="3848"/>
                    <a:pt x="9193" y="3684"/>
                    <a:pt x="9260" y="3534"/>
                  </a:cubicBezTo>
                  <a:cubicBezTo>
                    <a:pt x="9306" y="3430"/>
                    <a:pt x="9356" y="3332"/>
                    <a:pt x="9405" y="3232"/>
                  </a:cubicBezTo>
                  <a:cubicBezTo>
                    <a:pt x="9452" y="3137"/>
                    <a:pt x="9497" y="3041"/>
                    <a:pt x="9542" y="2943"/>
                  </a:cubicBezTo>
                  <a:lnTo>
                    <a:pt x="9832" y="2723"/>
                  </a:lnTo>
                  <a:lnTo>
                    <a:pt x="9993" y="2545"/>
                  </a:lnTo>
                  <a:lnTo>
                    <a:pt x="10111" y="2705"/>
                  </a:lnTo>
                  <a:lnTo>
                    <a:pt x="10183" y="2884"/>
                  </a:lnTo>
                  <a:lnTo>
                    <a:pt x="10183" y="3144"/>
                  </a:lnTo>
                  <a:lnTo>
                    <a:pt x="10098" y="3332"/>
                  </a:lnTo>
                  <a:lnTo>
                    <a:pt x="10098" y="3689"/>
                  </a:lnTo>
                  <a:lnTo>
                    <a:pt x="10082" y="3859"/>
                  </a:lnTo>
                  <a:lnTo>
                    <a:pt x="9930" y="3957"/>
                  </a:lnTo>
                  <a:lnTo>
                    <a:pt x="9906" y="4204"/>
                  </a:lnTo>
                  <a:lnTo>
                    <a:pt x="9849" y="4492"/>
                  </a:lnTo>
                  <a:lnTo>
                    <a:pt x="9683" y="4633"/>
                  </a:lnTo>
                  <a:lnTo>
                    <a:pt x="9586" y="4780"/>
                  </a:lnTo>
                  <a:lnTo>
                    <a:pt x="9482" y="5082"/>
                  </a:lnTo>
                  <a:lnTo>
                    <a:pt x="9514" y="5403"/>
                  </a:lnTo>
                  <a:lnTo>
                    <a:pt x="9716" y="5586"/>
                  </a:lnTo>
                  <a:cubicBezTo>
                    <a:pt x="9796" y="5549"/>
                    <a:pt x="9881" y="5586"/>
                    <a:pt x="9941" y="5682"/>
                  </a:cubicBezTo>
                  <a:cubicBezTo>
                    <a:pt x="9990" y="5760"/>
                    <a:pt x="10017" y="5871"/>
                    <a:pt x="10065" y="5951"/>
                  </a:cubicBezTo>
                  <a:cubicBezTo>
                    <a:pt x="10132" y="6062"/>
                    <a:pt x="10229" y="6103"/>
                    <a:pt x="10318" y="6056"/>
                  </a:cubicBezTo>
                  <a:lnTo>
                    <a:pt x="10508" y="6070"/>
                  </a:lnTo>
                  <a:lnTo>
                    <a:pt x="10731" y="6002"/>
                  </a:lnTo>
                  <a:lnTo>
                    <a:pt x="10946" y="5851"/>
                  </a:lnTo>
                  <a:lnTo>
                    <a:pt x="11105" y="5786"/>
                  </a:lnTo>
                  <a:lnTo>
                    <a:pt x="11391" y="5848"/>
                  </a:lnTo>
                  <a:lnTo>
                    <a:pt x="11503" y="6039"/>
                  </a:lnTo>
                  <a:lnTo>
                    <a:pt x="11785" y="6094"/>
                  </a:lnTo>
                  <a:lnTo>
                    <a:pt x="11854" y="6226"/>
                  </a:lnTo>
                  <a:lnTo>
                    <a:pt x="11801" y="6390"/>
                  </a:lnTo>
                  <a:lnTo>
                    <a:pt x="11600" y="6542"/>
                  </a:lnTo>
                  <a:lnTo>
                    <a:pt x="11427" y="6730"/>
                  </a:lnTo>
                  <a:lnTo>
                    <a:pt x="11242" y="6739"/>
                  </a:lnTo>
                  <a:lnTo>
                    <a:pt x="11084" y="6698"/>
                  </a:lnTo>
                  <a:lnTo>
                    <a:pt x="10942" y="6629"/>
                  </a:lnTo>
                  <a:lnTo>
                    <a:pt x="10752" y="6588"/>
                  </a:lnTo>
                  <a:lnTo>
                    <a:pt x="10578" y="6629"/>
                  </a:lnTo>
                  <a:lnTo>
                    <a:pt x="10435" y="6670"/>
                  </a:lnTo>
                  <a:lnTo>
                    <a:pt x="10291" y="6748"/>
                  </a:lnTo>
                  <a:lnTo>
                    <a:pt x="10218" y="6936"/>
                  </a:lnTo>
                  <a:lnTo>
                    <a:pt x="10315" y="7045"/>
                  </a:lnTo>
                  <a:lnTo>
                    <a:pt x="10580" y="7535"/>
                  </a:lnTo>
                  <a:lnTo>
                    <a:pt x="10580" y="7737"/>
                  </a:lnTo>
                  <a:lnTo>
                    <a:pt x="10500" y="7925"/>
                  </a:lnTo>
                  <a:lnTo>
                    <a:pt x="10333" y="8021"/>
                  </a:lnTo>
                  <a:lnTo>
                    <a:pt x="10285" y="8145"/>
                  </a:lnTo>
                  <a:lnTo>
                    <a:pt x="10181" y="8076"/>
                  </a:lnTo>
                  <a:lnTo>
                    <a:pt x="10133" y="7815"/>
                  </a:lnTo>
                  <a:lnTo>
                    <a:pt x="10012" y="7706"/>
                  </a:lnTo>
                  <a:lnTo>
                    <a:pt x="9771" y="7733"/>
                  </a:lnTo>
                  <a:lnTo>
                    <a:pt x="9701" y="7811"/>
                  </a:lnTo>
                  <a:lnTo>
                    <a:pt x="9701" y="8017"/>
                  </a:lnTo>
                  <a:lnTo>
                    <a:pt x="9581" y="8163"/>
                  </a:lnTo>
                  <a:lnTo>
                    <a:pt x="9597" y="8488"/>
                  </a:lnTo>
                  <a:lnTo>
                    <a:pt x="9637" y="8686"/>
                  </a:lnTo>
                  <a:lnTo>
                    <a:pt x="9693" y="8944"/>
                  </a:lnTo>
                  <a:lnTo>
                    <a:pt x="9588" y="9131"/>
                  </a:lnTo>
                  <a:lnTo>
                    <a:pt x="9435" y="9310"/>
                  </a:lnTo>
                  <a:lnTo>
                    <a:pt x="9298" y="9530"/>
                  </a:lnTo>
                  <a:lnTo>
                    <a:pt x="9180" y="9627"/>
                  </a:lnTo>
                  <a:lnTo>
                    <a:pt x="9092" y="9735"/>
                  </a:lnTo>
                  <a:lnTo>
                    <a:pt x="8983" y="9736"/>
                  </a:lnTo>
                  <a:cubicBezTo>
                    <a:pt x="8962" y="9703"/>
                    <a:pt x="8942" y="9671"/>
                    <a:pt x="8921" y="9640"/>
                  </a:cubicBezTo>
                  <a:cubicBezTo>
                    <a:pt x="8891" y="9595"/>
                    <a:pt x="8861" y="9551"/>
                    <a:pt x="8830" y="9508"/>
                  </a:cubicBezTo>
                  <a:lnTo>
                    <a:pt x="8564" y="9467"/>
                  </a:lnTo>
                  <a:lnTo>
                    <a:pt x="8300" y="9659"/>
                  </a:lnTo>
                  <a:lnTo>
                    <a:pt x="7986" y="9865"/>
                  </a:lnTo>
                  <a:lnTo>
                    <a:pt x="7905" y="9974"/>
                  </a:lnTo>
                  <a:lnTo>
                    <a:pt x="7739" y="10070"/>
                  </a:lnTo>
                  <a:lnTo>
                    <a:pt x="7634" y="10001"/>
                  </a:lnTo>
                  <a:lnTo>
                    <a:pt x="7465" y="9864"/>
                  </a:lnTo>
                  <a:lnTo>
                    <a:pt x="7314" y="9781"/>
                  </a:lnTo>
                  <a:lnTo>
                    <a:pt x="7226" y="9644"/>
                  </a:lnTo>
                  <a:lnTo>
                    <a:pt x="7149" y="9740"/>
                  </a:lnTo>
                  <a:lnTo>
                    <a:pt x="6975" y="9746"/>
                  </a:lnTo>
                  <a:lnTo>
                    <a:pt x="6769" y="9966"/>
                  </a:lnTo>
                  <a:lnTo>
                    <a:pt x="6586" y="9828"/>
                  </a:lnTo>
                  <a:lnTo>
                    <a:pt x="6498" y="9655"/>
                  </a:lnTo>
                  <a:lnTo>
                    <a:pt x="6359" y="9499"/>
                  </a:lnTo>
                  <a:lnTo>
                    <a:pt x="6246" y="9210"/>
                  </a:lnTo>
                  <a:lnTo>
                    <a:pt x="6332" y="9059"/>
                  </a:lnTo>
                  <a:lnTo>
                    <a:pt x="6468" y="9059"/>
                  </a:lnTo>
                  <a:lnTo>
                    <a:pt x="6436" y="9269"/>
                  </a:lnTo>
                  <a:lnTo>
                    <a:pt x="6594" y="9356"/>
                  </a:lnTo>
                  <a:lnTo>
                    <a:pt x="6642" y="9122"/>
                  </a:lnTo>
                  <a:lnTo>
                    <a:pt x="6779" y="9264"/>
                  </a:lnTo>
                  <a:lnTo>
                    <a:pt x="6939" y="9386"/>
                  </a:lnTo>
                  <a:lnTo>
                    <a:pt x="7020" y="9181"/>
                  </a:lnTo>
                  <a:lnTo>
                    <a:pt x="7095" y="8939"/>
                  </a:lnTo>
                  <a:lnTo>
                    <a:pt x="7009" y="8646"/>
                  </a:lnTo>
                  <a:lnTo>
                    <a:pt x="6883" y="8491"/>
                  </a:lnTo>
                  <a:lnTo>
                    <a:pt x="6741" y="8555"/>
                  </a:lnTo>
                  <a:lnTo>
                    <a:pt x="6645" y="8802"/>
                  </a:lnTo>
                  <a:lnTo>
                    <a:pt x="6668" y="8966"/>
                  </a:lnTo>
                  <a:lnTo>
                    <a:pt x="6572" y="8980"/>
                  </a:lnTo>
                  <a:lnTo>
                    <a:pt x="6524" y="8733"/>
                  </a:lnTo>
                  <a:lnTo>
                    <a:pt x="6425" y="8870"/>
                  </a:lnTo>
                  <a:lnTo>
                    <a:pt x="6282" y="8896"/>
                  </a:lnTo>
                  <a:lnTo>
                    <a:pt x="6298" y="8622"/>
                  </a:lnTo>
                  <a:lnTo>
                    <a:pt x="6338" y="8473"/>
                  </a:lnTo>
                  <a:lnTo>
                    <a:pt x="6394" y="8309"/>
                  </a:lnTo>
                  <a:lnTo>
                    <a:pt x="6394" y="7953"/>
                  </a:lnTo>
                  <a:lnTo>
                    <a:pt x="6380" y="7651"/>
                  </a:lnTo>
                  <a:lnTo>
                    <a:pt x="6254" y="7719"/>
                  </a:lnTo>
                  <a:lnTo>
                    <a:pt x="6189" y="7989"/>
                  </a:lnTo>
                  <a:lnTo>
                    <a:pt x="6096" y="8126"/>
                  </a:lnTo>
                  <a:lnTo>
                    <a:pt x="5932" y="8300"/>
                  </a:lnTo>
                  <a:lnTo>
                    <a:pt x="5836" y="8520"/>
                  </a:lnTo>
                  <a:lnTo>
                    <a:pt x="5819" y="8717"/>
                  </a:lnTo>
                  <a:lnTo>
                    <a:pt x="5921" y="8917"/>
                  </a:lnTo>
                  <a:lnTo>
                    <a:pt x="5974" y="9081"/>
                  </a:lnTo>
                  <a:lnTo>
                    <a:pt x="5934" y="9324"/>
                  </a:lnTo>
                  <a:lnTo>
                    <a:pt x="6004" y="9512"/>
                  </a:lnTo>
                  <a:lnTo>
                    <a:pt x="6235" y="9416"/>
                  </a:lnTo>
                  <a:lnTo>
                    <a:pt x="6253" y="9581"/>
                  </a:lnTo>
                  <a:lnTo>
                    <a:pt x="6088" y="9704"/>
                  </a:lnTo>
                  <a:lnTo>
                    <a:pt x="6016" y="9787"/>
                  </a:lnTo>
                  <a:lnTo>
                    <a:pt x="5983" y="10057"/>
                  </a:lnTo>
                  <a:lnTo>
                    <a:pt x="5865" y="10144"/>
                  </a:lnTo>
                  <a:lnTo>
                    <a:pt x="5664" y="10172"/>
                  </a:lnTo>
                  <a:lnTo>
                    <a:pt x="5506" y="10172"/>
                  </a:lnTo>
                  <a:lnTo>
                    <a:pt x="5370" y="10240"/>
                  </a:lnTo>
                  <a:lnTo>
                    <a:pt x="5273" y="10337"/>
                  </a:lnTo>
                  <a:lnTo>
                    <a:pt x="5101" y="10364"/>
                  </a:lnTo>
                  <a:lnTo>
                    <a:pt x="5002" y="10364"/>
                  </a:lnTo>
                  <a:lnTo>
                    <a:pt x="4982" y="10538"/>
                  </a:lnTo>
                  <a:lnTo>
                    <a:pt x="4867" y="10739"/>
                  </a:lnTo>
                  <a:lnTo>
                    <a:pt x="4738" y="10945"/>
                  </a:lnTo>
                  <a:lnTo>
                    <a:pt x="4563" y="11169"/>
                  </a:lnTo>
                  <a:lnTo>
                    <a:pt x="4385" y="11316"/>
                  </a:lnTo>
                  <a:lnTo>
                    <a:pt x="4328" y="11463"/>
                  </a:lnTo>
                  <a:lnTo>
                    <a:pt x="4152" y="11706"/>
                  </a:lnTo>
                  <a:lnTo>
                    <a:pt x="4065" y="11719"/>
                  </a:lnTo>
                  <a:lnTo>
                    <a:pt x="3934" y="11751"/>
                  </a:lnTo>
                  <a:lnTo>
                    <a:pt x="3849" y="11911"/>
                  </a:lnTo>
                  <a:lnTo>
                    <a:pt x="3781" y="12158"/>
                  </a:lnTo>
                  <a:lnTo>
                    <a:pt x="3725" y="12255"/>
                  </a:lnTo>
                  <a:lnTo>
                    <a:pt x="3603" y="12585"/>
                  </a:lnTo>
                  <a:lnTo>
                    <a:pt x="3316" y="12676"/>
                  </a:lnTo>
                  <a:lnTo>
                    <a:pt x="3265" y="12951"/>
                  </a:lnTo>
                  <a:lnTo>
                    <a:pt x="3134" y="12987"/>
                  </a:lnTo>
                  <a:lnTo>
                    <a:pt x="3035" y="12919"/>
                  </a:lnTo>
                  <a:lnTo>
                    <a:pt x="2939" y="12754"/>
                  </a:lnTo>
                  <a:cubicBezTo>
                    <a:pt x="2886" y="12812"/>
                    <a:pt x="2837" y="12876"/>
                    <a:pt x="2790" y="12947"/>
                  </a:cubicBezTo>
                  <a:cubicBezTo>
                    <a:pt x="2744" y="13015"/>
                    <a:pt x="2702" y="13088"/>
                    <a:pt x="2663" y="13166"/>
                  </a:cubicBezTo>
                  <a:lnTo>
                    <a:pt x="2511" y="13235"/>
                  </a:lnTo>
                  <a:lnTo>
                    <a:pt x="2334" y="13327"/>
                  </a:lnTo>
                  <a:lnTo>
                    <a:pt x="2256" y="13258"/>
                  </a:lnTo>
                  <a:lnTo>
                    <a:pt x="2079" y="13176"/>
                  </a:lnTo>
                  <a:lnTo>
                    <a:pt x="1886" y="13313"/>
                  </a:lnTo>
                  <a:lnTo>
                    <a:pt x="1701" y="13451"/>
                  </a:lnTo>
                  <a:lnTo>
                    <a:pt x="1776" y="13589"/>
                  </a:lnTo>
                  <a:lnTo>
                    <a:pt x="1890" y="13693"/>
                  </a:lnTo>
                  <a:lnTo>
                    <a:pt x="2105" y="13776"/>
                  </a:lnTo>
                  <a:lnTo>
                    <a:pt x="2379" y="13955"/>
                  </a:lnTo>
                  <a:lnTo>
                    <a:pt x="2554" y="14129"/>
                  </a:lnTo>
                  <a:lnTo>
                    <a:pt x="2659" y="14413"/>
                  </a:lnTo>
                  <a:lnTo>
                    <a:pt x="2704" y="14587"/>
                  </a:lnTo>
                  <a:lnTo>
                    <a:pt x="2768" y="14861"/>
                  </a:lnTo>
                  <a:lnTo>
                    <a:pt x="2792" y="15475"/>
                  </a:lnTo>
                  <a:lnTo>
                    <a:pt x="2771" y="15814"/>
                  </a:lnTo>
                  <a:cubicBezTo>
                    <a:pt x="2745" y="15996"/>
                    <a:pt x="2708" y="16172"/>
                    <a:pt x="2661" y="16341"/>
                  </a:cubicBezTo>
                  <a:cubicBezTo>
                    <a:pt x="2629" y="16460"/>
                    <a:pt x="2591" y="16574"/>
                    <a:pt x="2549" y="16684"/>
                  </a:cubicBezTo>
                  <a:lnTo>
                    <a:pt x="2342" y="16817"/>
                  </a:lnTo>
                  <a:lnTo>
                    <a:pt x="2030" y="16830"/>
                  </a:lnTo>
                  <a:lnTo>
                    <a:pt x="1856" y="16830"/>
                  </a:lnTo>
                  <a:lnTo>
                    <a:pt x="1549" y="16804"/>
                  </a:lnTo>
                  <a:lnTo>
                    <a:pt x="1329" y="16707"/>
                  </a:lnTo>
                  <a:lnTo>
                    <a:pt x="970" y="16537"/>
                  </a:lnTo>
                  <a:lnTo>
                    <a:pt x="739" y="16469"/>
                  </a:lnTo>
                  <a:lnTo>
                    <a:pt x="478" y="16547"/>
                  </a:lnTo>
                  <a:lnTo>
                    <a:pt x="293" y="16647"/>
                  </a:lnTo>
                  <a:lnTo>
                    <a:pt x="164" y="17042"/>
                  </a:lnTo>
                  <a:lnTo>
                    <a:pt x="199" y="17371"/>
                  </a:lnTo>
                  <a:lnTo>
                    <a:pt x="231" y="17765"/>
                  </a:lnTo>
                  <a:lnTo>
                    <a:pt x="199" y="18217"/>
                  </a:lnTo>
                  <a:lnTo>
                    <a:pt x="86" y="18602"/>
                  </a:lnTo>
                  <a:lnTo>
                    <a:pt x="24" y="19028"/>
                  </a:lnTo>
                  <a:lnTo>
                    <a:pt x="0" y="19390"/>
                  </a:lnTo>
                  <a:lnTo>
                    <a:pt x="32" y="19623"/>
                  </a:lnTo>
                  <a:lnTo>
                    <a:pt x="105" y="19880"/>
                  </a:lnTo>
                  <a:lnTo>
                    <a:pt x="97" y="20137"/>
                  </a:lnTo>
                  <a:lnTo>
                    <a:pt x="40" y="20343"/>
                  </a:lnTo>
                  <a:lnTo>
                    <a:pt x="81" y="20612"/>
                  </a:lnTo>
                  <a:lnTo>
                    <a:pt x="245" y="20708"/>
                  </a:lnTo>
                  <a:lnTo>
                    <a:pt x="417" y="20644"/>
                  </a:lnTo>
                  <a:lnTo>
                    <a:pt x="624" y="20794"/>
                  </a:lnTo>
                  <a:lnTo>
                    <a:pt x="693" y="20881"/>
                  </a:lnTo>
                  <a:lnTo>
                    <a:pt x="1007" y="21211"/>
                  </a:lnTo>
                  <a:lnTo>
                    <a:pt x="1064" y="21408"/>
                  </a:lnTo>
                  <a:lnTo>
                    <a:pt x="1160" y="21436"/>
                  </a:lnTo>
                  <a:lnTo>
                    <a:pt x="1241" y="21600"/>
                  </a:lnTo>
                  <a:lnTo>
                    <a:pt x="1286" y="21437"/>
                  </a:lnTo>
                  <a:lnTo>
                    <a:pt x="1286" y="21236"/>
                  </a:lnTo>
                  <a:lnTo>
                    <a:pt x="1358" y="21119"/>
                  </a:lnTo>
                  <a:lnTo>
                    <a:pt x="1562" y="21092"/>
                  </a:lnTo>
                  <a:lnTo>
                    <a:pt x="1667" y="21105"/>
                  </a:lnTo>
                  <a:cubicBezTo>
                    <a:pt x="1731" y="21119"/>
                    <a:pt x="1796" y="21128"/>
                    <a:pt x="1860" y="21133"/>
                  </a:cubicBezTo>
                  <a:cubicBezTo>
                    <a:pt x="1936" y="21139"/>
                    <a:pt x="2011" y="21139"/>
                    <a:pt x="2086" y="21133"/>
                  </a:cubicBezTo>
                  <a:lnTo>
                    <a:pt x="2247" y="21051"/>
                  </a:lnTo>
                  <a:lnTo>
                    <a:pt x="2333" y="20941"/>
                  </a:lnTo>
                  <a:lnTo>
                    <a:pt x="2422" y="20693"/>
                  </a:lnTo>
                  <a:lnTo>
                    <a:pt x="2519" y="20556"/>
                  </a:lnTo>
                  <a:lnTo>
                    <a:pt x="2655" y="20387"/>
                  </a:lnTo>
                  <a:lnTo>
                    <a:pt x="2784" y="20214"/>
                  </a:lnTo>
                  <a:lnTo>
                    <a:pt x="2897" y="20063"/>
                  </a:lnTo>
                  <a:lnTo>
                    <a:pt x="2921" y="19885"/>
                  </a:lnTo>
                  <a:lnTo>
                    <a:pt x="2921" y="19541"/>
                  </a:lnTo>
                  <a:lnTo>
                    <a:pt x="2969" y="19349"/>
                  </a:lnTo>
                  <a:lnTo>
                    <a:pt x="3039" y="19161"/>
                  </a:lnTo>
                  <a:lnTo>
                    <a:pt x="3241" y="18748"/>
                  </a:lnTo>
                  <a:lnTo>
                    <a:pt x="3257" y="18515"/>
                  </a:lnTo>
                  <a:cubicBezTo>
                    <a:pt x="3267" y="18464"/>
                    <a:pt x="3283" y="18417"/>
                    <a:pt x="3305" y="18379"/>
                  </a:cubicBezTo>
                  <a:cubicBezTo>
                    <a:pt x="3367" y="18269"/>
                    <a:pt x="3459" y="18240"/>
                    <a:pt x="3541" y="18187"/>
                  </a:cubicBezTo>
                  <a:cubicBezTo>
                    <a:pt x="3616" y="18139"/>
                    <a:pt x="3685" y="18071"/>
                    <a:pt x="3745" y="17985"/>
                  </a:cubicBezTo>
                  <a:lnTo>
                    <a:pt x="3923" y="17728"/>
                  </a:lnTo>
                  <a:lnTo>
                    <a:pt x="4081" y="17581"/>
                  </a:lnTo>
                  <a:lnTo>
                    <a:pt x="4167" y="17554"/>
                  </a:lnTo>
                  <a:lnTo>
                    <a:pt x="4059" y="17247"/>
                  </a:lnTo>
                  <a:lnTo>
                    <a:pt x="3955" y="17261"/>
                  </a:lnTo>
                  <a:lnTo>
                    <a:pt x="3938" y="16973"/>
                  </a:lnTo>
                  <a:lnTo>
                    <a:pt x="4118" y="16859"/>
                  </a:lnTo>
                  <a:lnTo>
                    <a:pt x="4354" y="16726"/>
                  </a:lnTo>
                  <a:lnTo>
                    <a:pt x="4432" y="16658"/>
                  </a:lnTo>
                  <a:lnTo>
                    <a:pt x="4620" y="16554"/>
                  </a:lnTo>
                  <a:lnTo>
                    <a:pt x="4738" y="16663"/>
                  </a:lnTo>
                  <a:lnTo>
                    <a:pt x="4945" y="16842"/>
                  </a:lnTo>
                  <a:lnTo>
                    <a:pt x="5057" y="16801"/>
                  </a:lnTo>
                  <a:lnTo>
                    <a:pt x="5270" y="16614"/>
                  </a:lnTo>
                  <a:cubicBezTo>
                    <a:pt x="5348" y="16588"/>
                    <a:pt x="5424" y="16547"/>
                    <a:pt x="5495" y="16490"/>
                  </a:cubicBezTo>
                  <a:cubicBezTo>
                    <a:pt x="5582" y="16422"/>
                    <a:pt x="5661" y="16332"/>
                    <a:pt x="5732" y="16224"/>
                  </a:cubicBezTo>
                  <a:lnTo>
                    <a:pt x="5896" y="16096"/>
                  </a:lnTo>
                  <a:lnTo>
                    <a:pt x="6009" y="16027"/>
                  </a:lnTo>
                  <a:lnTo>
                    <a:pt x="6185" y="15959"/>
                  </a:lnTo>
                  <a:lnTo>
                    <a:pt x="6336" y="16187"/>
                  </a:lnTo>
                  <a:lnTo>
                    <a:pt x="6513" y="16558"/>
                  </a:lnTo>
                  <a:lnTo>
                    <a:pt x="6478" y="16957"/>
                  </a:lnTo>
                  <a:lnTo>
                    <a:pt x="6566" y="17191"/>
                  </a:lnTo>
                  <a:cubicBezTo>
                    <a:pt x="6627" y="17266"/>
                    <a:pt x="6693" y="17327"/>
                    <a:pt x="6762" y="17374"/>
                  </a:cubicBezTo>
                  <a:cubicBezTo>
                    <a:pt x="6828" y="17418"/>
                    <a:pt x="6896" y="17449"/>
                    <a:pt x="6961" y="17493"/>
                  </a:cubicBezTo>
                  <a:cubicBezTo>
                    <a:pt x="7076" y="17571"/>
                    <a:pt x="7181" y="17688"/>
                    <a:pt x="7268" y="17837"/>
                  </a:cubicBezTo>
                  <a:lnTo>
                    <a:pt x="7381" y="17960"/>
                  </a:lnTo>
                  <a:lnTo>
                    <a:pt x="7502" y="18097"/>
                  </a:lnTo>
                  <a:lnTo>
                    <a:pt x="7652" y="18230"/>
                  </a:lnTo>
                  <a:lnTo>
                    <a:pt x="7765" y="18312"/>
                  </a:lnTo>
                  <a:lnTo>
                    <a:pt x="7950" y="18500"/>
                  </a:lnTo>
                  <a:lnTo>
                    <a:pt x="8004" y="18619"/>
                  </a:lnTo>
                  <a:lnTo>
                    <a:pt x="8122" y="18894"/>
                  </a:lnTo>
                  <a:lnTo>
                    <a:pt x="8273" y="19251"/>
                  </a:lnTo>
                  <a:lnTo>
                    <a:pt x="8399" y="19535"/>
                  </a:lnTo>
                  <a:lnTo>
                    <a:pt x="8203" y="19705"/>
                  </a:lnTo>
                  <a:lnTo>
                    <a:pt x="8232" y="19896"/>
                  </a:lnTo>
                  <a:lnTo>
                    <a:pt x="8184" y="20192"/>
                  </a:lnTo>
                  <a:lnTo>
                    <a:pt x="8313" y="20256"/>
                  </a:lnTo>
                  <a:lnTo>
                    <a:pt x="8369" y="20092"/>
                  </a:lnTo>
                  <a:lnTo>
                    <a:pt x="8471" y="19927"/>
                  </a:lnTo>
                  <a:lnTo>
                    <a:pt x="8584" y="19703"/>
                  </a:lnTo>
                  <a:lnTo>
                    <a:pt x="8621" y="19542"/>
                  </a:lnTo>
                  <a:lnTo>
                    <a:pt x="8570" y="19314"/>
                  </a:lnTo>
                  <a:lnTo>
                    <a:pt x="8522" y="19090"/>
                  </a:lnTo>
                  <a:lnTo>
                    <a:pt x="8493" y="18927"/>
                  </a:lnTo>
                  <a:lnTo>
                    <a:pt x="8573" y="18716"/>
                  </a:lnTo>
                  <a:lnTo>
                    <a:pt x="8735" y="18702"/>
                  </a:lnTo>
                  <a:lnTo>
                    <a:pt x="8831" y="18752"/>
                  </a:lnTo>
                  <a:lnTo>
                    <a:pt x="8888" y="18876"/>
                  </a:lnTo>
                  <a:lnTo>
                    <a:pt x="9070" y="18944"/>
                  </a:lnTo>
                  <a:lnTo>
                    <a:pt x="9159" y="18880"/>
                  </a:lnTo>
                  <a:lnTo>
                    <a:pt x="9054" y="18697"/>
                  </a:lnTo>
                  <a:lnTo>
                    <a:pt x="8898" y="18523"/>
                  </a:lnTo>
                  <a:lnTo>
                    <a:pt x="8594" y="18261"/>
                  </a:lnTo>
                  <a:lnTo>
                    <a:pt x="8368" y="18041"/>
                  </a:lnTo>
                  <a:lnTo>
                    <a:pt x="8097" y="17835"/>
                  </a:lnTo>
                  <a:lnTo>
                    <a:pt x="7917" y="17422"/>
                  </a:lnTo>
                  <a:lnTo>
                    <a:pt x="7716" y="17353"/>
                  </a:lnTo>
                  <a:lnTo>
                    <a:pt x="7485" y="16964"/>
                  </a:lnTo>
                  <a:lnTo>
                    <a:pt x="7541" y="16565"/>
                  </a:lnTo>
                  <a:lnTo>
                    <a:pt x="7398" y="16378"/>
                  </a:lnTo>
                  <a:lnTo>
                    <a:pt x="7222" y="16240"/>
                  </a:lnTo>
                  <a:lnTo>
                    <a:pt x="6975" y="15938"/>
                  </a:lnTo>
                  <a:lnTo>
                    <a:pt x="6974" y="15498"/>
                  </a:lnTo>
                  <a:lnTo>
                    <a:pt x="7213" y="15265"/>
                  </a:lnTo>
                  <a:lnTo>
                    <a:pt x="7388" y="15320"/>
                  </a:lnTo>
                  <a:lnTo>
                    <a:pt x="7527" y="15712"/>
                  </a:lnTo>
                  <a:lnTo>
                    <a:pt x="7790" y="15919"/>
                  </a:lnTo>
                  <a:cubicBezTo>
                    <a:pt x="7896" y="15936"/>
                    <a:pt x="7997" y="15992"/>
                    <a:pt x="8089" y="16084"/>
                  </a:cubicBezTo>
                  <a:cubicBezTo>
                    <a:pt x="8148" y="16143"/>
                    <a:pt x="8203" y="16217"/>
                    <a:pt x="8250" y="16304"/>
                  </a:cubicBezTo>
                  <a:lnTo>
                    <a:pt x="8390" y="16623"/>
                  </a:lnTo>
                  <a:lnTo>
                    <a:pt x="8497" y="16783"/>
                  </a:lnTo>
                  <a:lnTo>
                    <a:pt x="8659" y="16893"/>
                  </a:lnTo>
                  <a:cubicBezTo>
                    <a:pt x="8718" y="16911"/>
                    <a:pt x="8777" y="16939"/>
                    <a:pt x="8833" y="16975"/>
                  </a:cubicBezTo>
                  <a:cubicBezTo>
                    <a:pt x="8886" y="17009"/>
                    <a:pt x="8937" y="17050"/>
                    <a:pt x="8986" y="17098"/>
                  </a:cubicBezTo>
                  <a:lnTo>
                    <a:pt x="9201" y="17368"/>
                  </a:lnTo>
                  <a:lnTo>
                    <a:pt x="9367" y="17642"/>
                  </a:lnTo>
                  <a:lnTo>
                    <a:pt x="9448" y="18069"/>
                  </a:lnTo>
                  <a:lnTo>
                    <a:pt x="9472" y="18476"/>
                  </a:lnTo>
                  <a:lnTo>
                    <a:pt x="9480" y="18860"/>
                  </a:lnTo>
                  <a:lnTo>
                    <a:pt x="9606" y="19231"/>
                  </a:lnTo>
                  <a:lnTo>
                    <a:pt x="9708" y="19433"/>
                  </a:lnTo>
                  <a:lnTo>
                    <a:pt x="9931" y="19550"/>
                  </a:lnTo>
                  <a:lnTo>
                    <a:pt x="10097" y="19631"/>
                  </a:lnTo>
                  <a:lnTo>
                    <a:pt x="10223" y="19645"/>
                  </a:lnTo>
                  <a:lnTo>
                    <a:pt x="10379" y="19791"/>
                  </a:lnTo>
                  <a:lnTo>
                    <a:pt x="10473" y="19924"/>
                  </a:lnTo>
                  <a:lnTo>
                    <a:pt x="10384" y="20183"/>
                  </a:lnTo>
                  <a:lnTo>
                    <a:pt x="10159" y="20128"/>
                  </a:lnTo>
                  <a:lnTo>
                    <a:pt x="10073" y="20243"/>
                  </a:lnTo>
                  <a:lnTo>
                    <a:pt x="10193" y="20472"/>
                  </a:lnTo>
                  <a:lnTo>
                    <a:pt x="10266" y="20815"/>
                  </a:lnTo>
                  <a:cubicBezTo>
                    <a:pt x="10273" y="20912"/>
                    <a:pt x="10304" y="20999"/>
                    <a:pt x="10352" y="21053"/>
                  </a:cubicBezTo>
                  <a:cubicBezTo>
                    <a:pt x="10384" y="21090"/>
                    <a:pt x="10423" y="21109"/>
                    <a:pt x="10462" y="21108"/>
                  </a:cubicBezTo>
                  <a:lnTo>
                    <a:pt x="10696" y="20998"/>
                  </a:lnTo>
                  <a:lnTo>
                    <a:pt x="10712" y="20701"/>
                  </a:lnTo>
                  <a:cubicBezTo>
                    <a:pt x="10707" y="20596"/>
                    <a:pt x="10707" y="20491"/>
                    <a:pt x="10712" y="20387"/>
                  </a:cubicBezTo>
                  <a:cubicBezTo>
                    <a:pt x="10716" y="20296"/>
                    <a:pt x="10724" y="20206"/>
                    <a:pt x="10736" y="20117"/>
                  </a:cubicBezTo>
                  <a:cubicBezTo>
                    <a:pt x="10735" y="20034"/>
                    <a:pt x="10727" y="19953"/>
                    <a:pt x="10712" y="19874"/>
                  </a:cubicBezTo>
                  <a:cubicBezTo>
                    <a:pt x="10684" y="19724"/>
                    <a:pt x="10633" y="19589"/>
                    <a:pt x="10564" y="19484"/>
                  </a:cubicBezTo>
                  <a:lnTo>
                    <a:pt x="10443" y="19117"/>
                  </a:lnTo>
                  <a:cubicBezTo>
                    <a:pt x="10405" y="19035"/>
                    <a:pt x="10398" y="18922"/>
                    <a:pt x="10427" y="18829"/>
                  </a:cubicBezTo>
                  <a:cubicBezTo>
                    <a:pt x="10451" y="18751"/>
                    <a:pt x="10497" y="18700"/>
                    <a:pt x="10548" y="18692"/>
                  </a:cubicBezTo>
                  <a:lnTo>
                    <a:pt x="10680" y="18705"/>
                  </a:lnTo>
                  <a:lnTo>
                    <a:pt x="10811" y="18765"/>
                  </a:lnTo>
                  <a:lnTo>
                    <a:pt x="10929" y="18911"/>
                  </a:lnTo>
                  <a:lnTo>
                    <a:pt x="10953" y="18597"/>
                  </a:lnTo>
                  <a:lnTo>
                    <a:pt x="11025" y="18391"/>
                  </a:lnTo>
                  <a:lnTo>
                    <a:pt x="11310" y="18336"/>
                  </a:lnTo>
                  <a:lnTo>
                    <a:pt x="11533" y="18336"/>
                  </a:lnTo>
                  <a:lnTo>
                    <a:pt x="11766" y="18570"/>
                  </a:lnTo>
                  <a:lnTo>
                    <a:pt x="11991" y="18469"/>
                  </a:lnTo>
                  <a:lnTo>
                    <a:pt x="12104" y="18400"/>
                  </a:lnTo>
                  <a:lnTo>
                    <a:pt x="12392" y="18317"/>
                  </a:lnTo>
                  <a:lnTo>
                    <a:pt x="12469" y="18171"/>
                  </a:lnTo>
                  <a:cubicBezTo>
                    <a:pt x="12441" y="18118"/>
                    <a:pt x="12413" y="18066"/>
                    <a:pt x="12383" y="18015"/>
                  </a:cubicBezTo>
                  <a:cubicBezTo>
                    <a:pt x="12320" y="17907"/>
                    <a:pt x="12252" y="17806"/>
                    <a:pt x="12181" y="17713"/>
                  </a:cubicBezTo>
                  <a:cubicBezTo>
                    <a:pt x="12169" y="17590"/>
                    <a:pt x="12166" y="17465"/>
                    <a:pt x="12173" y="17342"/>
                  </a:cubicBezTo>
                  <a:cubicBezTo>
                    <a:pt x="12182" y="17201"/>
                    <a:pt x="12204" y="17063"/>
                    <a:pt x="12238" y="16934"/>
                  </a:cubicBezTo>
                  <a:lnTo>
                    <a:pt x="12262" y="16700"/>
                  </a:lnTo>
                  <a:lnTo>
                    <a:pt x="12383" y="16233"/>
                  </a:lnTo>
                  <a:lnTo>
                    <a:pt x="12447" y="15904"/>
                  </a:lnTo>
                  <a:lnTo>
                    <a:pt x="12552" y="15455"/>
                  </a:lnTo>
                  <a:lnTo>
                    <a:pt x="12671" y="15194"/>
                  </a:lnTo>
                  <a:lnTo>
                    <a:pt x="12888" y="14822"/>
                  </a:lnTo>
                  <a:lnTo>
                    <a:pt x="13179" y="14607"/>
                  </a:lnTo>
                  <a:lnTo>
                    <a:pt x="13407" y="14414"/>
                  </a:lnTo>
                  <a:lnTo>
                    <a:pt x="13485" y="14588"/>
                  </a:lnTo>
                  <a:lnTo>
                    <a:pt x="13485" y="14898"/>
                  </a:lnTo>
                  <a:lnTo>
                    <a:pt x="13692" y="14926"/>
                  </a:lnTo>
                  <a:lnTo>
                    <a:pt x="13794" y="15008"/>
                  </a:lnTo>
                  <a:lnTo>
                    <a:pt x="13842" y="15254"/>
                  </a:lnTo>
                  <a:lnTo>
                    <a:pt x="13659" y="15264"/>
                  </a:lnTo>
                  <a:lnTo>
                    <a:pt x="13643" y="15414"/>
                  </a:lnTo>
                  <a:lnTo>
                    <a:pt x="13845" y="15703"/>
                  </a:lnTo>
                  <a:lnTo>
                    <a:pt x="13960" y="15946"/>
                  </a:lnTo>
                  <a:lnTo>
                    <a:pt x="14162" y="15979"/>
                  </a:lnTo>
                  <a:lnTo>
                    <a:pt x="14250" y="15857"/>
                  </a:lnTo>
                  <a:lnTo>
                    <a:pt x="14403" y="15678"/>
                  </a:lnTo>
                  <a:lnTo>
                    <a:pt x="14752" y="15546"/>
                  </a:lnTo>
                  <a:lnTo>
                    <a:pt x="14728" y="15315"/>
                  </a:lnTo>
                  <a:lnTo>
                    <a:pt x="14639" y="15250"/>
                  </a:lnTo>
                  <a:lnTo>
                    <a:pt x="14489" y="15305"/>
                  </a:lnTo>
                  <a:cubicBezTo>
                    <a:pt x="14437" y="15251"/>
                    <a:pt x="14386" y="15193"/>
                    <a:pt x="14336" y="15132"/>
                  </a:cubicBezTo>
                  <a:cubicBezTo>
                    <a:pt x="14301" y="15088"/>
                    <a:pt x="14266" y="15042"/>
                    <a:pt x="14232" y="14994"/>
                  </a:cubicBezTo>
                  <a:lnTo>
                    <a:pt x="14288" y="14817"/>
                  </a:lnTo>
                  <a:lnTo>
                    <a:pt x="14447" y="14721"/>
                  </a:lnTo>
                  <a:lnTo>
                    <a:pt x="14613" y="14569"/>
                  </a:lnTo>
                  <a:lnTo>
                    <a:pt x="14824" y="14382"/>
                  </a:lnTo>
                  <a:lnTo>
                    <a:pt x="14966" y="14231"/>
                  </a:lnTo>
                  <a:lnTo>
                    <a:pt x="15155" y="14089"/>
                  </a:lnTo>
                  <a:lnTo>
                    <a:pt x="15299" y="14048"/>
                  </a:lnTo>
                  <a:lnTo>
                    <a:pt x="15474" y="14204"/>
                  </a:lnTo>
                  <a:lnTo>
                    <a:pt x="15391" y="14386"/>
                  </a:lnTo>
                  <a:lnTo>
                    <a:pt x="15273" y="14666"/>
                  </a:lnTo>
                  <a:lnTo>
                    <a:pt x="15265" y="14990"/>
                  </a:lnTo>
                  <a:lnTo>
                    <a:pt x="15230" y="15325"/>
                  </a:lnTo>
                  <a:lnTo>
                    <a:pt x="15118" y="15517"/>
                  </a:lnTo>
                  <a:lnTo>
                    <a:pt x="15096" y="15705"/>
                  </a:lnTo>
                  <a:lnTo>
                    <a:pt x="15233" y="15800"/>
                  </a:lnTo>
                  <a:cubicBezTo>
                    <a:pt x="15284" y="15813"/>
                    <a:pt x="15335" y="15836"/>
                    <a:pt x="15383" y="15869"/>
                  </a:cubicBezTo>
                  <a:cubicBezTo>
                    <a:pt x="15456" y="15919"/>
                    <a:pt x="15524" y="15992"/>
                    <a:pt x="15582" y="16084"/>
                  </a:cubicBezTo>
                  <a:lnTo>
                    <a:pt x="15792" y="16341"/>
                  </a:lnTo>
                  <a:lnTo>
                    <a:pt x="16009" y="16409"/>
                  </a:lnTo>
                  <a:lnTo>
                    <a:pt x="16163" y="16684"/>
                  </a:lnTo>
                  <a:lnTo>
                    <a:pt x="16364" y="16863"/>
                  </a:lnTo>
                  <a:lnTo>
                    <a:pt x="16519" y="17063"/>
                  </a:lnTo>
                  <a:lnTo>
                    <a:pt x="16602" y="17384"/>
                  </a:lnTo>
                  <a:lnTo>
                    <a:pt x="16900" y="17421"/>
                  </a:lnTo>
                  <a:lnTo>
                    <a:pt x="17231" y="17499"/>
                  </a:lnTo>
                  <a:lnTo>
                    <a:pt x="17545" y="17705"/>
                  </a:lnTo>
                  <a:lnTo>
                    <a:pt x="17840" y="17980"/>
                  </a:lnTo>
                  <a:lnTo>
                    <a:pt x="18090" y="18259"/>
                  </a:lnTo>
                  <a:lnTo>
                    <a:pt x="18475" y="18575"/>
                  </a:lnTo>
                  <a:lnTo>
                    <a:pt x="18792" y="18777"/>
                  </a:lnTo>
                  <a:lnTo>
                    <a:pt x="19129" y="19050"/>
                  </a:lnTo>
                  <a:lnTo>
                    <a:pt x="19351" y="19182"/>
                  </a:lnTo>
                  <a:lnTo>
                    <a:pt x="19359" y="18839"/>
                  </a:lnTo>
                  <a:lnTo>
                    <a:pt x="19201" y="18353"/>
                  </a:lnTo>
                  <a:lnTo>
                    <a:pt x="19056" y="17804"/>
                  </a:lnTo>
                  <a:lnTo>
                    <a:pt x="18836" y="17575"/>
                  </a:lnTo>
                  <a:lnTo>
                    <a:pt x="18691" y="17287"/>
                  </a:lnTo>
                  <a:lnTo>
                    <a:pt x="18580" y="17027"/>
                  </a:lnTo>
                  <a:lnTo>
                    <a:pt x="18437" y="16793"/>
                  </a:lnTo>
                  <a:lnTo>
                    <a:pt x="18437" y="16531"/>
                  </a:lnTo>
                  <a:lnTo>
                    <a:pt x="18220" y="16330"/>
                  </a:lnTo>
                  <a:lnTo>
                    <a:pt x="18064" y="15973"/>
                  </a:lnTo>
                  <a:lnTo>
                    <a:pt x="18247" y="15607"/>
                  </a:lnTo>
                  <a:lnTo>
                    <a:pt x="18424" y="15318"/>
                  </a:lnTo>
                  <a:lnTo>
                    <a:pt x="18655" y="15304"/>
                  </a:lnTo>
                  <a:lnTo>
                    <a:pt x="18759" y="15057"/>
                  </a:lnTo>
                  <a:cubicBezTo>
                    <a:pt x="18777" y="14995"/>
                    <a:pt x="18799" y="14935"/>
                    <a:pt x="18824" y="14880"/>
                  </a:cubicBezTo>
                  <a:cubicBezTo>
                    <a:pt x="18871" y="14776"/>
                    <a:pt x="18929" y="14689"/>
                    <a:pt x="18996" y="14623"/>
                  </a:cubicBezTo>
                  <a:lnTo>
                    <a:pt x="19321" y="14418"/>
                  </a:lnTo>
                  <a:lnTo>
                    <a:pt x="19622" y="14295"/>
                  </a:lnTo>
                  <a:lnTo>
                    <a:pt x="19459" y="13998"/>
                  </a:lnTo>
                  <a:lnTo>
                    <a:pt x="19352" y="13728"/>
                  </a:lnTo>
                  <a:lnTo>
                    <a:pt x="19263" y="13311"/>
                  </a:lnTo>
                  <a:lnTo>
                    <a:pt x="19263" y="12674"/>
                  </a:lnTo>
                  <a:lnTo>
                    <a:pt x="19094" y="12413"/>
                  </a:lnTo>
                  <a:lnTo>
                    <a:pt x="18905" y="12303"/>
                  </a:lnTo>
                  <a:lnTo>
                    <a:pt x="18825" y="11587"/>
                  </a:lnTo>
                  <a:lnTo>
                    <a:pt x="18825" y="11300"/>
                  </a:lnTo>
                  <a:lnTo>
                    <a:pt x="19026" y="11176"/>
                  </a:lnTo>
                  <a:lnTo>
                    <a:pt x="19153" y="11204"/>
                  </a:lnTo>
                  <a:lnTo>
                    <a:pt x="19685" y="11492"/>
                  </a:lnTo>
                  <a:lnTo>
                    <a:pt x="19916" y="11286"/>
                  </a:lnTo>
                  <a:lnTo>
                    <a:pt x="20085" y="11176"/>
                  </a:lnTo>
                  <a:lnTo>
                    <a:pt x="20330" y="11204"/>
                  </a:lnTo>
                  <a:lnTo>
                    <a:pt x="20504" y="11392"/>
                  </a:lnTo>
                  <a:lnTo>
                    <a:pt x="20892" y="11571"/>
                  </a:lnTo>
                  <a:lnTo>
                    <a:pt x="21279" y="11763"/>
                  </a:lnTo>
                  <a:lnTo>
                    <a:pt x="21416" y="11557"/>
                  </a:lnTo>
                  <a:lnTo>
                    <a:pt x="21488" y="11250"/>
                  </a:lnTo>
                  <a:lnTo>
                    <a:pt x="21480" y="10939"/>
                  </a:lnTo>
                  <a:lnTo>
                    <a:pt x="21585" y="10788"/>
                  </a:lnTo>
                  <a:lnTo>
                    <a:pt x="21472" y="10615"/>
                  </a:lnTo>
                  <a:lnTo>
                    <a:pt x="21445" y="10409"/>
                  </a:lnTo>
                  <a:lnTo>
                    <a:pt x="21539" y="10161"/>
                  </a:lnTo>
                  <a:lnTo>
                    <a:pt x="21600" y="9773"/>
                  </a:lnTo>
                  <a:lnTo>
                    <a:pt x="21449" y="9398"/>
                  </a:lnTo>
                  <a:lnTo>
                    <a:pt x="21248" y="9192"/>
                  </a:lnTo>
                  <a:lnTo>
                    <a:pt x="21117" y="9270"/>
                  </a:lnTo>
                  <a:lnTo>
                    <a:pt x="21077" y="9513"/>
                  </a:lnTo>
                  <a:lnTo>
                    <a:pt x="21021" y="9718"/>
                  </a:lnTo>
                  <a:lnTo>
                    <a:pt x="20909" y="9814"/>
                  </a:lnTo>
                  <a:lnTo>
                    <a:pt x="20756" y="9882"/>
                  </a:lnTo>
                  <a:lnTo>
                    <a:pt x="20592" y="9662"/>
                  </a:lnTo>
                  <a:lnTo>
                    <a:pt x="20385" y="9355"/>
                  </a:lnTo>
                  <a:lnTo>
                    <a:pt x="20422" y="9122"/>
                  </a:lnTo>
                  <a:lnTo>
                    <a:pt x="20264" y="8894"/>
                  </a:lnTo>
                  <a:lnTo>
                    <a:pt x="20434" y="8637"/>
                  </a:lnTo>
                  <a:lnTo>
                    <a:pt x="20710" y="8587"/>
                  </a:lnTo>
                  <a:lnTo>
                    <a:pt x="20858" y="8416"/>
                  </a:lnTo>
                  <a:lnTo>
                    <a:pt x="20898" y="8128"/>
                  </a:lnTo>
                  <a:lnTo>
                    <a:pt x="20858" y="7798"/>
                  </a:lnTo>
                  <a:lnTo>
                    <a:pt x="20732" y="7675"/>
                  </a:lnTo>
                  <a:lnTo>
                    <a:pt x="20644" y="7355"/>
                  </a:lnTo>
                  <a:lnTo>
                    <a:pt x="20491" y="7121"/>
                  </a:lnTo>
                  <a:lnTo>
                    <a:pt x="20507" y="6709"/>
                  </a:lnTo>
                  <a:lnTo>
                    <a:pt x="20499" y="6365"/>
                  </a:lnTo>
                  <a:lnTo>
                    <a:pt x="20459" y="5985"/>
                  </a:lnTo>
                  <a:lnTo>
                    <a:pt x="20451" y="5531"/>
                  </a:lnTo>
                  <a:lnTo>
                    <a:pt x="20370" y="5106"/>
                  </a:lnTo>
                  <a:lnTo>
                    <a:pt x="20231" y="4810"/>
                  </a:lnTo>
                  <a:lnTo>
                    <a:pt x="20145" y="4182"/>
                  </a:lnTo>
                  <a:lnTo>
                    <a:pt x="20065" y="3716"/>
                  </a:lnTo>
                  <a:lnTo>
                    <a:pt x="19979" y="3404"/>
                  </a:lnTo>
                  <a:lnTo>
                    <a:pt x="19963" y="3062"/>
                  </a:lnTo>
                  <a:lnTo>
                    <a:pt x="20091" y="2842"/>
                  </a:lnTo>
                  <a:lnTo>
                    <a:pt x="20317" y="2737"/>
                  </a:lnTo>
                  <a:lnTo>
                    <a:pt x="20570" y="2546"/>
                  </a:lnTo>
                  <a:lnTo>
                    <a:pt x="20683" y="2340"/>
                  </a:lnTo>
                  <a:lnTo>
                    <a:pt x="20965" y="2162"/>
                  </a:lnTo>
                  <a:lnTo>
                    <a:pt x="21059" y="2043"/>
                  </a:lnTo>
                  <a:lnTo>
                    <a:pt x="21076" y="1814"/>
                  </a:lnTo>
                  <a:lnTo>
                    <a:pt x="21092" y="1581"/>
                  </a:lnTo>
                  <a:lnTo>
                    <a:pt x="20928" y="1371"/>
                  </a:lnTo>
                  <a:lnTo>
                    <a:pt x="20807" y="115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1" name="íṡḷîde">
              <a:extLst>
                <a:ext uri="{FF2B5EF4-FFF2-40B4-BE49-F238E27FC236}">
                  <a16:creationId xmlns:a16="http://schemas.microsoft.com/office/drawing/2014/main" id="{8C9282F7-CC91-4F75-AC8C-CB7D970E10C2}"/>
                </a:ext>
              </a:extLst>
            </p:cNvPr>
            <p:cNvSpPr/>
            <p:nvPr/>
          </p:nvSpPr>
          <p:spPr>
            <a:xfrm>
              <a:off x="6872934" y="1426645"/>
              <a:ext cx="308560" cy="179738"/>
            </a:xfrm>
            <a:custGeom>
              <a:avLst/>
              <a:gdLst/>
              <a:ahLst/>
              <a:cxnLst>
                <a:cxn ang="0">
                  <a:pos x="wd2" y="hd2"/>
                </a:cxn>
                <a:cxn ang="5400000">
                  <a:pos x="wd2" y="hd2"/>
                </a:cxn>
                <a:cxn ang="10800000">
                  <a:pos x="wd2" y="hd2"/>
                </a:cxn>
                <a:cxn ang="16200000">
                  <a:pos x="wd2" y="hd2"/>
                </a:cxn>
              </a:cxnLst>
              <a:rect l="0" t="0" r="r" b="b"/>
              <a:pathLst>
                <a:path w="21600" h="21600" extrusionOk="0">
                  <a:moveTo>
                    <a:pt x="4445" y="7866"/>
                  </a:moveTo>
                  <a:lnTo>
                    <a:pt x="3880" y="8515"/>
                  </a:lnTo>
                  <a:lnTo>
                    <a:pt x="2778" y="8369"/>
                  </a:lnTo>
                  <a:lnTo>
                    <a:pt x="2178" y="9461"/>
                  </a:lnTo>
                  <a:lnTo>
                    <a:pt x="3120" y="10277"/>
                  </a:lnTo>
                  <a:lnTo>
                    <a:pt x="3156" y="12185"/>
                  </a:lnTo>
                  <a:lnTo>
                    <a:pt x="2430" y="12337"/>
                  </a:lnTo>
                  <a:lnTo>
                    <a:pt x="1278" y="11885"/>
                  </a:lnTo>
                  <a:lnTo>
                    <a:pt x="769" y="12613"/>
                  </a:lnTo>
                  <a:lnTo>
                    <a:pt x="566" y="13516"/>
                  </a:lnTo>
                  <a:lnTo>
                    <a:pt x="1354" y="13873"/>
                  </a:lnTo>
                  <a:lnTo>
                    <a:pt x="1463" y="14966"/>
                  </a:lnTo>
                  <a:lnTo>
                    <a:pt x="698" y="15754"/>
                  </a:lnTo>
                  <a:lnTo>
                    <a:pt x="273" y="16479"/>
                  </a:lnTo>
                  <a:lnTo>
                    <a:pt x="0" y="18023"/>
                  </a:lnTo>
                  <a:lnTo>
                    <a:pt x="841" y="18266"/>
                  </a:lnTo>
                  <a:lnTo>
                    <a:pt x="2336" y="18448"/>
                  </a:lnTo>
                  <a:lnTo>
                    <a:pt x="3297" y="19783"/>
                  </a:lnTo>
                  <a:lnTo>
                    <a:pt x="3987" y="20416"/>
                  </a:lnTo>
                  <a:lnTo>
                    <a:pt x="5126" y="21509"/>
                  </a:lnTo>
                  <a:lnTo>
                    <a:pt x="6761" y="21418"/>
                  </a:lnTo>
                  <a:lnTo>
                    <a:pt x="8539" y="21600"/>
                  </a:lnTo>
                  <a:lnTo>
                    <a:pt x="8021" y="19297"/>
                  </a:lnTo>
                  <a:lnTo>
                    <a:pt x="6548" y="18235"/>
                  </a:lnTo>
                  <a:lnTo>
                    <a:pt x="6499" y="15428"/>
                  </a:lnTo>
                  <a:lnTo>
                    <a:pt x="6997" y="13668"/>
                  </a:lnTo>
                  <a:lnTo>
                    <a:pt x="8012" y="10664"/>
                  </a:lnTo>
                  <a:lnTo>
                    <a:pt x="8386" y="8570"/>
                  </a:lnTo>
                  <a:lnTo>
                    <a:pt x="9594" y="6965"/>
                  </a:lnTo>
                  <a:lnTo>
                    <a:pt x="10818" y="7328"/>
                  </a:lnTo>
                  <a:lnTo>
                    <a:pt x="12132" y="6430"/>
                  </a:lnTo>
                  <a:lnTo>
                    <a:pt x="13272" y="5308"/>
                  </a:lnTo>
                  <a:lnTo>
                    <a:pt x="14533" y="4941"/>
                  </a:lnTo>
                  <a:lnTo>
                    <a:pt x="16291" y="4582"/>
                  </a:lnTo>
                  <a:cubicBezTo>
                    <a:pt x="16608" y="4821"/>
                    <a:pt x="16969" y="4821"/>
                    <a:pt x="17286" y="4583"/>
                  </a:cubicBezTo>
                  <a:cubicBezTo>
                    <a:pt x="17607" y="4341"/>
                    <a:pt x="17852" y="3877"/>
                    <a:pt x="17960" y="3308"/>
                  </a:cubicBezTo>
                  <a:lnTo>
                    <a:pt x="19113" y="3551"/>
                  </a:lnTo>
                  <a:lnTo>
                    <a:pt x="19985" y="3581"/>
                  </a:lnTo>
                  <a:lnTo>
                    <a:pt x="20338" y="2523"/>
                  </a:lnTo>
                  <a:lnTo>
                    <a:pt x="21351" y="2592"/>
                  </a:lnTo>
                  <a:lnTo>
                    <a:pt x="21600" y="1704"/>
                  </a:lnTo>
                  <a:lnTo>
                    <a:pt x="20641" y="1406"/>
                  </a:lnTo>
                  <a:lnTo>
                    <a:pt x="20071" y="705"/>
                  </a:lnTo>
                  <a:lnTo>
                    <a:pt x="18972" y="0"/>
                  </a:lnTo>
                  <a:lnTo>
                    <a:pt x="18514" y="430"/>
                  </a:lnTo>
                  <a:lnTo>
                    <a:pt x="18354" y="1523"/>
                  </a:lnTo>
                  <a:lnTo>
                    <a:pt x="17731" y="802"/>
                  </a:lnTo>
                  <a:lnTo>
                    <a:pt x="16469" y="984"/>
                  </a:lnTo>
                  <a:lnTo>
                    <a:pt x="15528" y="1617"/>
                  </a:lnTo>
                  <a:lnTo>
                    <a:pt x="14947" y="2494"/>
                  </a:lnTo>
                  <a:lnTo>
                    <a:pt x="13721" y="2312"/>
                  </a:lnTo>
                  <a:lnTo>
                    <a:pt x="11020" y="2130"/>
                  </a:lnTo>
                  <a:lnTo>
                    <a:pt x="9792" y="2039"/>
                  </a:lnTo>
                  <a:lnTo>
                    <a:pt x="8352" y="2392"/>
                  </a:lnTo>
                  <a:lnTo>
                    <a:pt x="7818" y="3025"/>
                  </a:lnTo>
                  <a:lnTo>
                    <a:pt x="6699" y="4565"/>
                  </a:lnTo>
                  <a:lnTo>
                    <a:pt x="5633" y="4656"/>
                  </a:lnTo>
                  <a:lnTo>
                    <a:pt x="4834" y="5829"/>
                  </a:lnTo>
                  <a:lnTo>
                    <a:pt x="4445" y="786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2" name="í$ḻiḓê">
              <a:extLst>
                <a:ext uri="{FF2B5EF4-FFF2-40B4-BE49-F238E27FC236}">
                  <a16:creationId xmlns:a16="http://schemas.microsoft.com/office/drawing/2014/main" id="{8A3BF5B9-2557-2106-BC94-041B825BD388}"/>
                </a:ext>
              </a:extLst>
            </p:cNvPr>
            <p:cNvSpPr/>
            <p:nvPr/>
          </p:nvSpPr>
          <p:spPr>
            <a:xfrm>
              <a:off x="5869377" y="1326101"/>
              <a:ext cx="358160" cy="136980"/>
            </a:xfrm>
            <a:custGeom>
              <a:avLst/>
              <a:gdLst/>
              <a:ahLst/>
              <a:cxnLst>
                <a:cxn ang="0">
                  <a:pos x="wd2" y="hd2"/>
                </a:cxn>
                <a:cxn ang="5400000">
                  <a:pos x="wd2" y="hd2"/>
                </a:cxn>
                <a:cxn ang="10800000">
                  <a:pos x="wd2" y="hd2"/>
                </a:cxn>
                <a:cxn ang="16200000">
                  <a:pos x="wd2" y="hd2"/>
                </a:cxn>
              </a:cxnLst>
              <a:rect l="0" t="0" r="r" b="b"/>
              <a:pathLst>
                <a:path w="21600" h="21600" extrusionOk="0">
                  <a:moveTo>
                    <a:pt x="21036" y="2810"/>
                  </a:moveTo>
                  <a:lnTo>
                    <a:pt x="18126" y="2696"/>
                  </a:lnTo>
                  <a:lnTo>
                    <a:pt x="15876" y="2514"/>
                  </a:lnTo>
                  <a:lnTo>
                    <a:pt x="14560" y="2399"/>
                  </a:lnTo>
                  <a:lnTo>
                    <a:pt x="13964" y="607"/>
                  </a:lnTo>
                  <a:lnTo>
                    <a:pt x="13265" y="0"/>
                  </a:lnTo>
                  <a:lnTo>
                    <a:pt x="13209" y="2844"/>
                  </a:lnTo>
                  <a:lnTo>
                    <a:pt x="12490" y="2839"/>
                  </a:lnTo>
                  <a:lnTo>
                    <a:pt x="12105" y="3909"/>
                  </a:lnTo>
                  <a:lnTo>
                    <a:pt x="12121" y="6612"/>
                  </a:lnTo>
                  <a:lnTo>
                    <a:pt x="11757" y="7673"/>
                  </a:lnTo>
                  <a:lnTo>
                    <a:pt x="11102" y="6284"/>
                  </a:lnTo>
                  <a:lnTo>
                    <a:pt x="11237" y="3700"/>
                  </a:lnTo>
                  <a:lnTo>
                    <a:pt x="10419" y="2546"/>
                  </a:lnTo>
                  <a:lnTo>
                    <a:pt x="9953" y="4134"/>
                  </a:lnTo>
                  <a:lnTo>
                    <a:pt x="9148" y="5886"/>
                  </a:lnTo>
                  <a:lnTo>
                    <a:pt x="7705" y="5408"/>
                  </a:lnTo>
                  <a:lnTo>
                    <a:pt x="6697" y="5288"/>
                  </a:lnTo>
                  <a:lnTo>
                    <a:pt x="6009" y="4218"/>
                  </a:lnTo>
                  <a:lnTo>
                    <a:pt x="5379" y="3745"/>
                  </a:lnTo>
                  <a:lnTo>
                    <a:pt x="2617" y="4347"/>
                  </a:lnTo>
                  <a:lnTo>
                    <a:pt x="1144" y="3636"/>
                  </a:lnTo>
                  <a:lnTo>
                    <a:pt x="135" y="4591"/>
                  </a:lnTo>
                  <a:lnTo>
                    <a:pt x="0" y="6851"/>
                  </a:lnTo>
                  <a:lnTo>
                    <a:pt x="1109" y="8265"/>
                  </a:lnTo>
                  <a:lnTo>
                    <a:pt x="1858" y="9728"/>
                  </a:lnTo>
                  <a:lnTo>
                    <a:pt x="2773" y="10918"/>
                  </a:lnTo>
                  <a:lnTo>
                    <a:pt x="3798" y="10560"/>
                  </a:lnTo>
                  <a:lnTo>
                    <a:pt x="4488" y="11864"/>
                  </a:lnTo>
                  <a:lnTo>
                    <a:pt x="5238" y="12297"/>
                  </a:lnTo>
                  <a:lnTo>
                    <a:pt x="5238" y="9037"/>
                  </a:lnTo>
                  <a:lnTo>
                    <a:pt x="6816" y="8599"/>
                  </a:lnTo>
                  <a:lnTo>
                    <a:pt x="6769" y="11506"/>
                  </a:lnTo>
                  <a:lnTo>
                    <a:pt x="6906" y="13288"/>
                  </a:lnTo>
                  <a:lnTo>
                    <a:pt x="4182" y="13367"/>
                  </a:lnTo>
                  <a:lnTo>
                    <a:pt x="4105" y="14562"/>
                  </a:lnTo>
                  <a:lnTo>
                    <a:pt x="4611" y="15358"/>
                  </a:lnTo>
                  <a:lnTo>
                    <a:pt x="5606" y="16747"/>
                  </a:lnTo>
                  <a:lnTo>
                    <a:pt x="7302" y="19415"/>
                  </a:lnTo>
                  <a:lnTo>
                    <a:pt x="8040" y="21600"/>
                  </a:lnTo>
                  <a:lnTo>
                    <a:pt x="8822" y="21485"/>
                  </a:lnTo>
                  <a:lnTo>
                    <a:pt x="9465" y="18116"/>
                  </a:lnTo>
                  <a:lnTo>
                    <a:pt x="9649" y="15258"/>
                  </a:lnTo>
                  <a:lnTo>
                    <a:pt x="10369" y="13745"/>
                  </a:lnTo>
                  <a:lnTo>
                    <a:pt x="11287" y="14343"/>
                  </a:lnTo>
                  <a:lnTo>
                    <a:pt x="11640" y="11993"/>
                  </a:lnTo>
                  <a:lnTo>
                    <a:pt x="11640" y="9136"/>
                  </a:lnTo>
                  <a:lnTo>
                    <a:pt x="13126" y="8703"/>
                  </a:lnTo>
                  <a:lnTo>
                    <a:pt x="14029" y="10490"/>
                  </a:lnTo>
                  <a:lnTo>
                    <a:pt x="14715" y="12003"/>
                  </a:lnTo>
                  <a:lnTo>
                    <a:pt x="14303" y="13193"/>
                  </a:lnTo>
                  <a:lnTo>
                    <a:pt x="13891" y="14507"/>
                  </a:lnTo>
                  <a:lnTo>
                    <a:pt x="14441" y="16856"/>
                  </a:lnTo>
                  <a:lnTo>
                    <a:pt x="15346" y="16264"/>
                  </a:lnTo>
                  <a:lnTo>
                    <a:pt x="15759" y="14472"/>
                  </a:lnTo>
                  <a:lnTo>
                    <a:pt x="16864" y="14472"/>
                  </a:lnTo>
                  <a:lnTo>
                    <a:pt x="17370" y="15303"/>
                  </a:lnTo>
                  <a:lnTo>
                    <a:pt x="17732" y="17409"/>
                  </a:lnTo>
                  <a:lnTo>
                    <a:pt x="18407" y="16692"/>
                  </a:lnTo>
                  <a:lnTo>
                    <a:pt x="19503" y="15398"/>
                  </a:lnTo>
                  <a:lnTo>
                    <a:pt x="18539" y="14208"/>
                  </a:lnTo>
                  <a:lnTo>
                    <a:pt x="18004" y="13969"/>
                  </a:lnTo>
                  <a:lnTo>
                    <a:pt x="17870" y="12460"/>
                  </a:lnTo>
                  <a:lnTo>
                    <a:pt x="17136" y="11630"/>
                  </a:lnTo>
                  <a:lnTo>
                    <a:pt x="15759" y="11037"/>
                  </a:lnTo>
                  <a:lnTo>
                    <a:pt x="14891" y="9608"/>
                  </a:lnTo>
                  <a:lnTo>
                    <a:pt x="14017" y="8334"/>
                  </a:lnTo>
                  <a:lnTo>
                    <a:pt x="13655" y="7742"/>
                  </a:lnTo>
                  <a:lnTo>
                    <a:pt x="13563" y="5253"/>
                  </a:lnTo>
                  <a:lnTo>
                    <a:pt x="14253" y="4895"/>
                  </a:lnTo>
                  <a:lnTo>
                    <a:pt x="14864" y="7105"/>
                  </a:lnTo>
                  <a:lnTo>
                    <a:pt x="16948" y="7941"/>
                  </a:lnTo>
                  <a:lnTo>
                    <a:pt x="18002" y="8891"/>
                  </a:lnTo>
                  <a:lnTo>
                    <a:pt x="19472" y="7458"/>
                  </a:lnTo>
                  <a:lnTo>
                    <a:pt x="20699" y="6542"/>
                  </a:lnTo>
                  <a:lnTo>
                    <a:pt x="21374" y="4805"/>
                  </a:lnTo>
                  <a:lnTo>
                    <a:pt x="21600" y="3028"/>
                  </a:lnTo>
                  <a:lnTo>
                    <a:pt x="21036" y="281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3" name="îṡliḓe">
              <a:extLst>
                <a:ext uri="{FF2B5EF4-FFF2-40B4-BE49-F238E27FC236}">
                  <a16:creationId xmlns:a16="http://schemas.microsoft.com/office/drawing/2014/main" id="{D9921519-4EB0-6F58-822E-A77E44409066}"/>
                </a:ext>
              </a:extLst>
            </p:cNvPr>
            <p:cNvSpPr/>
            <p:nvPr/>
          </p:nvSpPr>
          <p:spPr>
            <a:xfrm>
              <a:off x="5016160" y="1729403"/>
              <a:ext cx="228706" cy="93668"/>
            </a:xfrm>
            <a:custGeom>
              <a:avLst/>
              <a:gdLst/>
              <a:ahLst/>
              <a:cxnLst>
                <a:cxn ang="0">
                  <a:pos x="wd2" y="hd2"/>
                </a:cxn>
                <a:cxn ang="5400000">
                  <a:pos x="wd2" y="hd2"/>
                </a:cxn>
                <a:cxn ang="10800000">
                  <a:pos x="wd2" y="hd2"/>
                </a:cxn>
                <a:cxn ang="16200000">
                  <a:pos x="wd2" y="hd2"/>
                </a:cxn>
              </a:cxnLst>
              <a:rect l="0" t="0" r="r" b="b"/>
              <a:pathLst>
                <a:path w="21600" h="21600" extrusionOk="0">
                  <a:moveTo>
                    <a:pt x="17441" y="270"/>
                  </a:moveTo>
                  <a:lnTo>
                    <a:pt x="15742" y="0"/>
                  </a:lnTo>
                  <a:lnTo>
                    <a:pt x="14405" y="1481"/>
                  </a:lnTo>
                  <a:lnTo>
                    <a:pt x="12187" y="4101"/>
                  </a:lnTo>
                  <a:lnTo>
                    <a:pt x="10897" y="4101"/>
                  </a:lnTo>
                  <a:lnTo>
                    <a:pt x="8628" y="1546"/>
                  </a:lnTo>
                  <a:lnTo>
                    <a:pt x="6724" y="2070"/>
                  </a:lnTo>
                  <a:lnTo>
                    <a:pt x="5296" y="4167"/>
                  </a:lnTo>
                  <a:lnTo>
                    <a:pt x="1948" y="7428"/>
                  </a:lnTo>
                  <a:lnTo>
                    <a:pt x="1232" y="7428"/>
                  </a:lnTo>
                  <a:lnTo>
                    <a:pt x="0" y="9510"/>
                  </a:lnTo>
                  <a:lnTo>
                    <a:pt x="92" y="13288"/>
                  </a:lnTo>
                  <a:lnTo>
                    <a:pt x="773" y="15544"/>
                  </a:lnTo>
                  <a:lnTo>
                    <a:pt x="2067" y="12989"/>
                  </a:lnTo>
                  <a:lnTo>
                    <a:pt x="3646" y="15959"/>
                  </a:lnTo>
                  <a:cubicBezTo>
                    <a:pt x="4278" y="16734"/>
                    <a:pt x="4893" y="17587"/>
                    <a:pt x="5489" y="18514"/>
                  </a:cubicBezTo>
                  <a:cubicBezTo>
                    <a:pt x="6102" y="19467"/>
                    <a:pt x="6694" y="20497"/>
                    <a:pt x="7263" y="21600"/>
                  </a:cubicBezTo>
                  <a:lnTo>
                    <a:pt x="8821" y="21600"/>
                  </a:lnTo>
                  <a:lnTo>
                    <a:pt x="10787" y="16890"/>
                  </a:lnTo>
                  <a:lnTo>
                    <a:pt x="12583" y="16890"/>
                  </a:lnTo>
                  <a:lnTo>
                    <a:pt x="15533" y="16716"/>
                  </a:lnTo>
                  <a:lnTo>
                    <a:pt x="17142" y="13513"/>
                  </a:lnTo>
                  <a:lnTo>
                    <a:pt x="18721" y="10914"/>
                  </a:lnTo>
                  <a:lnTo>
                    <a:pt x="20955" y="10041"/>
                  </a:lnTo>
                  <a:lnTo>
                    <a:pt x="21600" y="8323"/>
                  </a:lnTo>
                  <a:lnTo>
                    <a:pt x="20688" y="4902"/>
                  </a:lnTo>
                  <a:lnTo>
                    <a:pt x="19658" y="3045"/>
                  </a:lnTo>
                  <a:lnTo>
                    <a:pt x="18823" y="1655"/>
                  </a:lnTo>
                  <a:lnTo>
                    <a:pt x="17441" y="27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4" name="ïṩ1ïḍe">
              <a:extLst>
                <a:ext uri="{FF2B5EF4-FFF2-40B4-BE49-F238E27FC236}">
                  <a16:creationId xmlns:a16="http://schemas.microsoft.com/office/drawing/2014/main" id="{7EBF43C7-7346-DEC4-8090-60F01A7341DC}"/>
                </a:ext>
              </a:extLst>
            </p:cNvPr>
            <p:cNvSpPr/>
            <p:nvPr/>
          </p:nvSpPr>
          <p:spPr>
            <a:xfrm>
              <a:off x="5414902" y="1601282"/>
              <a:ext cx="41288" cy="20045"/>
            </a:xfrm>
            <a:custGeom>
              <a:avLst/>
              <a:gdLst/>
              <a:ahLst/>
              <a:cxnLst>
                <a:cxn ang="0">
                  <a:pos x="wd2" y="hd2"/>
                </a:cxn>
                <a:cxn ang="5400000">
                  <a:pos x="wd2" y="hd2"/>
                </a:cxn>
                <a:cxn ang="10800000">
                  <a:pos x="wd2" y="hd2"/>
                </a:cxn>
                <a:cxn ang="16200000">
                  <a:pos x="wd2" y="hd2"/>
                </a:cxn>
              </a:cxnLst>
              <a:rect l="0" t="0" r="r" b="b"/>
              <a:pathLst>
                <a:path w="21600" h="21600" extrusionOk="0">
                  <a:moveTo>
                    <a:pt x="15176" y="0"/>
                  </a:moveTo>
                  <a:lnTo>
                    <a:pt x="10983" y="4657"/>
                  </a:lnTo>
                  <a:lnTo>
                    <a:pt x="5919" y="4185"/>
                  </a:lnTo>
                  <a:lnTo>
                    <a:pt x="0" y="5818"/>
                  </a:lnTo>
                  <a:lnTo>
                    <a:pt x="17" y="18606"/>
                  </a:lnTo>
                  <a:lnTo>
                    <a:pt x="11091" y="21600"/>
                  </a:lnTo>
                  <a:lnTo>
                    <a:pt x="21600" y="16735"/>
                  </a:lnTo>
                  <a:lnTo>
                    <a:pt x="21483" y="2347"/>
                  </a:lnTo>
                  <a:lnTo>
                    <a:pt x="1517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5" name="íşľíḑè">
              <a:extLst>
                <a:ext uri="{FF2B5EF4-FFF2-40B4-BE49-F238E27FC236}">
                  <a16:creationId xmlns:a16="http://schemas.microsoft.com/office/drawing/2014/main" id="{292B7B76-BBF6-AA26-057D-26F2C3E08D5D}"/>
                </a:ext>
              </a:extLst>
            </p:cNvPr>
            <p:cNvSpPr/>
            <p:nvPr/>
          </p:nvSpPr>
          <p:spPr>
            <a:xfrm>
              <a:off x="5426458" y="1837882"/>
              <a:ext cx="35170" cy="22995"/>
            </a:xfrm>
            <a:custGeom>
              <a:avLst/>
              <a:gdLst/>
              <a:ahLst/>
              <a:cxnLst>
                <a:cxn ang="0">
                  <a:pos x="wd2" y="hd2"/>
                </a:cxn>
                <a:cxn ang="5400000">
                  <a:pos x="wd2" y="hd2"/>
                </a:cxn>
                <a:cxn ang="10800000">
                  <a:pos x="wd2" y="hd2"/>
                </a:cxn>
                <a:cxn ang="16200000">
                  <a:pos x="wd2" y="hd2"/>
                </a:cxn>
              </a:cxnLst>
              <a:rect l="0" t="0" r="r" b="b"/>
              <a:pathLst>
                <a:path w="21600" h="21600" extrusionOk="0">
                  <a:moveTo>
                    <a:pt x="9779" y="0"/>
                  </a:moveTo>
                  <a:lnTo>
                    <a:pt x="0" y="1898"/>
                  </a:lnTo>
                  <a:lnTo>
                    <a:pt x="497" y="14515"/>
                  </a:lnTo>
                  <a:lnTo>
                    <a:pt x="10043" y="15938"/>
                  </a:lnTo>
                  <a:lnTo>
                    <a:pt x="21600" y="21600"/>
                  </a:lnTo>
                  <a:lnTo>
                    <a:pt x="18457" y="5083"/>
                  </a:lnTo>
                  <a:lnTo>
                    <a:pt x="977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6" name="ïş1íḑe">
              <a:extLst>
                <a:ext uri="{FF2B5EF4-FFF2-40B4-BE49-F238E27FC236}">
                  <a16:creationId xmlns:a16="http://schemas.microsoft.com/office/drawing/2014/main" id="{92BB9395-9FFF-120D-ACAF-EE22E2FFBAA0}"/>
                </a:ext>
              </a:extLst>
            </p:cNvPr>
            <p:cNvSpPr/>
            <p:nvPr/>
          </p:nvSpPr>
          <p:spPr>
            <a:xfrm>
              <a:off x="5430421" y="1863360"/>
              <a:ext cx="21346" cy="16360"/>
            </a:xfrm>
            <a:custGeom>
              <a:avLst/>
              <a:gdLst/>
              <a:ahLst/>
              <a:cxnLst>
                <a:cxn ang="0">
                  <a:pos x="wd2" y="hd2"/>
                </a:cxn>
                <a:cxn ang="5400000">
                  <a:pos x="wd2" y="hd2"/>
                </a:cxn>
                <a:cxn ang="10800000">
                  <a:pos x="wd2" y="hd2"/>
                </a:cxn>
                <a:cxn ang="16200000">
                  <a:pos x="wd2" y="hd2"/>
                </a:cxn>
              </a:cxnLst>
              <a:rect l="0" t="0" r="r" b="b"/>
              <a:pathLst>
                <a:path w="21600" h="21600" extrusionOk="0">
                  <a:moveTo>
                    <a:pt x="12170" y="2345"/>
                  </a:moveTo>
                  <a:lnTo>
                    <a:pt x="2749" y="0"/>
                  </a:lnTo>
                  <a:lnTo>
                    <a:pt x="0" y="17437"/>
                  </a:lnTo>
                  <a:lnTo>
                    <a:pt x="16227" y="21600"/>
                  </a:lnTo>
                  <a:lnTo>
                    <a:pt x="21600" y="10871"/>
                  </a:lnTo>
                  <a:lnTo>
                    <a:pt x="12170" y="2345"/>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7" name="iṥľiďè">
              <a:extLst>
                <a:ext uri="{FF2B5EF4-FFF2-40B4-BE49-F238E27FC236}">
                  <a16:creationId xmlns:a16="http://schemas.microsoft.com/office/drawing/2014/main" id="{405CE81C-5B49-BAC6-F2B1-8B7614185328}"/>
                </a:ext>
              </a:extLst>
            </p:cNvPr>
            <p:cNvSpPr/>
            <p:nvPr/>
          </p:nvSpPr>
          <p:spPr>
            <a:xfrm>
              <a:off x="5276566" y="2090226"/>
              <a:ext cx="141495" cy="136887"/>
            </a:xfrm>
            <a:custGeom>
              <a:avLst/>
              <a:gdLst/>
              <a:ahLst/>
              <a:cxnLst>
                <a:cxn ang="0">
                  <a:pos x="wd2" y="hd2"/>
                </a:cxn>
                <a:cxn ang="5400000">
                  <a:pos x="wd2" y="hd2"/>
                </a:cxn>
                <a:cxn ang="10800000">
                  <a:pos x="wd2" y="hd2"/>
                </a:cxn>
                <a:cxn ang="16200000">
                  <a:pos x="wd2" y="hd2"/>
                </a:cxn>
              </a:cxnLst>
              <a:rect l="0" t="0" r="r" b="b"/>
              <a:pathLst>
                <a:path w="21600" h="21600" extrusionOk="0">
                  <a:moveTo>
                    <a:pt x="15382" y="115"/>
                  </a:moveTo>
                  <a:lnTo>
                    <a:pt x="11359" y="0"/>
                  </a:lnTo>
                  <a:lnTo>
                    <a:pt x="9153" y="2568"/>
                  </a:lnTo>
                  <a:lnTo>
                    <a:pt x="6986" y="4361"/>
                  </a:lnTo>
                  <a:lnTo>
                    <a:pt x="4456" y="4002"/>
                  </a:lnTo>
                  <a:lnTo>
                    <a:pt x="1440" y="5073"/>
                  </a:lnTo>
                  <a:lnTo>
                    <a:pt x="1800" y="7574"/>
                  </a:lnTo>
                  <a:lnTo>
                    <a:pt x="3652" y="8406"/>
                  </a:lnTo>
                  <a:lnTo>
                    <a:pt x="4457" y="9915"/>
                  </a:lnTo>
                  <a:lnTo>
                    <a:pt x="3642" y="11583"/>
                  </a:lnTo>
                  <a:lnTo>
                    <a:pt x="2953" y="12535"/>
                  </a:lnTo>
                  <a:lnTo>
                    <a:pt x="2371" y="14995"/>
                  </a:lnTo>
                  <a:lnTo>
                    <a:pt x="42" y="15588"/>
                  </a:lnTo>
                  <a:lnTo>
                    <a:pt x="0" y="17102"/>
                  </a:lnTo>
                  <a:lnTo>
                    <a:pt x="974" y="18138"/>
                  </a:lnTo>
                  <a:lnTo>
                    <a:pt x="1672" y="20768"/>
                  </a:lnTo>
                  <a:lnTo>
                    <a:pt x="3483" y="21600"/>
                  </a:lnTo>
                  <a:lnTo>
                    <a:pt x="5773" y="20165"/>
                  </a:lnTo>
                  <a:lnTo>
                    <a:pt x="8334" y="18253"/>
                  </a:lnTo>
                  <a:lnTo>
                    <a:pt x="10697" y="17097"/>
                  </a:lnTo>
                  <a:cubicBezTo>
                    <a:pt x="11878" y="17476"/>
                    <a:pt x="13148" y="17434"/>
                    <a:pt x="14302" y="16978"/>
                  </a:cubicBezTo>
                  <a:cubicBezTo>
                    <a:pt x="14998" y="16703"/>
                    <a:pt x="15630" y="16284"/>
                    <a:pt x="16161" y="15748"/>
                  </a:cubicBezTo>
                  <a:cubicBezTo>
                    <a:pt x="16616" y="15267"/>
                    <a:pt x="16972" y="14698"/>
                    <a:pt x="17209" y="14074"/>
                  </a:cubicBezTo>
                  <a:cubicBezTo>
                    <a:pt x="17751" y="12641"/>
                    <a:pt x="17639" y="11035"/>
                    <a:pt x="16903" y="9696"/>
                  </a:cubicBezTo>
                  <a:lnTo>
                    <a:pt x="17252" y="7434"/>
                  </a:lnTo>
                  <a:lnTo>
                    <a:pt x="18650" y="5686"/>
                  </a:lnTo>
                  <a:lnTo>
                    <a:pt x="20358" y="4730"/>
                  </a:lnTo>
                  <a:lnTo>
                    <a:pt x="21600" y="2658"/>
                  </a:lnTo>
                  <a:lnTo>
                    <a:pt x="19703" y="870"/>
                  </a:lnTo>
                  <a:lnTo>
                    <a:pt x="16922" y="162"/>
                  </a:lnTo>
                  <a:lnTo>
                    <a:pt x="15382" y="115"/>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8" name="ïšḷïďè">
              <a:extLst>
                <a:ext uri="{FF2B5EF4-FFF2-40B4-BE49-F238E27FC236}">
                  <a16:creationId xmlns:a16="http://schemas.microsoft.com/office/drawing/2014/main" id="{18207FFA-85C5-64E7-71A9-C91D72F145D3}"/>
                </a:ext>
              </a:extLst>
            </p:cNvPr>
            <p:cNvSpPr/>
            <p:nvPr/>
          </p:nvSpPr>
          <p:spPr>
            <a:xfrm>
              <a:off x="5407156" y="1993299"/>
              <a:ext cx="206900" cy="271619"/>
            </a:xfrm>
            <a:custGeom>
              <a:avLst/>
              <a:gdLst/>
              <a:ahLst/>
              <a:cxnLst>
                <a:cxn ang="0">
                  <a:pos x="wd2" y="hd2"/>
                </a:cxn>
                <a:cxn ang="5400000">
                  <a:pos x="wd2" y="hd2"/>
                </a:cxn>
                <a:cxn ang="10800000">
                  <a:pos x="wd2" y="hd2"/>
                </a:cxn>
                <a:cxn ang="16200000">
                  <a:pos x="wd2" y="hd2"/>
                </a:cxn>
              </a:cxnLst>
              <a:rect l="0" t="0" r="r" b="b"/>
              <a:pathLst>
                <a:path w="21600" h="21600" extrusionOk="0">
                  <a:moveTo>
                    <a:pt x="6288" y="0"/>
                  </a:moveTo>
                  <a:lnTo>
                    <a:pt x="5027" y="806"/>
                  </a:lnTo>
                  <a:lnTo>
                    <a:pt x="3705" y="828"/>
                  </a:lnTo>
                  <a:lnTo>
                    <a:pt x="3047" y="1789"/>
                  </a:lnTo>
                  <a:lnTo>
                    <a:pt x="3106" y="2665"/>
                  </a:lnTo>
                  <a:lnTo>
                    <a:pt x="2104" y="3622"/>
                  </a:lnTo>
                  <a:lnTo>
                    <a:pt x="2256" y="4561"/>
                  </a:lnTo>
                  <a:lnTo>
                    <a:pt x="3288" y="5341"/>
                  </a:lnTo>
                  <a:lnTo>
                    <a:pt x="4241" y="6303"/>
                  </a:lnTo>
                  <a:lnTo>
                    <a:pt x="3288" y="6900"/>
                  </a:lnTo>
                  <a:lnTo>
                    <a:pt x="3129" y="7663"/>
                  </a:lnTo>
                  <a:cubicBezTo>
                    <a:pt x="3378" y="7883"/>
                    <a:pt x="3663" y="8077"/>
                    <a:pt x="3979" y="8241"/>
                  </a:cubicBezTo>
                  <a:cubicBezTo>
                    <a:pt x="4404" y="8461"/>
                    <a:pt x="4878" y="8624"/>
                    <a:pt x="5379" y="8720"/>
                  </a:cubicBezTo>
                  <a:lnTo>
                    <a:pt x="6013" y="7816"/>
                  </a:lnTo>
                  <a:lnTo>
                    <a:pt x="7340" y="7877"/>
                  </a:lnTo>
                  <a:lnTo>
                    <a:pt x="8475" y="8655"/>
                  </a:lnTo>
                  <a:lnTo>
                    <a:pt x="8475" y="9799"/>
                  </a:lnTo>
                  <a:cubicBezTo>
                    <a:pt x="8649" y="10161"/>
                    <a:pt x="8756" y="10540"/>
                    <a:pt x="8794" y="10924"/>
                  </a:cubicBezTo>
                  <a:cubicBezTo>
                    <a:pt x="8852" y="11516"/>
                    <a:pt x="8744" y="12110"/>
                    <a:pt x="8478" y="12668"/>
                  </a:cubicBezTo>
                  <a:lnTo>
                    <a:pt x="6756" y="12970"/>
                  </a:lnTo>
                  <a:lnTo>
                    <a:pt x="5830" y="13030"/>
                  </a:lnTo>
                  <a:lnTo>
                    <a:pt x="3796" y="13504"/>
                  </a:lnTo>
                  <a:lnTo>
                    <a:pt x="3975" y="14368"/>
                  </a:lnTo>
                  <a:lnTo>
                    <a:pt x="4901" y="14529"/>
                  </a:lnTo>
                  <a:lnTo>
                    <a:pt x="4662" y="15465"/>
                  </a:lnTo>
                  <a:lnTo>
                    <a:pt x="3020" y="15884"/>
                  </a:lnTo>
                  <a:lnTo>
                    <a:pt x="2091" y="16123"/>
                  </a:lnTo>
                  <a:lnTo>
                    <a:pt x="3022" y="16841"/>
                  </a:lnTo>
                  <a:lnTo>
                    <a:pt x="4564" y="17538"/>
                  </a:lnTo>
                  <a:lnTo>
                    <a:pt x="5725" y="17538"/>
                  </a:lnTo>
                  <a:lnTo>
                    <a:pt x="8134" y="17880"/>
                  </a:lnTo>
                  <a:lnTo>
                    <a:pt x="8426" y="18623"/>
                  </a:lnTo>
                  <a:lnTo>
                    <a:pt x="7232" y="19258"/>
                  </a:lnTo>
                  <a:lnTo>
                    <a:pt x="4232" y="19559"/>
                  </a:lnTo>
                  <a:lnTo>
                    <a:pt x="2642" y="20099"/>
                  </a:lnTo>
                  <a:lnTo>
                    <a:pt x="735" y="20340"/>
                  </a:lnTo>
                  <a:lnTo>
                    <a:pt x="0" y="21060"/>
                  </a:lnTo>
                  <a:lnTo>
                    <a:pt x="502" y="21600"/>
                  </a:lnTo>
                  <a:lnTo>
                    <a:pt x="2782" y="21359"/>
                  </a:lnTo>
                  <a:cubicBezTo>
                    <a:pt x="3310" y="21133"/>
                    <a:pt x="3861" y="20938"/>
                    <a:pt x="4428" y="20777"/>
                  </a:cubicBezTo>
                  <a:cubicBezTo>
                    <a:pt x="5234" y="20547"/>
                    <a:pt x="6071" y="20386"/>
                    <a:pt x="6924" y="20295"/>
                  </a:cubicBezTo>
                  <a:lnTo>
                    <a:pt x="8622" y="20174"/>
                  </a:lnTo>
                  <a:lnTo>
                    <a:pt x="11277" y="19873"/>
                  </a:lnTo>
                  <a:lnTo>
                    <a:pt x="12657" y="19753"/>
                  </a:lnTo>
                  <a:lnTo>
                    <a:pt x="14884" y="19050"/>
                  </a:lnTo>
                  <a:lnTo>
                    <a:pt x="16583" y="19391"/>
                  </a:lnTo>
                  <a:lnTo>
                    <a:pt x="19689" y="19030"/>
                  </a:lnTo>
                  <a:lnTo>
                    <a:pt x="18335" y="18548"/>
                  </a:lnTo>
                  <a:lnTo>
                    <a:pt x="16662" y="17767"/>
                  </a:lnTo>
                  <a:lnTo>
                    <a:pt x="21520" y="16502"/>
                  </a:lnTo>
                  <a:lnTo>
                    <a:pt x="21600" y="15842"/>
                  </a:lnTo>
                  <a:lnTo>
                    <a:pt x="21042" y="14238"/>
                  </a:lnTo>
                  <a:lnTo>
                    <a:pt x="19695" y="14120"/>
                  </a:lnTo>
                  <a:lnTo>
                    <a:pt x="18773" y="15157"/>
                  </a:lnTo>
                  <a:lnTo>
                    <a:pt x="16954" y="14916"/>
                  </a:lnTo>
                  <a:cubicBezTo>
                    <a:pt x="16658" y="14546"/>
                    <a:pt x="16446" y="14141"/>
                    <a:pt x="16327" y="13718"/>
                  </a:cubicBezTo>
                  <a:cubicBezTo>
                    <a:pt x="16175" y="13182"/>
                    <a:pt x="16175" y="12628"/>
                    <a:pt x="16327" y="12092"/>
                  </a:cubicBezTo>
                  <a:cubicBezTo>
                    <a:pt x="16208" y="11609"/>
                    <a:pt x="15994" y="11142"/>
                    <a:pt x="15690" y="10709"/>
                  </a:cubicBezTo>
                  <a:cubicBezTo>
                    <a:pt x="15360" y="10238"/>
                    <a:pt x="14929" y="9811"/>
                    <a:pt x="14416" y="9446"/>
                  </a:cubicBezTo>
                  <a:lnTo>
                    <a:pt x="13327" y="7779"/>
                  </a:lnTo>
                  <a:lnTo>
                    <a:pt x="10543" y="6097"/>
                  </a:lnTo>
                  <a:lnTo>
                    <a:pt x="8818" y="6097"/>
                  </a:lnTo>
                  <a:lnTo>
                    <a:pt x="7603" y="5799"/>
                  </a:lnTo>
                  <a:cubicBezTo>
                    <a:pt x="7249" y="5554"/>
                    <a:pt x="7071" y="5196"/>
                    <a:pt x="7125" y="4835"/>
                  </a:cubicBezTo>
                  <a:cubicBezTo>
                    <a:pt x="7216" y="4226"/>
                    <a:pt x="7901" y="3767"/>
                    <a:pt x="8711" y="3773"/>
                  </a:cubicBezTo>
                  <a:lnTo>
                    <a:pt x="10301" y="2689"/>
                  </a:lnTo>
                  <a:lnTo>
                    <a:pt x="8469" y="2151"/>
                  </a:lnTo>
                  <a:lnTo>
                    <a:pt x="6346" y="1730"/>
                  </a:lnTo>
                  <a:lnTo>
                    <a:pt x="6979" y="1072"/>
                  </a:lnTo>
                  <a:lnTo>
                    <a:pt x="7431" y="111"/>
                  </a:lnTo>
                  <a:lnTo>
                    <a:pt x="6288"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59" name="îSḷïḍe">
              <a:extLst>
                <a:ext uri="{FF2B5EF4-FFF2-40B4-BE49-F238E27FC236}">
                  <a16:creationId xmlns:a16="http://schemas.microsoft.com/office/drawing/2014/main" id="{318F96C7-EB38-BF40-7C58-9D9D4ECDF4AC}"/>
                </a:ext>
              </a:extLst>
            </p:cNvPr>
            <p:cNvSpPr/>
            <p:nvPr/>
          </p:nvSpPr>
          <p:spPr>
            <a:xfrm>
              <a:off x="5439609" y="2113104"/>
              <a:ext cx="16360" cy="21150"/>
            </a:xfrm>
            <a:custGeom>
              <a:avLst/>
              <a:gdLst/>
              <a:ahLst/>
              <a:cxnLst>
                <a:cxn ang="0">
                  <a:pos x="wd2" y="hd2"/>
                </a:cxn>
                <a:cxn ang="5400000">
                  <a:pos x="wd2" y="hd2"/>
                </a:cxn>
                <a:cxn ang="10800000">
                  <a:pos x="wd2" y="hd2"/>
                </a:cxn>
                <a:cxn ang="16200000">
                  <a:pos x="wd2" y="hd2"/>
                </a:cxn>
              </a:cxnLst>
              <a:rect l="0" t="0" r="r" b="b"/>
              <a:pathLst>
                <a:path w="21600" h="21600" extrusionOk="0">
                  <a:moveTo>
                    <a:pt x="4405" y="858"/>
                  </a:moveTo>
                  <a:lnTo>
                    <a:pt x="0" y="8854"/>
                  </a:lnTo>
                  <a:lnTo>
                    <a:pt x="5633" y="18505"/>
                  </a:lnTo>
                  <a:lnTo>
                    <a:pt x="16548" y="21600"/>
                  </a:lnTo>
                  <a:lnTo>
                    <a:pt x="21600" y="10060"/>
                  </a:lnTo>
                  <a:lnTo>
                    <a:pt x="18861" y="0"/>
                  </a:lnTo>
                  <a:lnTo>
                    <a:pt x="4405" y="85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0" name="îṥḻîḍe">
              <a:extLst>
                <a:ext uri="{FF2B5EF4-FFF2-40B4-BE49-F238E27FC236}">
                  <a16:creationId xmlns:a16="http://schemas.microsoft.com/office/drawing/2014/main" id="{2E162BBD-A1F6-AB4E-55BA-EE28569E27A9}"/>
                </a:ext>
              </a:extLst>
            </p:cNvPr>
            <p:cNvSpPr/>
            <p:nvPr/>
          </p:nvSpPr>
          <p:spPr>
            <a:xfrm>
              <a:off x="5461229" y="2281207"/>
              <a:ext cx="17764" cy="16360"/>
            </a:xfrm>
            <a:custGeom>
              <a:avLst/>
              <a:gdLst/>
              <a:ahLst/>
              <a:cxnLst>
                <a:cxn ang="0">
                  <a:pos x="wd2" y="hd2"/>
                </a:cxn>
                <a:cxn ang="5400000">
                  <a:pos x="wd2" y="hd2"/>
                </a:cxn>
                <a:cxn ang="10800000">
                  <a:pos x="wd2" y="hd2"/>
                </a:cxn>
                <a:cxn ang="16200000">
                  <a:pos x="wd2" y="hd2"/>
                </a:cxn>
              </a:cxnLst>
              <a:rect l="0" t="0" r="r" b="b"/>
              <a:pathLst>
                <a:path w="21600" h="21600" extrusionOk="0">
                  <a:moveTo>
                    <a:pt x="13214" y="0"/>
                  </a:moveTo>
                  <a:lnTo>
                    <a:pt x="0" y="6137"/>
                  </a:lnTo>
                  <a:lnTo>
                    <a:pt x="4727" y="21600"/>
                  </a:lnTo>
                  <a:lnTo>
                    <a:pt x="21600" y="12940"/>
                  </a:lnTo>
                  <a:lnTo>
                    <a:pt x="13214"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1" name="îşļîḋé">
              <a:extLst>
                <a:ext uri="{FF2B5EF4-FFF2-40B4-BE49-F238E27FC236}">
                  <a16:creationId xmlns:a16="http://schemas.microsoft.com/office/drawing/2014/main" id="{B4EE08BA-297C-B089-DF2E-D92CBEB2AA1F}"/>
                </a:ext>
              </a:extLst>
            </p:cNvPr>
            <p:cNvSpPr/>
            <p:nvPr/>
          </p:nvSpPr>
          <p:spPr>
            <a:xfrm>
              <a:off x="5486629" y="2286760"/>
              <a:ext cx="16360" cy="163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630" y="1789"/>
                  </a:lnTo>
                  <a:lnTo>
                    <a:pt x="0" y="17575"/>
                  </a:lnTo>
                  <a:lnTo>
                    <a:pt x="16425" y="21600"/>
                  </a:lnTo>
                  <a:lnTo>
                    <a:pt x="2160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2" name="î$ḷiďe">
              <a:extLst>
                <a:ext uri="{FF2B5EF4-FFF2-40B4-BE49-F238E27FC236}">
                  <a16:creationId xmlns:a16="http://schemas.microsoft.com/office/drawing/2014/main" id="{BE579E84-9E59-C75F-083E-B0E016F40E6A}"/>
                </a:ext>
              </a:extLst>
            </p:cNvPr>
            <p:cNvSpPr/>
            <p:nvPr/>
          </p:nvSpPr>
          <p:spPr>
            <a:xfrm>
              <a:off x="5605003" y="2617425"/>
              <a:ext cx="39478" cy="45925"/>
            </a:xfrm>
            <a:custGeom>
              <a:avLst/>
              <a:gdLst/>
              <a:ahLst/>
              <a:cxnLst>
                <a:cxn ang="0">
                  <a:pos x="wd2" y="hd2"/>
                </a:cxn>
                <a:cxn ang="5400000">
                  <a:pos x="wd2" y="hd2"/>
                </a:cxn>
                <a:cxn ang="10800000">
                  <a:pos x="wd2" y="hd2"/>
                </a:cxn>
                <a:cxn ang="16200000">
                  <a:pos x="wd2" y="hd2"/>
                </a:cxn>
              </a:cxnLst>
              <a:rect l="0" t="0" r="r" b="b"/>
              <a:pathLst>
                <a:path w="20245" h="21188" extrusionOk="0">
                  <a:moveTo>
                    <a:pt x="11664" y="4816"/>
                  </a:moveTo>
                  <a:lnTo>
                    <a:pt x="9025" y="9331"/>
                  </a:lnTo>
                  <a:lnTo>
                    <a:pt x="6223" y="14637"/>
                  </a:lnTo>
                  <a:lnTo>
                    <a:pt x="0" y="13938"/>
                  </a:lnTo>
                  <a:lnTo>
                    <a:pt x="635" y="18481"/>
                  </a:lnTo>
                  <a:lnTo>
                    <a:pt x="7824" y="19865"/>
                  </a:lnTo>
                  <a:cubicBezTo>
                    <a:pt x="10049" y="21332"/>
                    <a:pt x="12992" y="21600"/>
                    <a:pt x="15502" y="20564"/>
                  </a:cubicBezTo>
                  <a:cubicBezTo>
                    <a:pt x="19950" y="18729"/>
                    <a:pt x="21600" y="13831"/>
                    <a:pt x="19023" y="10107"/>
                  </a:cubicBezTo>
                  <a:lnTo>
                    <a:pt x="19415" y="0"/>
                  </a:lnTo>
                  <a:lnTo>
                    <a:pt x="11664" y="481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3" name="îṧľîḋé">
              <a:extLst>
                <a:ext uri="{FF2B5EF4-FFF2-40B4-BE49-F238E27FC236}">
                  <a16:creationId xmlns:a16="http://schemas.microsoft.com/office/drawing/2014/main" id="{32A5BA26-64E0-FE73-5D83-85129DB7C074}"/>
                </a:ext>
              </a:extLst>
            </p:cNvPr>
            <p:cNvSpPr/>
            <p:nvPr/>
          </p:nvSpPr>
          <p:spPr>
            <a:xfrm>
              <a:off x="5813157" y="2519155"/>
              <a:ext cx="32675" cy="52401"/>
            </a:xfrm>
            <a:custGeom>
              <a:avLst/>
              <a:gdLst/>
              <a:ahLst/>
              <a:cxnLst>
                <a:cxn ang="0">
                  <a:pos x="wd2" y="hd2"/>
                </a:cxn>
                <a:cxn ang="5400000">
                  <a:pos x="wd2" y="hd2"/>
                </a:cxn>
                <a:cxn ang="10800000">
                  <a:pos x="wd2" y="hd2"/>
                </a:cxn>
                <a:cxn ang="16200000">
                  <a:pos x="wd2" y="hd2"/>
                </a:cxn>
              </a:cxnLst>
              <a:rect l="0" t="0" r="r" b="b"/>
              <a:pathLst>
                <a:path w="21600" h="21600" extrusionOk="0">
                  <a:moveTo>
                    <a:pt x="13661" y="1731"/>
                  </a:moveTo>
                  <a:lnTo>
                    <a:pt x="11853" y="5894"/>
                  </a:lnTo>
                  <a:lnTo>
                    <a:pt x="4206" y="5101"/>
                  </a:lnTo>
                  <a:lnTo>
                    <a:pt x="0" y="9460"/>
                  </a:lnTo>
                  <a:lnTo>
                    <a:pt x="168" y="14442"/>
                  </a:lnTo>
                  <a:cubicBezTo>
                    <a:pt x="2798" y="15061"/>
                    <a:pt x="5194" y="16010"/>
                    <a:pt x="7206" y="17228"/>
                  </a:cubicBezTo>
                  <a:cubicBezTo>
                    <a:pt x="9251" y="18466"/>
                    <a:pt x="10854" y="19955"/>
                    <a:pt x="11913" y="21600"/>
                  </a:cubicBezTo>
                  <a:lnTo>
                    <a:pt x="21600" y="20338"/>
                  </a:lnTo>
                  <a:lnTo>
                    <a:pt x="21600" y="12245"/>
                  </a:lnTo>
                  <a:lnTo>
                    <a:pt x="20591" y="5088"/>
                  </a:lnTo>
                  <a:lnTo>
                    <a:pt x="18069" y="0"/>
                  </a:lnTo>
                  <a:lnTo>
                    <a:pt x="13661" y="1731"/>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4" name="íṩ1ïḑé">
              <a:extLst>
                <a:ext uri="{FF2B5EF4-FFF2-40B4-BE49-F238E27FC236}">
                  <a16:creationId xmlns:a16="http://schemas.microsoft.com/office/drawing/2014/main" id="{C8FA870D-A058-506C-989F-7C4C429C495E}"/>
                </a:ext>
              </a:extLst>
            </p:cNvPr>
            <p:cNvSpPr/>
            <p:nvPr/>
          </p:nvSpPr>
          <p:spPr>
            <a:xfrm>
              <a:off x="5800394" y="2590774"/>
              <a:ext cx="44328" cy="77472"/>
            </a:xfrm>
            <a:custGeom>
              <a:avLst/>
              <a:gdLst/>
              <a:ahLst/>
              <a:cxnLst>
                <a:cxn ang="0">
                  <a:pos x="wd2" y="hd2"/>
                </a:cxn>
                <a:cxn ang="5400000">
                  <a:pos x="wd2" y="hd2"/>
                </a:cxn>
                <a:cxn ang="10800000">
                  <a:pos x="wd2" y="hd2"/>
                </a:cxn>
                <a:cxn ang="16200000">
                  <a:pos x="wd2" y="hd2"/>
                </a:cxn>
              </a:cxnLst>
              <a:rect l="0" t="0" r="r" b="b"/>
              <a:pathLst>
                <a:path w="21055" h="21324" extrusionOk="0">
                  <a:moveTo>
                    <a:pt x="8993" y="0"/>
                  </a:moveTo>
                  <a:lnTo>
                    <a:pt x="4720" y="2328"/>
                  </a:lnTo>
                  <a:lnTo>
                    <a:pt x="264" y="4061"/>
                  </a:lnTo>
                  <a:lnTo>
                    <a:pt x="0" y="7596"/>
                  </a:lnTo>
                  <a:lnTo>
                    <a:pt x="4908" y="9951"/>
                  </a:lnTo>
                  <a:lnTo>
                    <a:pt x="4908" y="14304"/>
                  </a:lnTo>
                  <a:lnTo>
                    <a:pt x="7308" y="16172"/>
                  </a:lnTo>
                  <a:lnTo>
                    <a:pt x="8380" y="19699"/>
                  </a:lnTo>
                  <a:cubicBezTo>
                    <a:pt x="8501" y="20496"/>
                    <a:pt x="9534" y="21148"/>
                    <a:pt x="10902" y="21289"/>
                  </a:cubicBezTo>
                  <a:cubicBezTo>
                    <a:pt x="13902" y="21600"/>
                    <a:pt x="16165" y="19752"/>
                    <a:pt x="14647" y="18231"/>
                  </a:cubicBezTo>
                  <a:lnTo>
                    <a:pt x="18270" y="17605"/>
                  </a:lnTo>
                  <a:cubicBezTo>
                    <a:pt x="19422" y="16417"/>
                    <a:pt x="20233" y="15129"/>
                    <a:pt x="20671" y="13792"/>
                  </a:cubicBezTo>
                  <a:cubicBezTo>
                    <a:pt x="21600" y="10953"/>
                    <a:pt x="20834" y="8017"/>
                    <a:pt x="18496" y="5460"/>
                  </a:cubicBezTo>
                  <a:lnTo>
                    <a:pt x="18149" y="907"/>
                  </a:lnTo>
                  <a:lnTo>
                    <a:pt x="8993"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5" name="îşļïḑe">
              <a:extLst>
                <a:ext uri="{FF2B5EF4-FFF2-40B4-BE49-F238E27FC236}">
                  <a16:creationId xmlns:a16="http://schemas.microsoft.com/office/drawing/2014/main" id="{9D3F576E-6D28-6A27-9738-D08913D3AD21}"/>
                </a:ext>
              </a:extLst>
            </p:cNvPr>
            <p:cNvSpPr/>
            <p:nvPr/>
          </p:nvSpPr>
          <p:spPr>
            <a:xfrm>
              <a:off x="5935621" y="2695122"/>
              <a:ext cx="87464" cy="46959"/>
            </a:xfrm>
            <a:custGeom>
              <a:avLst/>
              <a:gdLst/>
              <a:ahLst/>
              <a:cxnLst>
                <a:cxn ang="0">
                  <a:pos x="wd2" y="hd2"/>
                </a:cxn>
                <a:cxn ang="5400000">
                  <a:pos x="wd2" y="hd2"/>
                </a:cxn>
                <a:cxn ang="10800000">
                  <a:pos x="wd2" y="hd2"/>
                </a:cxn>
                <a:cxn ang="16200000">
                  <a:pos x="wd2" y="hd2"/>
                </a:cxn>
              </a:cxnLst>
              <a:rect l="0" t="0" r="r" b="b"/>
              <a:pathLst>
                <a:path w="21600" h="21334" extrusionOk="0">
                  <a:moveTo>
                    <a:pt x="7882" y="0"/>
                  </a:moveTo>
                  <a:lnTo>
                    <a:pt x="5685" y="3441"/>
                  </a:lnTo>
                  <a:lnTo>
                    <a:pt x="1488" y="2877"/>
                  </a:lnTo>
                  <a:lnTo>
                    <a:pt x="0" y="5287"/>
                  </a:lnTo>
                  <a:lnTo>
                    <a:pt x="2117" y="8371"/>
                  </a:lnTo>
                  <a:lnTo>
                    <a:pt x="8892" y="11123"/>
                  </a:lnTo>
                  <a:lnTo>
                    <a:pt x="13224" y="15942"/>
                  </a:lnTo>
                  <a:lnTo>
                    <a:pt x="17549" y="21334"/>
                  </a:lnTo>
                  <a:lnTo>
                    <a:pt x="19418" y="15125"/>
                  </a:lnTo>
                  <a:lnTo>
                    <a:pt x="19418" y="11123"/>
                  </a:lnTo>
                  <a:lnTo>
                    <a:pt x="21600" y="5502"/>
                  </a:lnTo>
                  <a:cubicBezTo>
                    <a:pt x="21188" y="3626"/>
                    <a:pt x="20374" y="2139"/>
                    <a:pt x="19348" y="1386"/>
                  </a:cubicBezTo>
                  <a:cubicBezTo>
                    <a:pt x="17095" y="-266"/>
                    <a:pt x="14537" y="1740"/>
                    <a:pt x="13641" y="5861"/>
                  </a:cubicBezTo>
                  <a:lnTo>
                    <a:pt x="11263" y="1414"/>
                  </a:lnTo>
                  <a:lnTo>
                    <a:pt x="788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6" name="iṣ1iḍe">
              <a:extLst>
                <a:ext uri="{FF2B5EF4-FFF2-40B4-BE49-F238E27FC236}">
                  <a16:creationId xmlns:a16="http://schemas.microsoft.com/office/drawing/2014/main" id="{0F1C4B55-17E8-24D6-6BE5-27A099B6D56C}"/>
                </a:ext>
              </a:extLst>
            </p:cNvPr>
            <p:cNvSpPr/>
            <p:nvPr/>
          </p:nvSpPr>
          <p:spPr>
            <a:xfrm>
              <a:off x="5977156" y="2768475"/>
              <a:ext cx="19383" cy="16966"/>
            </a:xfrm>
            <a:custGeom>
              <a:avLst/>
              <a:gdLst/>
              <a:ahLst/>
              <a:cxnLst>
                <a:cxn ang="0">
                  <a:pos x="wd2" y="hd2"/>
                </a:cxn>
                <a:cxn ang="5400000">
                  <a:pos x="wd2" y="hd2"/>
                </a:cxn>
                <a:cxn ang="10800000">
                  <a:pos x="wd2" y="hd2"/>
                </a:cxn>
                <a:cxn ang="16200000">
                  <a:pos x="wd2" y="hd2"/>
                </a:cxn>
              </a:cxnLst>
              <a:rect l="0" t="0" r="r" b="b"/>
              <a:pathLst>
                <a:path w="21600" h="21600" extrusionOk="0">
                  <a:moveTo>
                    <a:pt x="15774" y="1048"/>
                  </a:moveTo>
                  <a:lnTo>
                    <a:pt x="1426" y="0"/>
                  </a:lnTo>
                  <a:lnTo>
                    <a:pt x="0" y="17702"/>
                  </a:lnTo>
                  <a:lnTo>
                    <a:pt x="21600" y="21600"/>
                  </a:lnTo>
                  <a:lnTo>
                    <a:pt x="15774" y="104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7" name="ï$ḷidé">
              <a:extLst>
                <a:ext uri="{FF2B5EF4-FFF2-40B4-BE49-F238E27FC236}">
                  <a16:creationId xmlns:a16="http://schemas.microsoft.com/office/drawing/2014/main" id="{702F07CD-CC19-BFD7-0664-7C645E89DC6A}"/>
                </a:ext>
              </a:extLst>
            </p:cNvPr>
            <p:cNvSpPr/>
            <p:nvPr/>
          </p:nvSpPr>
          <p:spPr>
            <a:xfrm>
              <a:off x="6277853" y="2784962"/>
              <a:ext cx="97332" cy="33679"/>
            </a:xfrm>
            <a:custGeom>
              <a:avLst/>
              <a:gdLst/>
              <a:ahLst/>
              <a:cxnLst>
                <a:cxn ang="0">
                  <a:pos x="wd2" y="hd2"/>
                </a:cxn>
                <a:cxn ang="5400000">
                  <a:pos x="wd2" y="hd2"/>
                </a:cxn>
                <a:cxn ang="10800000">
                  <a:pos x="wd2" y="hd2"/>
                </a:cxn>
                <a:cxn ang="16200000">
                  <a:pos x="wd2" y="hd2"/>
                </a:cxn>
              </a:cxnLst>
              <a:rect l="0" t="0" r="r" b="b"/>
              <a:pathLst>
                <a:path w="21565" h="19779" extrusionOk="0">
                  <a:moveTo>
                    <a:pt x="12434" y="4397"/>
                  </a:moveTo>
                  <a:lnTo>
                    <a:pt x="7006" y="2044"/>
                  </a:lnTo>
                  <a:lnTo>
                    <a:pt x="3364" y="1828"/>
                  </a:lnTo>
                  <a:cubicBezTo>
                    <a:pt x="2241" y="-1757"/>
                    <a:pt x="29" y="279"/>
                    <a:pt x="0" y="4926"/>
                  </a:cubicBezTo>
                  <a:cubicBezTo>
                    <a:pt x="-35" y="10379"/>
                    <a:pt x="2718" y="12346"/>
                    <a:pt x="3736" y="7595"/>
                  </a:cubicBezTo>
                  <a:lnTo>
                    <a:pt x="6269" y="12491"/>
                  </a:lnTo>
                  <a:lnTo>
                    <a:pt x="8797" y="17829"/>
                  </a:lnTo>
                  <a:cubicBezTo>
                    <a:pt x="10237" y="18722"/>
                    <a:pt x="11702" y="19311"/>
                    <a:pt x="13178" y="19590"/>
                  </a:cubicBezTo>
                  <a:cubicBezTo>
                    <a:pt x="14509" y="19843"/>
                    <a:pt x="15846" y="19843"/>
                    <a:pt x="17178" y="19590"/>
                  </a:cubicBezTo>
                  <a:lnTo>
                    <a:pt x="21565" y="16031"/>
                  </a:lnTo>
                  <a:lnTo>
                    <a:pt x="21234" y="9358"/>
                  </a:lnTo>
                  <a:cubicBezTo>
                    <a:pt x="20150" y="10055"/>
                    <a:pt x="19031" y="10305"/>
                    <a:pt x="17917" y="10099"/>
                  </a:cubicBezTo>
                  <a:cubicBezTo>
                    <a:pt x="16919" y="9915"/>
                    <a:pt x="15935" y="9366"/>
                    <a:pt x="14995" y="8468"/>
                  </a:cubicBezTo>
                  <a:lnTo>
                    <a:pt x="12434" y="4397"/>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8" name="îṣ1îḋé">
              <a:extLst>
                <a:ext uri="{FF2B5EF4-FFF2-40B4-BE49-F238E27FC236}">
                  <a16:creationId xmlns:a16="http://schemas.microsoft.com/office/drawing/2014/main" id="{4043A15E-81B1-49D0-C280-5411CB133318}"/>
                </a:ext>
              </a:extLst>
            </p:cNvPr>
            <p:cNvSpPr/>
            <p:nvPr/>
          </p:nvSpPr>
          <p:spPr>
            <a:xfrm>
              <a:off x="6105633" y="1911267"/>
              <a:ext cx="32397" cy="27552"/>
            </a:xfrm>
            <a:custGeom>
              <a:avLst/>
              <a:gdLst/>
              <a:ahLst/>
              <a:cxnLst>
                <a:cxn ang="0">
                  <a:pos x="wd2" y="hd2"/>
                </a:cxn>
                <a:cxn ang="5400000">
                  <a:pos x="wd2" y="hd2"/>
                </a:cxn>
                <a:cxn ang="10800000">
                  <a:pos x="wd2" y="hd2"/>
                </a:cxn>
                <a:cxn ang="16200000">
                  <a:pos x="wd2" y="hd2"/>
                </a:cxn>
              </a:cxnLst>
              <a:rect l="0" t="0" r="r" b="b"/>
              <a:pathLst>
                <a:path w="20495" h="21600" extrusionOk="0">
                  <a:moveTo>
                    <a:pt x="13981" y="0"/>
                  </a:moveTo>
                  <a:lnTo>
                    <a:pt x="5719" y="857"/>
                  </a:lnTo>
                  <a:lnTo>
                    <a:pt x="0" y="11369"/>
                  </a:lnTo>
                  <a:lnTo>
                    <a:pt x="5962" y="17640"/>
                  </a:lnTo>
                  <a:lnTo>
                    <a:pt x="14301" y="21600"/>
                  </a:lnTo>
                  <a:cubicBezTo>
                    <a:pt x="17054" y="20527"/>
                    <a:pt x="19207" y="17865"/>
                    <a:pt x="20066" y="14472"/>
                  </a:cubicBezTo>
                  <a:cubicBezTo>
                    <a:pt x="21600" y="8411"/>
                    <a:pt x="18887" y="1959"/>
                    <a:pt x="13981" y="0"/>
                  </a:cubicBez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9" name="îşľídê">
              <a:extLst>
                <a:ext uri="{FF2B5EF4-FFF2-40B4-BE49-F238E27FC236}">
                  <a16:creationId xmlns:a16="http://schemas.microsoft.com/office/drawing/2014/main" id="{5E40DEE3-4526-6B58-2367-30BCF1772F4A}"/>
                </a:ext>
              </a:extLst>
            </p:cNvPr>
            <p:cNvSpPr/>
            <p:nvPr/>
          </p:nvSpPr>
          <p:spPr>
            <a:xfrm>
              <a:off x="9216497" y="4500642"/>
              <a:ext cx="1322325" cy="1010305"/>
            </a:xfrm>
            <a:custGeom>
              <a:avLst/>
              <a:gdLst/>
              <a:ahLst/>
              <a:cxnLst>
                <a:cxn ang="0">
                  <a:pos x="wd2" y="hd2"/>
                </a:cxn>
                <a:cxn ang="5400000">
                  <a:pos x="wd2" y="hd2"/>
                </a:cxn>
                <a:cxn ang="10800000">
                  <a:pos x="wd2" y="hd2"/>
                </a:cxn>
                <a:cxn ang="16200000">
                  <a:pos x="wd2" y="hd2"/>
                </a:cxn>
              </a:cxnLst>
              <a:rect l="0" t="0" r="r" b="b"/>
              <a:pathLst>
                <a:path w="21600" h="21587" extrusionOk="0">
                  <a:moveTo>
                    <a:pt x="5954" y="5356"/>
                  </a:moveTo>
                  <a:lnTo>
                    <a:pt x="5796" y="5869"/>
                  </a:lnTo>
                  <a:lnTo>
                    <a:pt x="5503" y="6311"/>
                  </a:lnTo>
                  <a:lnTo>
                    <a:pt x="5365" y="6483"/>
                  </a:lnTo>
                  <a:lnTo>
                    <a:pt x="5082" y="6656"/>
                  </a:lnTo>
                  <a:lnTo>
                    <a:pt x="4719" y="6834"/>
                  </a:lnTo>
                  <a:lnTo>
                    <a:pt x="4278" y="6893"/>
                  </a:lnTo>
                  <a:lnTo>
                    <a:pt x="3867" y="6963"/>
                  </a:lnTo>
                  <a:lnTo>
                    <a:pt x="3605" y="7152"/>
                  </a:lnTo>
                  <a:lnTo>
                    <a:pt x="3201" y="7421"/>
                  </a:lnTo>
                  <a:lnTo>
                    <a:pt x="2840" y="7616"/>
                  </a:lnTo>
                  <a:lnTo>
                    <a:pt x="2159" y="7891"/>
                  </a:lnTo>
                  <a:lnTo>
                    <a:pt x="1627" y="8085"/>
                  </a:lnTo>
                  <a:lnTo>
                    <a:pt x="1116" y="8295"/>
                  </a:lnTo>
                  <a:lnTo>
                    <a:pt x="1025" y="8677"/>
                  </a:lnTo>
                  <a:lnTo>
                    <a:pt x="980" y="8983"/>
                  </a:lnTo>
                  <a:lnTo>
                    <a:pt x="880" y="9313"/>
                  </a:lnTo>
                  <a:lnTo>
                    <a:pt x="718" y="9572"/>
                  </a:lnTo>
                  <a:lnTo>
                    <a:pt x="742" y="9911"/>
                  </a:lnTo>
                  <a:lnTo>
                    <a:pt x="766" y="10200"/>
                  </a:lnTo>
                  <a:lnTo>
                    <a:pt x="887" y="10459"/>
                  </a:lnTo>
                  <a:lnTo>
                    <a:pt x="982" y="10658"/>
                  </a:lnTo>
                  <a:lnTo>
                    <a:pt x="945" y="10981"/>
                  </a:lnTo>
                  <a:lnTo>
                    <a:pt x="804" y="11271"/>
                  </a:lnTo>
                  <a:lnTo>
                    <a:pt x="643" y="11837"/>
                  </a:lnTo>
                  <a:lnTo>
                    <a:pt x="607" y="12409"/>
                  </a:lnTo>
                  <a:lnTo>
                    <a:pt x="619" y="12825"/>
                  </a:lnTo>
                  <a:lnTo>
                    <a:pt x="619" y="14159"/>
                  </a:lnTo>
                  <a:lnTo>
                    <a:pt x="657" y="14449"/>
                  </a:lnTo>
                  <a:lnTo>
                    <a:pt x="756" y="14821"/>
                  </a:lnTo>
                  <a:lnTo>
                    <a:pt x="756" y="15123"/>
                  </a:lnTo>
                  <a:lnTo>
                    <a:pt x="806" y="15510"/>
                  </a:lnTo>
                  <a:lnTo>
                    <a:pt x="856" y="15799"/>
                  </a:lnTo>
                  <a:lnTo>
                    <a:pt x="756" y="16171"/>
                  </a:lnTo>
                  <a:lnTo>
                    <a:pt x="620" y="16478"/>
                  </a:lnTo>
                  <a:lnTo>
                    <a:pt x="546" y="16734"/>
                  </a:lnTo>
                  <a:lnTo>
                    <a:pt x="484" y="17052"/>
                  </a:lnTo>
                  <a:lnTo>
                    <a:pt x="393" y="17251"/>
                  </a:lnTo>
                  <a:lnTo>
                    <a:pt x="218" y="17348"/>
                  </a:lnTo>
                  <a:lnTo>
                    <a:pt x="0" y="17440"/>
                  </a:lnTo>
                  <a:lnTo>
                    <a:pt x="75" y="17639"/>
                  </a:lnTo>
                  <a:lnTo>
                    <a:pt x="148" y="17822"/>
                  </a:lnTo>
                  <a:lnTo>
                    <a:pt x="409" y="18166"/>
                  </a:lnTo>
                  <a:lnTo>
                    <a:pt x="717" y="18165"/>
                  </a:lnTo>
                  <a:lnTo>
                    <a:pt x="954" y="18364"/>
                  </a:lnTo>
                  <a:lnTo>
                    <a:pt x="1202" y="18316"/>
                  </a:lnTo>
                  <a:lnTo>
                    <a:pt x="1439" y="18047"/>
                  </a:lnTo>
                  <a:lnTo>
                    <a:pt x="1767" y="17901"/>
                  </a:lnTo>
                  <a:lnTo>
                    <a:pt x="2169" y="17804"/>
                  </a:lnTo>
                  <a:lnTo>
                    <a:pt x="2597" y="17535"/>
                  </a:lnTo>
                  <a:lnTo>
                    <a:pt x="2792" y="17454"/>
                  </a:lnTo>
                  <a:lnTo>
                    <a:pt x="3078" y="17389"/>
                  </a:lnTo>
                  <a:lnTo>
                    <a:pt x="3572" y="17373"/>
                  </a:lnTo>
                  <a:lnTo>
                    <a:pt x="3783" y="17308"/>
                  </a:lnTo>
                  <a:lnTo>
                    <a:pt x="4016" y="17260"/>
                  </a:lnTo>
                  <a:lnTo>
                    <a:pt x="4277" y="17211"/>
                  </a:lnTo>
                  <a:cubicBezTo>
                    <a:pt x="4368" y="17227"/>
                    <a:pt x="4461" y="17227"/>
                    <a:pt x="4552" y="17211"/>
                  </a:cubicBezTo>
                  <a:cubicBezTo>
                    <a:pt x="4646" y="17194"/>
                    <a:pt x="4738" y="17159"/>
                    <a:pt x="4825" y="17108"/>
                  </a:cubicBezTo>
                  <a:lnTo>
                    <a:pt x="5149" y="16802"/>
                  </a:lnTo>
                  <a:lnTo>
                    <a:pt x="5410" y="16608"/>
                  </a:lnTo>
                  <a:lnTo>
                    <a:pt x="5793" y="16451"/>
                  </a:lnTo>
                  <a:lnTo>
                    <a:pt x="6066" y="16339"/>
                  </a:lnTo>
                  <a:lnTo>
                    <a:pt x="6419" y="16236"/>
                  </a:lnTo>
                  <a:lnTo>
                    <a:pt x="7073" y="16033"/>
                  </a:lnTo>
                  <a:lnTo>
                    <a:pt x="7555" y="15812"/>
                  </a:lnTo>
                  <a:lnTo>
                    <a:pt x="7812" y="15893"/>
                  </a:lnTo>
                  <a:lnTo>
                    <a:pt x="8156" y="15925"/>
                  </a:lnTo>
                  <a:lnTo>
                    <a:pt x="8413" y="15764"/>
                  </a:lnTo>
                  <a:cubicBezTo>
                    <a:pt x="8514" y="15721"/>
                    <a:pt x="8618" y="15693"/>
                    <a:pt x="8724" y="15683"/>
                  </a:cubicBezTo>
                  <a:cubicBezTo>
                    <a:pt x="8850" y="15670"/>
                    <a:pt x="8977" y="15680"/>
                    <a:pt x="9101" y="15714"/>
                  </a:cubicBezTo>
                  <a:lnTo>
                    <a:pt x="9309" y="15811"/>
                  </a:lnTo>
                  <a:lnTo>
                    <a:pt x="9665" y="16129"/>
                  </a:lnTo>
                  <a:lnTo>
                    <a:pt x="9802" y="16323"/>
                  </a:lnTo>
                  <a:lnTo>
                    <a:pt x="10014" y="16431"/>
                  </a:lnTo>
                  <a:cubicBezTo>
                    <a:pt x="10054" y="16535"/>
                    <a:pt x="10087" y="16643"/>
                    <a:pt x="10112" y="16754"/>
                  </a:cubicBezTo>
                  <a:cubicBezTo>
                    <a:pt x="10146" y="16901"/>
                    <a:pt x="10167" y="17052"/>
                    <a:pt x="10174" y="17205"/>
                  </a:cubicBezTo>
                  <a:lnTo>
                    <a:pt x="10302" y="17344"/>
                  </a:lnTo>
                  <a:lnTo>
                    <a:pt x="10401" y="17554"/>
                  </a:lnTo>
                  <a:lnTo>
                    <a:pt x="10451" y="17811"/>
                  </a:lnTo>
                  <a:lnTo>
                    <a:pt x="10476" y="18064"/>
                  </a:lnTo>
                  <a:lnTo>
                    <a:pt x="10688" y="18145"/>
                  </a:lnTo>
                  <a:lnTo>
                    <a:pt x="10787" y="17837"/>
                  </a:lnTo>
                  <a:lnTo>
                    <a:pt x="10899" y="17643"/>
                  </a:lnTo>
                  <a:lnTo>
                    <a:pt x="11281" y="17568"/>
                  </a:lnTo>
                  <a:lnTo>
                    <a:pt x="11514" y="17330"/>
                  </a:lnTo>
                  <a:lnTo>
                    <a:pt x="11659" y="16996"/>
                  </a:lnTo>
                  <a:lnTo>
                    <a:pt x="11759" y="16727"/>
                  </a:lnTo>
                  <a:lnTo>
                    <a:pt x="11983" y="16727"/>
                  </a:lnTo>
                  <a:lnTo>
                    <a:pt x="12102" y="16986"/>
                  </a:lnTo>
                  <a:lnTo>
                    <a:pt x="12069" y="17282"/>
                  </a:lnTo>
                  <a:lnTo>
                    <a:pt x="11874" y="17524"/>
                  </a:lnTo>
                  <a:lnTo>
                    <a:pt x="11654" y="17767"/>
                  </a:lnTo>
                  <a:lnTo>
                    <a:pt x="11510" y="17972"/>
                  </a:lnTo>
                  <a:lnTo>
                    <a:pt x="11473" y="18225"/>
                  </a:lnTo>
                  <a:lnTo>
                    <a:pt x="11274" y="18418"/>
                  </a:lnTo>
                  <a:lnTo>
                    <a:pt x="11125" y="18467"/>
                  </a:lnTo>
                  <a:lnTo>
                    <a:pt x="11188" y="18634"/>
                  </a:lnTo>
                  <a:lnTo>
                    <a:pt x="11336" y="18634"/>
                  </a:lnTo>
                  <a:lnTo>
                    <a:pt x="11507" y="18537"/>
                  </a:lnTo>
                  <a:lnTo>
                    <a:pt x="11648" y="18208"/>
                  </a:lnTo>
                  <a:lnTo>
                    <a:pt x="11859" y="17966"/>
                  </a:lnTo>
                  <a:lnTo>
                    <a:pt x="11982" y="17997"/>
                  </a:lnTo>
                  <a:lnTo>
                    <a:pt x="12028" y="18234"/>
                  </a:lnTo>
                  <a:lnTo>
                    <a:pt x="12003" y="18557"/>
                  </a:lnTo>
                  <a:lnTo>
                    <a:pt x="11990" y="18719"/>
                  </a:lnTo>
                  <a:lnTo>
                    <a:pt x="12143" y="18913"/>
                  </a:lnTo>
                  <a:lnTo>
                    <a:pt x="12243" y="19251"/>
                  </a:lnTo>
                  <a:lnTo>
                    <a:pt x="12130" y="19639"/>
                  </a:lnTo>
                  <a:lnTo>
                    <a:pt x="12031" y="19855"/>
                  </a:lnTo>
                  <a:lnTo>
                    <a:pt x="11944" y="20096"/>
                  </a:lnTo>
                  <a:lnTo>
                    <a:pt x="12193" y="20469"/>
                  </a:lnTo>
                  <a:lnTo>
                    <a:pt x="12600" y="20760"/>
                  </a:lnTo>
                  <a:lnTo>
                    <a:pt x="12912" y="21094"/>
                  </a:lnTo>
                  <a:lnTo>
                    <a:pt x="13119" y="21142"/>
                  </a:lnTo>
                  <a:lnTo>
                    <a:pt x="13372" y="21202"/>
                  </a:lnTo>
                  <a:cubicBezTo>
                    <a:pt x="13427" y="21195"/>
                    <a:pt x="13481" y="21173"/>
                    <a:pt x="13529" y="21138"/>
                  </a:cubicBezTo>
                  <a:cubicBezTo>
                    <a:pt x="13608" y="21080"/>
                    <a:pt x="13669" y="20988"/>
                    <a:pt x="13703" y="20879"/>
                  </a:cubicBezTo>
                  <a:lnTo>
                    <a:pt x="13911" y="20820"/>
                  </a:lnTo>
                  <a:lnTo>
                    <a:pt x="14131" y="20831"/>
                  </a:lnTo>
                  <a:lnTo>
                    <a:pt x="14366" y="21000"/>
                  </a:lnTo>
                  <a:lnTo>
                    <a:pt x="14503" y="21323"/>
                  </a:lnTo>
                  <a:cubicBezTo>
                    <a:pt x="14516" y="21451"/>
                    <a:pt x="14589" y="21554"/>
                    <a:pt x="14686" y="21581"/>
                  </a:cubicBezTo>
                  <a:cubicBezTo>
                    <a:pt x="14755" y="21600"/>
                    <a:pt x="14827" y="21576"/>
                    <a:pt x="14881" y="21516"/>
                  </a:cubicBezTo>
                  <a:lnTo>
                    <a:pt x="15117" y="21042"/>
                  </a:lnTo>
                  <a:cubicBezTo>
                    <a:pt x="15153" y="20962"/>
                    <a:pt x="15199" y="20891"/>
                    <a:pt x="15254" y="20832"/>
                  </a:cubicBezTo>
                  <a:cubicBezTo>
                    <a:pt x="15361" y="20715"/>
                    <a:pt x="15495" y="20649"/>
                    <a:pt x="15635" y="20643"/>
                  </a:cubicBezTo>
                  <a:lnTo>
                    <a:pt x="15896" y="20578"/>
                  </a:lnTo>
                  <a:lnTo>
                    <a:pt x="16108" y="20578"/>
                  </a:lnTo>
                  <a:lnTo>
                    <a:pt x="16320" y="20708"/>
                  </a:lnTo>
                  <a:cubicBezTo>
                    <a:pt x="16368" y="20765"/>
                    <a:pt x="16429" y="20799"/>
                    <a:pt x="16494" y="20805"/>
                  </a:cubicBezTo>
                  <a:cubicBezTo>
                    <a:pt x="16587" y="20814"/>
                    <a:pt x="16677" y="20766"/>
                    <a:pt x="16739" y="20676"/>
                  </a:cubicBezTo>
                  <a:lnTo>
                    <a:pt x="16988" y="20110"/>
                  </a:lnTo>
                  <a:lnTo>
                    <a:pt x="17250" y="19592"/>
                  </a:lnTo>
                  <a:cubicBezTo>
                    <a:pt x="17331" y="19471"/>
                    <a:pt x="17410" y="19347"/>
                    <a:pt x="17487" y="19220"/>
                  </a:cubicBezTo>
                  <a:cubicBezTo>
                    <a:pt x="17562" y="19095"/>
                    <a:pt x="17636" y="18967"/>
                    <a:pt x="17707" y="18837"/>
                  </a:cubicBezTo>
                  <a:lnTo>
                    <a:pt x="18063" y="18805"/>
                  </a:lnTo>
                  <a:lnTo>
                    <a:pt x="18151" y="18627"/>
                  </a:lnTo>
                  <a:lnTo>
                    <a:pt x="18358" y="18341"/>
                  </a:lnTo>
                  <a:lnTo>
                    <a:pt x="18454" y="18136"/>
                  </a:lnTo>
                  <a:lnTo>
                    <a:pt x="18691" y="17893"/>
                  </a:lnTo>
                  <a:cubicBezTo>
                    <a:pt x="18717" y="17817"/>
                    <a:pt x="18736" y="17738"/>
                    <a:pt x="18748" y="17656"/>
                  </a:cubicBezTo>
                  <a:cubicBezTo>
                    <a:pt x="18765" y="17543"/>
                    <a:pt x="18767" y="17423"/>
                    <a:pt x="18810" y="17321"/>
                  </a:cubicBezTo>
                  <a:cubicBezTo>
                    <a:pt x="18860" y="17203"/>
                    <a:pt x="18955" y="17129"/>
                    <a:pt x="19059" y="17127"/>
                  </a:cubicBezTo>
                  <a:lnTo>
                    <a:pt x="19413" y="16924"/>
                  </a:lnTo>
                  <a:lnTo>
                    <a:pt x="19787" y="16655"/>
                  </a:lnTo>
                  <a:lnTo>
                    <a:pt x="19874" y="16445"/>
                  </a:lnTo>
                  <a:lnTo>
                    <a:pt x="20023" y="16251"/>
                  </a:lnTo>
                  <a:lnTo>
                    <a:pt x="20285" y="15880"/>
                  </a:lnTo>
                  <a:lnTo>
                    <a:pt x="20451" y="15642"/>
                  </a:lnTo>
                  <a:lnTo>
                    <a:pt x="20476" y="15370"/>
                  </a:lnTo>
                  <a:cubicBezTo>
                    <a:pt x="20512" y="15250"/>
                    <a:pt x="20553" y="15133"/>
                    <a:pt x="20601" y="15020"/>
                  </a:cubicBezTo>
                  <a:cubicBezTo>
                    <a:pt x="20671" y="14852"/>
                    <a:pt x="20753" y="14693"/>
                    <a:pt x="20846" y="14545"/>
                  </a:cubicBezTo>
                  <a:cubicBezTo>
                    <a:pt x="20913" y="14433"/>
                    <a:pt x="20979" y="14320"/>
                    <a:pt x="21045" y="14206"/>
                  </a:cubicBezTo>
                  <a:cubicBezTo>
                    <a:pt x="21111" y="14091"/>
                    <a:pt x="21176" y="13976"/>
                    <a:pt x="21240" y="13860"/>
                  </a:cubicBezTo>
                  <a:cubicBezTo>
                    <a:pt x="21281" y="13719"/>
                    <a:pt x="21310" y="13572"/>
                    <a:pt x="21327" y="13423"/>
                  </a:cubicBezTo>
                  <a:cubicBezTo>
                    <a:pt x="21345" y="13266"/>
                    <a:pt x="21349" y="13107"/>
                    <a:pt x="21340" y="12948"/>
                  </a:cubicBezTo>
                  <a:lnTo>
                    <a:pt x="21550" y="12563"/>
                  </a:lnTo>
                  <a:cubicBezTo>
                    <a:pt x="21536" y="12461"/>
                    <a:pt x="21532" y="12358"/>
                    <a:pt x="21538" y="12255"/>
                  </a:cubicBezTo>
                  <a:cubicBezTo>
                    <a:pt x="21545" y="12135"/>
                    <a:pt x="21566" y="12016"/>
                    <a:pt x="21600" y="11904"/>
                  </a:cubicBezTo>
                  <a:lnTo>
                    <a:pt x="21600" y="11340"/>
                  </a:lnTo>
                  <a:lnTo>
                    <a:pt x="21538" y="11038"/>
                  </a:lnTo>
                  <a:lnTo>
                    <a:pt x="21389" y="10617"/>
                  </a:lnTo>
                  <a:lnTo>
                    <a:pt x="21281" y="10240"/>
                  </a:lnTo>
                  <a:lnTo>
                    <a:pt x="21028" y="9986"/>
                  </a:lnTo>
                  <a:lnTo>
                    <a:pt x="20791" y="9581"/>
                  </a:lnTo>
                  <a:lnTo>
                    <a:pt x="20733" y="9333"/>
                  </a:lnTo>
                  <a:lnTo>
                    <a:pt x="20397" y="8721"/>
                  </a:lnTo>
                  <a:lnTo>
                    <a:pt x="20297" y="8091"/>
                  </a:lnTo>
                  <a:lnTo>
                    <a:pt x="20106" y="7525"/>
                  </a:lnTo>
                  <a:lnTo>
                    <a:pt x="19820" y="6996"/>
                  </a:lnTo>
                  <a:lnTo>
                    <a:pt x="19620" y="6527"/>
                  </a:lnTo>
                  <a:lnTo>
                    <a:pt x="19210" y="6155"/>
                  </a:lnTo>
                  <a:lnTo>
                    <a:pt x="18886" y="5767"/>
                  </a:lnTo>
                  <a:cubicBezTo>
                    <a:pt x="18800" y="5685"/>
                    <a:pt x="18761" y="5544"/>
                    <a:pt x="18786" y="5410"/>
                  </a:cubicBezTo>
                  <a:cubicBezTo>
                    <a:pt x="18811" y="5280"/>
                    <a:pt x="18892" y="5181"/>
                    <a:pt x="18994" y="5157"/>
                  </a:cubicBezTo>
                  <a:lnTo>
                    <a:pt x="19055" y="4833"/>
                  </a:lnTo>
                  <a:lnTo>
                    <a:pt x="19055" y="4472"/>
                  </a:lnTo>
                  <a:lnTo>
                    <a:pt x="19217" y="4028"/>
                  </a:lnTo>
                  <a:lnTo>
                    <a:pt x="19027" y="3743"/>
                  </a:lnTo>
                  <a:lnTo>
                    <a:pt x="18969" y="3459"/>
                  </a:lnTo>
                  <a:lnTo>
                    <a:pt x="18936" y="3040"/>
                  </a:lnTo>
                  <a:lnTo>
                    <a:pt x="18737" y="2634"/>
                  </a:lnTo>
                  <a:lnTo>
                    <a:pt x="18500" y="2250"/>
                  </a:lnTo>
                  <a:lnTo>
                    <a:pt x="18264" y="1878"/>
                  </a:lnTo>
                  <a:cubicBezTo>
                    <a:pt x="18190" y="1776"/>
                    <a:pt x="18127" y="1662"/>
                    <a:pt x="18077" y="1539"/>
                  </a:cubicBezTo>
                  <a:cubicBezTo>
                    <a:pt x="17997" y="1344"/>
                    <a:pt x="17951" y="1129"/>
                    <a:pt x="17940" y="908"/>
                  </a:cubicBezTo>
                  <a:lnTo>
                    <a:pt x="17870" y="312"/>
                  </a:lnTo>
                  <a:lnTo>
                    <a:pt x="17679" y="0"/>
                  </a:lnTo>
                  <a:lnTo>
                    <a:pt x="17497" y="117"/>
                  </a:lnTo>
                  <a:lnTo>
                    <a:pt x="17298" y="441"/>
                  </a:lnTo>
                  <a:lnTo>
                    <a:pt x="17198" y="989"/>
                  </a:lnTo>
                  <a:lnTo>
                    <a:pt x="17173" y="1475"/>
                  </a:lnTo>
                  <a:lnTo>
                    <a:pt x="17090" y="1927"/>
                  </a:lnTo>
                  <a:lnTo>
                    <a:pt x="17016" y="2271"/>
                  </a:lnTo>
                  <a:lnTo>
                    <a:pt x="17003" y="2864"/>
                  </a:lnTo>
                  <a:lnTo>
                    <a:pt x="17016" y="3290"/>
                  </a:lnTo>
                  <a:cubicBezTo>
                    <a:pt x="16998" y="3361"/>
                    <a:pt x="16974" y="3430"/>
                    <a:pt x="16945" y="3495"/>
                  </a:cubicBezTo>
                  <a:cubicBezTo>
                    <a:pt x="16886" y="3627"/>
                    <a:pt x="16805" y="3742"/>
                    <a:pt x="16709" y="3829"/>
                  </a:cubicBezTo>
                  <a:lnTo>
                    <a:pt x="16476" y="4223"/>
                  </a:lnTo>
                  <a:lnTo>
                    <a:pt x="16090" y="4596"/>
                  </a:lnTo>
                  <a:lnTo>
                    <a:pt x="16028" y="4804"/>
                  </a:lnTo>
                  <a:lnTo>
                    <a:pt x="15868" y="4980"/>
                  </a:lnTo>
                  <a:lnTo>
                    <a:pt x="15471" y="4872"/>
                  </a:lnTo>
                  <a:lnTo>
                    <a:pt x="15263" y="4420"/>
                  </a:lnTo>
                  <a:lnTo>
                    <a:pt x="14941" y="4258"/>
                  </a:lnTo>
                  <a:lnTo>
                    <a:pt x="14663" y="4053"/>
                  </a:lnTo>
                  <a:lnTo>
                    <a:pt x="14476" y="3794"/>
                  </a:lnTo>
                  <a:lnTo>
                    <a:pt x="14089" y="3470"/>
                  </a:lnTo>
                  <a:lnTo>
                    <a:pt x="13749" y="3330"/>
                  </a:lnTo>
                  <a:lnTo>
                    <a:pt x="13637" y="2925"/>
                  </a:lnTo>
                  <a:lnTo>
                    <a:pt x="13637" y="2180"/>
                  </a:lnTo>
                  <a:lnTo>
                    <a:pt x="13757" y="1862"/>
                  </a:lnTo>
                  <a:lnTo>
                    <a:pt x="13894" y="1668"/>
                  </a:lnTo>
                  <a:lnTo>
                    <a:pt x="14093" y="1328"/>
                  </a:lnTo>
                  <a:lnTo>
                    <a:pt x="14301" y="1036"/>
                  </a:lnTo>
                  <a:lnTo>
                    <a:pt x="14077" y="799"/>
                  </a:lnTo>
                  <a:lnTo>
                    <a:pt x="13671" y="626"/>
                  </a:lnTo>
                  <a:lnTo>
                    <a:pt x="13551" y="529"/>
                  </a:lnTo>
                  <a:lnTo>
                    <a:pt x="12919" y="457"/>
                  </a:lnTo>
                  <a:lnTo>
                    <a:pt x="12492" y="155"/>
                  </a:lnTo>
                  <a:lnTo>
                    <a:pt x="12131" y="495"/>
                  </a:lnTo>
                  <a:lnTo>
                    <a:pt x="11861" y="716"/>
                  </a:lnTo>
                  <a:lnTo>
                    <a:pt x="11605" y="888"/>
                  </a:lnTo>
                  <a:lnTo>
                    <a:pt x="11058" y="1017"/>
                  </a:lnTo>
                  <a:lnTo>
                    <a:pt x="10851" y="1226"/>
                  </a:lnTo>
                  <a:lnTo>
                    <a:pt x="10702" y="1608"/>
                  </a:lnTo>
                  <a:lnTo>
                    <a:pt x="10603" y="1737"/>
                  </a:lnTo>
                  <a:lnTo>
                    <a:pt x="10416" y="1964"/>
                  </a:lnTo>
                  <a:lnTo>
                    <a:pt x="10428" y="2286"/>
                  </a:lnTo>
                  <a:lnTo>
                    <a:pt x="10594" y="2561"/>
                  </a:lnTo>
                  <a:lnTo>
                    <a:pt x="10478" y="2739"/>
                  </a:lnTo>
                  <a:lnTo>
                    <a:pt x="10159" y="3090"/>
                  </a:lnTo>
                  <a:cubicBezTo>
                    <a:pt x="10067" y="3086"/>
                    <a:pt x="9978" y="3052"/>
                    <a:pt x="9899" y="2993"/>
                  </a:cubicBezTo>
                  <a:cubicBezTo>
                    <a:pt x="9767" y="2894"/>
                    <a:pt x="9671" y="2731"/>
                    <a:pt x="9633" y="2540"/>
                  </a:cubicBezTo>
                  <a:lnTo>
                    <a:pt x="9197" y="2329"/>
                  </a:lnTo>
                  <a:cubicBezTo>
                    <a:pt x="9181" y="2199"/>
                    <a:pt x="9118" y="2087"/>
                    <a:pt x="9027" y="2027"/>
                  </a:cubicBezTo>
                  <a:cubicBezTo>
                    <a:pt x="8838" y="1903"/>
                    <a:pt x="8608" y="2025"/>
                    <a:pt x="8541" y="2286"/>
                  </a:cubicBezTo>
                  <a:lnTo>
                    <a:pt x="8250" y="2599"/>
                  </a:lnTo>
                  <a:cubicBezTo>
                    <a:pt x="8194" y="2686"/>
                    <a:pt x="8137" y="2772"/>
                    <a:pt x="8080" y="2857"/>
                  </a:cubicBezTo>
                  <a:cubicBezTo>
                    <a:pt x="7985" y="2999"/>
                    <a:pt x="7888" y="3139"/>
                    <a:pt x="7790" y="3277"/>
                  </a:cubicBezTo>
                  <a:lnTo>
                    <a:pt x="7467" y="3599"/>
                  </a:lnTo>
                  <a:lnTo>
                    <a:pt x="7293" y="3739"/>
                  </a:lnTo>
                  <a:lnTo>
                    <a:pt x="6986" y="3783"/>
                  </a:lnTo>
                  <a:lnTo>
                    <a:pt x="6987" y="4025"/>
                  </a:lnTo>
                  <a:lnTo>
                    <a:pt x="7057" y="4165"/>
                  </a:lnTo>
                  <a:lnTo>
                    <a:pt x="7119" y="4374"/>
                  </a:lnTo>
                  <a:lnTo>
                    <a:pt x="7007" y="4628"/>
                  </a:lnTo>
                  <a:cubicBezTo>
                    <a:pt x="7006" y="4750"/>
                    <a:pt x="6931" y="4851"/>
                    <a:pt x="6836" y="4854"/>
                  </a:cubicBezTo>
                  <a:cubicBezTo>
                    <a:pt x="6738" y="4858"/>
                    <a:pt x="6655" y="4756"/>
                    <a:pt x="6654" y="4628"/>
                  </a:cubicBezTo>
                  <a:lnTo>
                    <a:pt x="6421" y="4466"/>
                  </a:lnTo>
                  <a:lnTo>
                    <a:pt x="6280" y="4719"/>
                  </a:lnTo>
                  <a:lnTo>
                    <a:pt x="6160" y="4924"/>
                  </a:lnTo>
                  <a:lnTo>
                    <a:pt x="5954" y="5356"/>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0" name="iŝlïde">
              <a:extLst>
                <a:ext uri="{FF2B5EF4-FFF2-40B4-BE49-F238E27FC236}">
                  <a16:creationId xmlns:a16="http://schemas.microsoft.com/office/drawing/2014/main" id="{AE466263-CC9D-FC8E-53AD-2726DB8F091D}"/>
                </a:ext>
              </a:extLst>
            </p:cNvPr>
            <p:cNvSpPr/>
            <p:nvPr/>
          </p:nvSpPr>
          <p:spPr>
            <a:xfrm>
              <a:off x="10006023" y="5571304"/>
              <a:ext cx="123850" cy="102464"/>
            </a:xfrm>
            <a:custGeom>
              <a:avLst/>
              <a:gdLst/>
              <a:ahLst/>
              <a:cxnLst>
                <a:cxn ang="0">
                  <a:pos x="wd2" y="hd2"/>
                </a:cxn>
                <a:cxn ang="5400000">
                  <a:pos x="wd2" y="hd2"/>
                </a:cxn>
                <a:cxn ang="10800000">
                  <a:pos x="wd2" y="hd2"/>
                </a:cxn>
                <a:cxn ang="16200000">
                  <a:pos x="wd2" y="hd2"/>
                </a:cxn>
              </a:cxnLst>
              <a:rect l="0" t="0" r="r" b="b"/>
              <a:pathLst>
                <a:path w="21600" h="21600" extrusionOk="0">
                  <a:moveTo>
                    <a:pt x="2734" y="1038"/>
                  </a:moveTo>
                  <a:lnTo>
                    <a:pt x="5578" y="0"/>
                  </a:lnTo>
                  <a:lnTo>
                    <a:pt x="6344" y="2077"/>
                  </a:lnTo>
                  <a:lnTo>
                    <a:pt x="8057" y="3507"/>
                  </a:lnTo>
                  <a:lnTo>
                    <a:pt x="11245" y="5736"/>
                  </a:lnTo>
                  <a:lnTo>
                    <a:pt x="13944" y="4944"/>
                  </a:lnTo>
                  <a:lnTo>
                    <a:pt x="15669" y="2555"/>
                  </a:lnTo>
                  <a:lnTo>
                    <a:pt x="17659" y="2290"/>
                  </a:lnTo>
                  <a:lnTo>
                    <a:pt x="20048" y="2290"/>
                  </a:lnTo>
                  <a:lnTo>
                    <a:pt x="21600" y="3886"/>
                  </a:lnTo>
                  <a:lnTo>
                    <a:pt x="21073" y="6102"/>
                  </a:lnTo>
                  <a:lnTo>
                    <a:pt x="19449" y="6901"/>
                  </a:lnTo>
                  <a:lnTo>
                    <a:pt x="18263" y="8165"/>
                  </a:lnTo>
                  <a:lnTo>
                    <a:pt x="18130" y="10554"/>
                  </a:lnTo>
                  <a:lnTo>
                    <a:pt x="16494" y="13003"/>
                  </a:lnTo>
                  <a:lnTo>
                    <a:pt x="14149" y="14540"/>
                  </a:lnTo>
                  <a:lnTo>
                    <a:pt x="10318" y="16118"/>
                  </a:lnTo>
                  <a:lnTo>
                    <a:pt x="8234" y="17714"/>
                  </a:lnTo>
                  <a:lnTo>
                    <a:pt x="6954" y="19365"/>
                  </a:lnTo>
                  <a:lnTo>
                    <a:pt x="6111" y="21121"/>
                  </a:lnTo>
                  <a:lnTo>
                    <a:pt x="4171" y="21600"/>
                  </a:lnTo>
                  <a:lnTo>
                    <a:pt x="3062" y="19311"/>
                  </a:lnTo>
                  <a:lnTo>
                    <a:pt x="1521" y="19311"/>
                  </a:lnTo>
                  <a:lnTo>
                    <a:pt x="0" y="19258"/>
                  </a:lnTo>
                  <a:lnTo>
                    <a:pt x="667" y="16130"/>
                  </a:lnTo>
                  <a:lnTo>
                    <a:pt x="2456" y="13422"/>
                  </a:lnTo>
                  <a:lnTo>
                    <a:pt x="2806" y="11838"/>
                  </a:lnTo>
                  <a:lnTo>
                    <a:pt x="2673" y="8557"/>
                  </a:lnTo>
                  <a:lnTo>
                    <a:pt x="2673" y="6056"/>
                  </a:lnTo>
                  <a:lnTo>
                    <a:pt x="2190" y="4678"/>
                  </a:lnTo>
                  <a:lnTo>
                    <a:pt x="2734" y="103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1" name="iṧļïďè">
              <a:extLst>
                <a:ext uri="{FF2B5EF4-FFF2-40B4-BE49-F238E27FC236}">
                  <a16:creationId xmlns:a16="http://schemas.microsoft.com/office/drawing/2014/main" id="{35640EAF-484F-5DAB-3672-6E766FDA410E}"/>
                </a:ext>
              </a:extLst>
            </p:cNvPr>
            <p:cNvSpPr/>
            <p:nvPr/>
          </p:nvSpPr>
          <p:spPr>
            <a:xfrm>
              <a:off x="10572355" y="5565246"/>
              <a:ext cx="336841" cy="210563"/>
            </a:xfrm>
            <a:custGeom>
              <a:avLst/>
              <a:gdLst/>
              <a:ahLst/>
              <a:cxnLst>
                <a:cxn ang="0">
                  <a:pos x="wd2" y="hd2"/>
                </a:cxn>
                <a:cxn ang="5400000">
                  <a:pos x="wd2" y="hd2"/>
                </a:cxn>
                <a:cxn ang="10800000">
                  <a:pos x="wd2" y="hd2"/>
                </a:cxn>
                <a:cxn ang="16200000">
                  <a:pos x="wd2" y="hd2"/>
                </a:cxn>
              </a:cxnLst>
              <a:rect l="0" t="0" r="r" b="b"/>
              <a:pathLst>
                <a:path w="21600" h="21544" extrusionOk="0">
                  <a:moveTo>
                    <a:pt x="2147" y="16913"/>
                  </a:moveTo>
                  <a:lnTo>
                    <a:pt x="1380" y="17278"/>
                  </a:lnTo>
                  <a:lnTo>
                    <a:pt x="508" y="19015"/>
                  </a:lnTo>
                  <a:lnTo>
                    <a:pt x="0" y="20356"/>
                  </a:lnTo>
                  <a:lnTo>
                    <a:pt x="1241" y="21466"/>
                  </a:lnTo>
                  <a:lnTo>
                    <a:pt x="2749" y="21544"/>
                  </a:lnTo>
                  <a:lnTo>
                    <a:pt x="5044" y="21466"/>
                  </a:lnTo>
                  <a:lnTo>
                    <a:pt x="6332" y="20691"/>
                  </a:lnTo>
                  <a:lnTo>
                    <a:pt x="8044" y="18990"/>
                  </a:lnTo>
                  <a:lnTo>
                    <a:pt x="9316" y="17905"/>
                  </a:lnTo>
                  <a:lnTo>
                    <a:pt x="10246" y="16587"/>
                  </a:lnTo>
                  <a:lnTo>
                    <a:pt x="11501" y="14151"/>
                  </a:lnTo>
                  <a:cubicBezTo>
                    <a:pt x="11635" y="13828"/>
                    <a:pt x="11800" y="13540"/>
                    <a:pt x="11990" y="13298"/>
                  </a:cubicBezTo>
                  <a:cubicBezTo>
                    <a:pt x="12464" y="12694"/>
                    <a:pt x="13064" y="12399"/>
                    <a:pt x="13670" y="12472"/>
                  </a:cubicBezTo>
                  <a:lnTo>
                    <a:pt x="14548" y="12562"/>
                  </a:lnTo>
                  <a:lnTo>
                    <a:pt x="15233" y="12097"/>
                  </a:lnTo>
                  <a:lnTo>
                    <a:pt x="15961" y="11558"/>
                  </a:lnTo>
                  <a:lnTo>
                    <a:pt x="16010" y="10246"/>
                  </a:lnTo>
                  <a:lnTo>
                    <a:pt x="17004" y="9130"/>
                  </a:lnTo>
                  <a:lnTo>
                    <a:pt x="18541" y="7346"/>
                  </a:lnTo>
                  <a:lnTo>
                    <a:pt x="20577" y="6490"/>
                  </a:lnTo>
                  <a:lnTo>
                    <a:pt x="21600" y="5415"/>
                  </a:lnTo>
                  <a:lnTo>
                    <a:pt x="21600" y="4405"/>
                  </a:lnTo>
                  <a:lnTo>
                    <a:pt x="21306" y="2773"/>
                  </a:lnTo>
                  <a:lnTo>
                    <a:pt x="20866" y="1007"/>
                  </a:lnTo>
                  <a:cubicBezTo>
                    <a:pt x="20843" y="468"/>
                    <a:pt x="20572" y="40"/>
                    <a:pt x="20232" y="3"/>
                  </a:cubicBezTo>
                  <a:cubicBezTo>
                    <a:pt x="19700" y="-56"/>
                    <a:pt x="19304" y="769"/>
                    <a:pt x="19482" y="1565"/>
                  </a:cubicBezTo>
                  <a:lnTo>
                    <a:pt x="18669" y="2426"/>
                  </a:lnTo>
                  <a:lnTo>
                    <a:pt x="17564" y="3640"/>
                  </a:lnTo>
                  <a:lnTo>
                    <a:pt x="17108" y="4363"/>
                  </a:lnTo>
                  <a:cubicBezTo>
                    <a:pt x="16812" y="4575"/>
                    <a:pt x="16538" y="4853"/>
                    <a:pt x="16293" y="5190"/>
                  </a:cubicBezTo>
                  <a:cubicBezTo>
                    <a:pt x="15810" y="5854"/>
                    <a:pt x="15457" y="6721"/>
                    <a:pt x="14988" y="7408"/>
                  </a:cubicBezTo>
                  <a:cubicBezTo>
                    <a:pt x="14591" y="7991"/>
                    <a:pt x="14119" y="8431"/>
                    <a:pt x="13604" y="8700"/>
                  </a:cubicBezTo>
                  <a:lnTo>
                    <a:pt x="11698" y="9704"/>
                  </a:lnTo>
                  <a:lnTo>
                    <a:pt x="9302" y="11254"/>
                  </a:lnTo>
                  <a:cubicBezTo>
                    <a:pt x="8906" y="11491"/>
                    <a:pt x="8515" y="11748"/>
                    <a:pt x="8130" y="12026"/>
                  </a:cubicBezTo>
                  <a:cubicBezTo>
                    <a:pt x="7579" y="12424"/>
                    <a:pt x="7040" y="12864"/>
                    <a:pt x="6515" y="13344"/>
                  </a:cubicBezTo>
                  <a:cubicBezTo>
                    <a:pt x="6085" y="13632"/>
                    <a:pt x="5652" y="13908"/>
                    <a:pt x="5215" y="14170"/>
                  </a:cubicBezTo>
                  <a:cubicBezTo>
                    <a:pt x="4730" y="14462"/>
                    <a:pt x="4240" y="14738"/>
                    <a:pt x="3748" y="14997"/>
                  </a:cubicBezTo>
                  <a:lnTo>
                    <a:pt x="2147" y="16913"/>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2" name="iṩľíďê">
              <a:extLst>
                <a:ext uri="{FF2B5EF4-FFF2-40B4-BE49-F238E27FC236}">
                  <a16:creationId xmlns:a16="http://schemas.microsoft.com/office/drawing/2014/main" id="{E5F933A9-0C25-641A-06B9-FBA6AFDBDBC3}"/>
                </a:ext>
              </a:extLst>
            </p:cNvPr>
            <p:cNvSpPr/>
            <p:nvPr/>
          </p:nvSpPr>
          <p:spPr>
            <a:xfrm>
              <a:off x="10955509" y="5355572"/>
              <a:ext cx="164775" cy="251094"/>
            </a:xfrm>
            <a:custGeom>
              <a:avLst/>
              <a:gdLst/>
              <a:ahLst/>
              <a:cxnLst>
                <a:cxn ang="0">
                  <a:pos x="wd2" y="hd2"/>
                </a:cxn>
                <a:cxn ang="5400000">
                  <a:pos x="wd2" y="hd2"/>
                </a:cxn>
                <a:cxn ang="10800000">
                  <a:pos x="wd2" y="hd2"/>
                </a:cxn>
                <a:cxn ang="16200000">
                  <a:pos x="wd2" y="hd2"/>
                </a:cxn>
              </a:cxnLst>
              <a:rect l="0" t="0" r="r" b="b"/>
              <a:pathLst>
                <a:path w="21600" h="21600" extrusionOk="0">
                  <a:moveTo>
                    <a:pt x="13019" y="321"/>
                  </a:moveTo>
                  <a:lnTo>
                    <a:pt x="11636" y="0"/>
                  </a:lnTo>
                  <a:lnTo>
                    <a:pt x="11352" y="2568"/>
                  </a:lnTo>
                  <a:lnTo>
                    <a:pt x="11383" y="3806"/>
                  </a:lnTo>
                  <a:lnTo>
                    <a:pt x="12079" y="5151"/>
                  </a:lnTo>
                  <a:lnTo>
                    <a:pt x="12375" y="6967"/>
                  </a:lnTo>
                  <a:cubicBezTo>
                    <a:pt x="12672" y="7601"/>
                    <a:pt x="12637" y="8281"/>
                    <a:pt x="12275" y="8900"/>
                  </a:cubicBezTo>
                  <a:cubicBezTo>
                    <a:pt x="12047" y="9291"/>
                    <a:pt x="11695" y="9645"/>
                    <a:pt x="11242" y="9941"/>
                  </a:cubicBezTo>
                  <a:lnTo>
                    <a:pt x="10432" y="11157"/>
                  </a:lnTo>
                  <a:lnTo>
                    <a:pt x="7384" y="11982"/>
                  </a:lnTo>
                  <a:lnTo>
                    <a:pt x="4025" y="12743"/>
                  </a:lnTo>
                  <a:lnTo>
                    <a:pt x="2560" y="14347"/>
                  </a:lnTo>
                  <a:lnTo>
                    <a:pt x="2552" y="16107"/>
                  </a:lnTo>
                  <a:lnTo>
                    <a:pt x="3355" y="17541"/>
                  </a:lnTo>
                  <a:lnTo>
                    <a:pt x="1955" y="19191"/>
                  </a:lnTo>
                  <a:lnTo>
                    <a:pt x="116" y="19974"/>
                  </a:lnTo>
                  <a:lnTo>
                    <a:pt x="0" y="20821"/>
                  </a:lnTo>
                  <a:lnTo>
                    <a:pt x="1421" y="21600"/>
                  </a:lnTo>
                  <a:lnTo>
                    <a:pt x="3317" y="20948"/>
                  </a:lnTo>
                  <a:lnTo>
                    <a:pt x="5646" y="19126"/>
                  </a:lnTo>
                  <a:cubicBezTo>
                    <a:pt x="6124" y="18808"/>
                    <a:pt x="6661" y="18530"/>
                    <a:pt x="7246" y="18301"/>
                  </a:cubicBezTo>
                  <a:cubicBezTo>
                    <a:pt x="7999" y="18006"/>
                    <a:pt x="8821" y="17793"/>
                    <a:pt x="9679" y="17671"/>
                  </a:cubicBezTo>
                  <a:cubicBezTo>
                    <a:pt x="10238" y="17511"/>
                    <a:pt x="10792" y="17345"/>
                    <a:pt x="11342" y="17174"/>
                  </a:cubicBezTo>
                  <a:cubicBezTo>
                    <a:pt x="12241" y="16894"/>
                    <a:pt x="13139" y="16593"/>
                    <a:pt x="13842" y="16131"/>
                  </a:cubicBezTo>
                  <a:cubicBezTo>
                    <a:pt x="14311" y="15823"/>
                    <a:pt x="14674" y="15454"/>
                    <a:pt x="14908" y="15048"/>
                  </a:cubicBezTo>
                  <a:cubicBezTo>
                    <a:pt x="15071" y="14768"/>
                    <a:pt x="15345" y="14521"/>
                    <a:pt x="15704" y="14334"/>
                  </a:cubicBezTo>
                  <a:cubicBezTo>
                    <a:pt x="16529" y="13904"/>
                    <a:pt x="17653" y="13847"/>
                    <a:pt x="18567" y="13508"/>
                  </a:cubicBezTo>
                  <a:cubicBezTo>
                    <a:pt x="19153" y="13291"/>
                    <a:pt x="19628" y="12966"/>
                    <a:pt x="19933" y="12574"/>
                  </a:cubicBezTo>
                  <a:lnTo>
                    <a:pt x="21100" y="11358"/>
                  </a:lnTo>
                  <a:lnTo>
                    <a:pt x="21600" y="10578"/>
                  </a:lnTo>
                  <a:lnTo>
                    <a:pt x="19804" y="10386"/>
                  </a:lnTo>
                  <a:lnTo>
                    <a:pt x="18624" y="10060"/>
                  </a:lnTo>
                  <a:lnTo>
                    <a:pt x="17125" y="9017"/>
                  </a:lnTo>
                  <a:lnTo>
                    <a:pt x="14529" y="7584"/>
                  </a:lnTo>
                  <a:cubicBezTo>
                    <a:pt x="14314" y="7294"/>
                    <a:pt x="14124" y="6997"/>
                    <a:pt x="13962" y="6693"/>
                  </a:cubicBezTo>
                  <a:cubicBezTo>
                    <a:pt x="13643" y="6095"/>
                    <a:pt x="13431" y="5476"/>
                    <a:pt x="13329" y="4847"/>
                  </a:cubicBezTo>
                  <a:lnTo>
                    <a:pt x="14325" y="3524"/>
                  </a:lnTo>
                  <a:lnTo>
                    <a:pt x="14325" y="1808"/>
                  </a:lnTo>
                  <a:lnTo>
                    <a:pt x="13019" y="321"/>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3" name="ïṩľíḋê">
              <a:extLst>
                <a:ext uri="{FF2B5EF4-FFF2-40B4-BE49-F238E27FC236}">
                  <a16:creationId xmlns:a16="http://schemas.microsoft.com/office/drawing/2014/main" id="{35AF4396-00E8-6005-EBC8-D17C88893FD2}"/>
                </a:ext>
              </a:extLst>
            </p:cNvPr>
            <p:cNvSpPr/>
            <p:nvPr/>
          </p:nvSpPr>
          <p:spPr>
            <a:xfrm>
              <a:off x="10967412" y="5132660"/>
              <a:ext cx="16360" cy="28333"/>
            </a:xfrm>
            <a:custGeom>
              <a:avLst/>
              <a:gdLst/>
              <a:ahLst/>
              <a:cxnLst>
                <a:cxn ang="0">
                  <a:pos x="wd2" y="hd2"/>
                </a:cxn>
                <a:cxn ang="5400000">
                  <a:pos x="wd2" y="hd2"/>
                </a:cxn>
                <a:cxn ang="10800000">
                  <a:pos x="wd2" y="hd2"/>
                </a:cxn>
                <a:cxn ang="16200000">
                  <a:pos x="wd2" y="hd2"/>
                </a:cxn>
              </a:cxnLst>
              <a:rect l="0" t="0" r="r" b="b"/>
              <a:pathLst>
                <a:path w="21600" h="21600" extrusionOk="0">
                  <a:moveTo>
                    <a:pt x="7518" y="240"/>
                  </a:moveTo>
                  <a:lnTo>
                    <a:pt x="21579" y="0"/>
                  </a:lnTo>
                  <a:lnTo>
                    <a:pt x="21600" y="11228"/>
                  </a:lnTo>
                  <a:lnTo>
                    <a:pt x="15549" y="21600"/>
                  </a:lnTo>
                  <a:lnTo>
                    <a:pt x="2290" y="19891"/>
                  </a:lnTo>
                  <a:lnTo>
                    <a:pt x="0" y="10674"/>
                  </a:lnTo>
                  <a:lnTo>
                    <a:pt x="7518" y="24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4" name="îSḷïḋé">
              <a:extLst>
                <a:ext uri="{FF2B5EF4-FFF2-40B4-BE49-F238E27FC236}">
                  <a16:creationId xmlns:a16="http://schemas.microsoft.com/office/drawing/2014/main" id="{C5734426-BAF2-44F6-F902-75E5AD90F3EE}"/>
                </a:ext>
              </a:extLst>
            </p:cNvPr>
            <p:cNvSpPr/>
            <p:nvPr/>
          </p:nvSpPr>
          <p:spPr>
            <a:xfrm>
              <a:off x="10931870" y="4777460"/>
              <a:ext cx="105002" cy="129954"/>
            </a:xfrm>
            <a:custGeom>
              <a:avLst/>
              <a:gdLst/>
              <a:ahLst/>
              <a:cxnLst>
                <a:cxn ang="0">
                  <a:pos x="wd2" y="hd2"/>
                </a:cxn>
                <a:cxn ang="5400000">
                  <a:pos x="wd2" y="hd2"/>
                </a:cxn>
                <a:cxn ang="10800000">
                  <a:pos x="wd2" y="hd2"/>
                </a:cxn>
                <a:cxn ang="16200000">
                  <a:pos x="wd2" y="hd2"/>
                </a:cxn>
              </a:cxnLst>
              <a:rect l="0" t="0" r="r" b="b"/>
              <a:pathLst>
                <a:path w="21600" h="21600" extrusionOk="0">
                  <a:moveTo>
                    <a:pt x="2266" y="0"/>
                  </a:moveTo>
                  <a:lnTo>
                    <a:pt x="5698" y="3526"/>
                  </a:lnTo>
                  <a:lnTo>
                    <a:pt x="8576" y="7970"/>
                  </a:lnTo>
                  <a:lnTo>
                    <a:pt x="9046" y="10950"/>
                  </a:lnTo>
                  <a:lnTo>
                    <a:pt x="12812" y="12581"/>
                  </a:lnTo>
                  <a:lnTo>
                    <a:pt x="16578" y="14974"/>
                  </a:lnTo>
                  <a:lnTo>
                    <a:pt x="21600" y="18247"/>
                  </a:lnTo>
                  <a:lnTo>
                    <a:pt x="21286" y="21600"/>
                  </a:lnTo>
                  <a:lnTo>
                    <a:pt x="18775" y="21264"/>
                  </a:lnTo>
                  <a:lnTo>
                    <a:pt x="14754" y="16779"/>
                  </a:lnTo>
                  <a:lnTo>
                    <a:pt x="12093" y="15393"/>
                  </a:lnTo>
                  <a:cubicBezTo>
                    <a:pt x="11092" y="15033"/>
                    <a:pt x="10116" y="14628"/>
                    <a:pt x="9170" y="14182"/>
                  </a:cubicBezTo>
                  <a:cubicBezTo>
                    <a:pt x="8123" y="13687"/>
                    <a:pt x="7114" y="13142"/>
                    <a:pt x="6149" y="12550"/>
                  </a:cubicBezTo>
                  <a:lnTo>
                    <a:pt x="5208" y="9024"/>
                  </a:lnTo>
                  <a:lnTo>
                    <a:pt x="3272" y="6968"/>
                  </a:lnTo>
                  <a:lnTo>
                    <a:pt x="467" y="3584"/>
                  </a:lnTo>
                  <a:lnTo>
                    <a:pt x="0" y="1873"/>
                  </a:lnTo>
                  <a:lnTo>
                    <a:pt x="2266"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5" name="îṧļidé">
              <a:extLst>
                <a:ext uri="{FF2B5EF4-FFF2-40B4-BE49-F238E27FC236}">
                  <a16:creationId xmlns:a16="http://schemas.microsoft.com/office/drawing/2014/main" id="{BE9A30C4-524D-AD6C-F563-AE23C1F94F60}"/>
                </a:ext>
              </a:extLst>
            </p:cNvPr>
            <p:cNvSpPr/>
            <p:nvPr/>
          </p:nvSpPr>
          <p:spPr>
            <a:xfrm>
              <a:off x="11078753" y="4636331"/>
              <a:ext cx="37595" cy="63302"/>
            </a:xfrm>
            <a:custGeom>
              <a:avLst/>
              <a:gdLst/>
              <a:ahLst/>
              <a:cxnLst>
                <a:cxn ang="0">
                  <a:pos x="wd2" y="hd2"/>
                </a:cxn>
                <a:cxn ang="5400000">
                  <a:pos x="wd2" y="hd2"/>
                </a:cxn>
                <a:cxn ang="10800000">
                  <a:pos x="wd2" y="hd2"/>
                </a:cxn>
                <a:cxn ang="16200000">
                  <a:pos x="wd2" y="hd2"/>
                </a:cxn>
              </a:cxnLst>
              <a:rect l="0" t="0" r="r" b="b"/>
              <a:pathLst>
                <a:path w="21600" h="21600" extrusionOk="0">
                  <a:moveTo>
                    <a:pt x="4384" y="0"/>
                  </a:moveTo>
                  <a:lnTo>
                    <a:pt x="0" y="6366"/>
                  </a:lnTo>
                  <a:lnTo>
                    <a:pt x="4998" y="11561"/>
                  </a:lnTo>
                  <a:lnTo>
                    <a:pt x="9054" y="12853"/>
                  </a:lnTo>
                  <a:lnTo>
                    <a:pt x="11974" y="16462"/>
                  </a:lnTo>
                  <a:lnTo>
                    <a:pt x="18532" y="21600"/>
                  </a:lnTo>
                  <a:lnTo>
                    <a:pt x="21600" y="18003"/>
                  </a:lnTo>
                  <a:lnTo>
                    <a:pt x="19408" y="13360"/>
                  </a:lnTo>
                  <a:lnTo>
                    <a:pt x="14184" y="10517"/>
                  </a:lnTo>
                  <a:lnTo>
                    <a:pt x="9965" y="6822"/>
                  </a:lnTo>
                  <a:lnTo>
                    <a:pt x="9528" y="3503"/>
                  </a:lnTo>
                  <a:lnTo>
                    <a:pt x="4384"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6" name="îṧlíďè">
              <a:extLst>
                <a:ext uri="{FF2B5EF4-FFF2-40B4-BE49-F238E27FC236}">
                  <a16:creationId xmlns:a16="http://schemas.microsoft.com/office/drawing/2014/main" id="{19053A3B-9FF0-16DC-E333-DF3F236F059B}"/>
                </a:ext>
              </a:extLst>
            </p:cNvPr>
            <p:cNvSpPr/>
            <p:nvPr/>
          </p:nvSpPr>
          <p:spPr>
            <a:xfrm>
              <a:off x="10694096" y="4283499"/>
              <a:ext cx="45740" cy="64407"/>
            </a:xfrm>
            <a:custGeom>
              <a:avLst/>
              <a:gdLst/>
              <a:ahLst/>
              <a:cxnLst>
                <a:cxn ang="0">
                  <a:pos x="wd2" y="hd2"/>
                </a:cxn>
                <a:cxn ang="5400000">
                  <a:pos x="wd2" y="hd2"/>
                </a:cxn>
                <a:cxn ang="10800000">
                  <a:pos x="wd2" y="hd2"/>
                </a:cxn>
                <a:cxn ang="16200000">
                  <a:pos x="wd2" y="hd2"/>
                </a:cxn>
              </a:cxnLst>
              <a:rect l="0" t="0" r="r" b="b"/>
              <a:pathLst>
                <a:path w="21600" h="21600" extrusionOk="0">
                  <a:moveTo>
                    <a:pt x="4335" y="0"/>
                  </a:moveTo>
                  <a:lnTo>
                    <a:pt x="8612" y="423"/>
                  </a:lnTo>
                  <a:lnTo>
                    <a:pt x="9548" y="10168"/>
                  </a:lnTo>
                  <a:lnTo>
                    <a:pt x="15069" y="14477"/>
                  </a:lnTo>
                  <a:lnTo>
                    <a:pt x="21600" y="16858"/>
                  </a:lnTo>
                  <a:lnTo>
                    <a:pt x="19199" y="21600"/>
                  </a:lnTo>
                  <a:lnTo>
                    <a:pt x="11398" y="20763"/>
                  </a:lnTo>
                  <a:lnTo>
                    <a:pt x="5755" y="17207"/>
                  </a:lnTo>
                  <a:lnTo>
                    <a:pt x="9" y="12157"/>
                  </a:lnTo>
                  <a:lnTo>
                    <a:pt x="0" y="6578"/>
                  </a:lnTo>
                  <a:lnTo>
                    <a:pt x="4335"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7" name="išḷïḍé">
              <a:extLst>
                <a:ext uri="{FF2B5EF4-FFF2-40B4-BE49-F238E27FC236}">
                  <a16:creationId xmlns:a16="http://schemas.microsoft.com/office/drawing/2014/main" id="{785B6699-E533-AAC9-385B-5911206E86AD}"/>
                </a:ext>
              </a:extLst>
            </p:cNvPr>
            <p:cNvSpPr/>
            <p:nvPr/>
          </p:nvSpPr>
          <p:spPr>
            <a:xfrm>
              <a:off x="10754669" y="4332994"/>
              <a:ext cx="45601" cy="39490"/>
            </a:xfrm>
            <a:custGeom>
              <a:avLst/>
              <a:gdLst/>
              <a:ahLst/>
              <a:cxnLst>
                <a:cxn ang="0">
                  <a:pos x="wd2" y="hd2"/>
                </a:cxn>
                <a:cxn ang="5400000">
                  <a:pos x="wd2" y="hd2"/>
                </a:cxn>
                <a:cxn ang="10800000">
                  <a:pos x="wd2" y="hd2"/>
                </a:cxn>
                <a:cxn ang="16200000">
                  <a:pos x="wd2" y="hd2"/>
                </a:cxn>
              </a:cxnLst>
              <a:rect l="0" t="0" r="r" b="b"/>
              <a:pathLst>
                <a:path w="21600" h="21600" extrusionOk="0">
                  <a:moveTo>
                    <a:pt x="7085" y="0"/>
                  </a:moveTo>
                  <a:lnTo>
                    <a:pt x="17293" y="9046"/>
                  </a:lnTo>
                  <a:lnTo>
                    <a:pt x="21600" y="14848"/>
                  </a:lnTo>
                  <a:lnTo>
                    <a:pt x="21013" y="21600"/>
                  </a:lnTo>
                  <a:lnTo>
                    <a:pt x="12837" y="18854"/>
                  </a:lnTo>
                  <a:lnTo>
                    <a:pt x="5986" y="12225"/>
                  </a:lnTo>
                  <a:lnTo>
                    <a:pt x="0" y="7390"/>
                  </a:lnTo>
                  <a:lnTo>
                    <a:pt x="7085"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8" name="i$ḻíḑé">
              <a:extLst>
                <a:ext uri="{FF2B5EF4-FFF2-40B4-BE49-F238E27FC236}">
                  <a16:creationId xmlns:a16="http://schemas.microsoft.com/office/drawing/2014/main" id="{8508DE09-20C2-4677-13B6-008231152EEE}"/>
                </a:ext>
              </a:extLst>
            </p:cNvPr>
            <p:cNvSpPr/>
            <p:nvPr/>
          </p:nvSpPr>
          <p:spPr>
            <a:xfrm>
              <a:off x="10773772" y="4386273"/>
              <a:ext cx="37288" cy="38949"/>
            </a:xfrm>
            <a:custGeom>
              <a:avLst/>
              <a:gdLst/>
              <a:ahLst/>
              <a:cxnLst>
                <a:cxn ang="0">
                  <a:pos x="wd2" y="hd2"/>
                </a:cxn>
                <a:cxn ang="5400000">
                  <a:pos x="wd2" y="hd2"/>
                </a:cxn>
                <a:cxn ang="10800000">
                  <a:pos x="wd2" y="hd2"/>
                </a:cxn>
                <a:cxn ang="16200000">
                  <a:pos x="wd2" y="hd2"/>
                </a:cxn>
              </a:cxnLst>
              <a:rect l="0" t="0" r="r" b="b"/>
              <a:pathLst>
                <a:path w="21600" h="21600" extrusionOk="0">
                  <a:moveTo>
                    <a:pt x="6399" y="0"/>
                  </a:moveTo>
                  <a:lnTo>
                    <a:pt x="12290" y="1855"/>
                  </a:lnTo>
                  <a:lnTo>
                    <a:pt x="12799" y="9871"/>
                  </a:lnTo>
                  <a:lnTo>
                    <a:pt x="15725" y="15036"/>
                  </a:lnTo>
                  <a:lnTo>
                    <a:pt x="21600" y="16577"/>
                  </a:lnTo>
                  <a:lnTo>
                    <a:pt x="18230" y="21600"/>
                  </a:lnTo>
                  <a:lnTo>
                    <a:pt x="12781" y="19919"/>
                  </a:lnTo>
                  <a:cubicBezTo>
                    <a:pt x="10763" y="19240"/>
                    <a:pt x="9023" y="17972"/>
                    <a:pt x="7808" y="16297"/>
                  </a:cubicBezTo>
                  <a:cubicBezTo>
                    <a:pt x="6475" y="14458"/>
                    <a:pt x="5850" y="12237"/>
                    <a:pt x="6040" y="10011"/>
                  </a:cubicBezTo>
                  <a:lnTo>
                    <a:pt x="0" y="5671"/>
                  </a:lnTo>
                  <a:lnTo>
                    <a:pt x="6399"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79" name="îŝľíḍe">
              <a:extLst>
                <a:ext uri="{FF2B5EF4-FFF2-40B4-BE49-F238E27FC236}">
                  <a16:creationId xmlns:a16="http://schemas.microsoft.com/office/drawing/2014/main" id="{DD623BF2-19DF-9B09-BA33-6274D763B587}"/>
                </a:ext>
              </a:extLst>
            </p:cNvPr>
            <p:cNvSpPr/>
            <p:nvPr/>
          </p:nvSpPr>
          <p:spPr>
            <a:xfrm>
              <a:off x="10819989" y="4368723"/>
              <a:ext cx="46739" cy="42114"/>
            </a:xfrm>
            <a:custGeom>
              <a:avLst/>
              <a:gdLst/>
              <a:ahLst/>
              <a:cxnLst>
                <a:cxn ang="0">
                  <a:pos x="wd2" y="hd2"/>
                </a:cxn>
                <a:cxn ang="5400000">
                  <a:pos x="wd2" y="hd2"/>
                </a:cxn>
                <a:cxn ang="10800000">
                  <a:pos x="wd2" y="hd2"/>
                </a:cxn>
                <a:cxn ang="16200000">
                  <a:pos x="wd2" y="hd2"/>
                </a:cxn>
              </a:cxnLst>
              <a:rect l="0" t="0" r="r" b="b"/>
              <a:pathLst>
                <a:path w="21600" h="21600" extrusionOk="0">
                  <a:moveTo>
                    <a:pt x="4105" y="0"/>
                  </a:moveTo>
                  <a:lnTo>
                    <a:pt x="8950" y="5326"/>
                  </a:lnTo>
                  <a:lnTo>
                    <a:pt x="16429" y="10105"/>
                  </a:lnTo>
                  <a:lnTo>
                    <a:pt x="21247" y="15787"/>
                  </a:lnTo>
                  <a:lnTo>
                    <a:pt x="21600" y="21227"/>
                  </a:lnTo>
                  <a:lnTo>
                    <a:pt x="14814" y="21600"/>
                  </a:lnTo>
                  <a:lnTo>
                    <a:pt x="10715" y="19268"/>
                  </a:lnTo>
                  <a:lnTo>
                    <a:pt x="6249" y="13959"/>
                  </a:lnTo>
                  <a:lnTo>
                    <a:pt x="3576" y="9700"/>
                  </a:lnTo>
                  <a:lnTo>
                    <a:pt x="25" y="6121"/>
                  </a:lnTo>
                  <a:lnTo>
                    <a:pt x="0" y="1589"/>
                  </a:lnTo>
                  <a:lnTo>
                    <a:pt x="4105"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0" name="í$ļïde">
              <a:extLst>
                <a:ext uri="{FF2B5EF4-FFF2-40B4-BE49-F238E27FC236}">
                  <a16:creationId xmlns:a16="http://schemas.microsoft.com/office/drawing/2014/main" id="{D5D27273-AC05-B236-B4FD-6955458A43ED}"/>
                </a:ext>
              </a:extLst>
            </p:cNvPr>
            <p:cNvSpPr/>
            <p:nvPr/>
          </p:nvSpPr>
          <p:spPr>
            <a:xfrm>
              <a:off x="10844148" y="4433313"/>
              <a:ext cx="37473" cy="23925"/>
            </a:xfrm>
            <a:custGeom>
              <a:avLst/>
              <a:gdLst/>
              <a:ahLst/>
              <a:cxnLst>
                <a:cxn ang="0">
                  <a:pos x="wd2" y="hd2"/>
                </a:cxn>
                <a:cxn ang="5400000">
                  <a:pos x="wd2" y="hd2"/>
                </a:cxn>
                <a:cxn ang="10800000">
                  <a:pos x="wd2" y="hd2"/>
                </a:cxn>
                <a:cxn ang="16200000">
                  <a:pos x="wd2" y="hd2"/>
                </a:cxn>
              </a:cxnLst>
              <a:rect l="0" t="0" r="r" b="b"/>
              <a:pathLst>
                <a:path w="21600" h="21600" extrusionOk="0">
                  <a:moveTo>
                    <a:pt x="8649" y="530"/>
                  </a:moveTo>
                  <a:lnTo>
                    <a:pt x="13099" y="8995"/>
                  </a:lnTo>
                  <a:lnTo>
                    <a:pt x="21600" y="8519"/>
                  </a:lnTo>
                  <a:lnTo>
                    <a:pt x="21600" y="17555"/>
                  </a:lnTo>
                  <a:lnTo>
                    <a:pt x="15901" y="21600"/>
                  </a:lnTo>
                  <a:lnTo>
                    <a:pt x="8481" y="18211"/>
                  </a:lnTo>
                  <a:lnTo>
                    <a:pt x="1799" y="7978"/>
                  </a:lnTo>
                  <a:lnTo>
                    <a:pt x="0" y="0"/>
                  </a:lnTo>
                  <a:lnTo>
                    <a:pt x="8649" y="53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1" name="ïSľîḓe">
              <a:extLst>
                <a:ext uri="{FF2B5EF4-FFF2-40B4-BE49-F238E27FC236}">
                  <a16:creationId xmlns:a16="http://schemas.microsoft.com/office/drawing/2014/main" id="{72B985C7-F107-99FA-FE9D-A8F4E8C79FBF}"/>
                </a:ext>
              </a:extLst>
            </p:cNvPr>
            <p:cNvSpPr/>
            <p:nvPr/>
          </p:nvSpPr>
          <p:spPr>
            <a:xfrm>
              <a:off x="10888902" y="4398838"/>
              <a:ext cx="27449" cy="54123"/>
            </a:xfrm>
            <a:custGeom>
              <a:avLst/>
              <a:gdLst/>
              <a:ahLst/>
              <a:cxnLst>
                <a:cxn ang="0">
                  <a:pos x="wd2" y="hd2"/>
                </a:cxn>
                <a:cxn ang="5400000">
                  <a:pos x="wd2" y="hd2"/>
                </a:cxn>
                <a:cxn ang="10800000">
                  <a:pos x="wd2" y="hd2"/>
                </a:cxn>
                <a:cxn ang="16200000">
                  <a:pos x="wd2" y="hd2"/>
                </a:cxn>
              </a:cxnLst>
              <a:rect l="0" t="0" r="r" b="b"/>
              <a:pathLst>
                <a:path w="21600" h="21600" extrusionOk="0">
                  <a:moveTo>
                    <a:pt x="4203" y="0"/>
                  </a:moveTo>
                  <a:lnTo>
                    <a:pt x="0" y="4749"/>
                  </a:lnTo>
                  <a:lnTo>
                    <a:pt x="263" y="12857"/>
                  </a:lnTo>
                  <a:lnTo>
                    <a:pt x="8018" y="13953"/>
                  </a:lnTo>
                  <a:lnTo>
                    <a:pt x="8018" y="17984"/>
                  </a:lnTo>
                  <a:lnTo>
                    <a:pt x="13422" y="21600"/>
                  </a:lnTo>
                  <a:lnTo>
                    <a:pt x="21600" y="17064"/>
                  </a:lnTo>
                  <a:lnTo>
                    <a:pt x="14422" y="12038"/>
                  </a:lnTo>
                  <a:lnTo>
                    <a:pt x="7443" y="8221"/>
                  </a:lnTo>
                  <a:lnTo>
                    <a:pt x="4203"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2" name="ïśļiḍè">
              <a:extLst>
                <a:ext uri="{FF2B5EF4-FFF2-40B4-BE49-F238E27FC236}">
                  <a16:creationId xmlns:a16="http://schemas.microsoft.com/office/drawing/2014/main" id="{7B5F5517-C81A-88F9-C8D4-EBB0649CB4B4}"/>
                </a:ext>
              </a:extLst>
            </p:cNvPr>
            <p:cNvSpPr/>
            <p:nvPr/>
          </p:nvSpPr>
          <p:spPr>
            <a:xfrm>
              <a:off x="10903842" y="4471308"/>
              <a:ext cx="24415" cy="210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703" y="9868"/>
                  </a:lnTo>
                  <a:lnTo>
                    <a:pt x="12853" y="21600"/>
                  </a:lnTo>
                  <a:lnTo>
                    <a:pt x="21600" y="16680"/>
                  </a:lnTo>
                  <a:lnTo>
                    <a:pt x="12403" y="144"/>
                  </a:lnTo>
                  <a:lnTo>
                    <a:pt x="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3" name="iṧļiďe">
              <a:extLst>
                <a:ext uri="{FF2B5EF4-FFF2-40B4-BE49-F238E27FC236}">
                  <a16:creationId xmlns:a16="http://schemas.microsoft.com/office/drawing/2014/main" id="{C06796F5-18F7-52B2-ABE3-9695C2478488}"/>
                </a:ext>
              </a:extLst>
            </p:cNvPr>
            <p:cNvSpPr/>
            <p:nvPr/>
          </p:nvSpPr>
          <p:spPr>
            <a:xfrm>
              <a:off x="10588123" y="4181404"/>
              <a:ext cx="87031" cy="76197"/>
            </a:xfrm>
            <a:custGeom>
              <a:avLst/>
              <a:gdLst/>
              <a:ahLst/>
              <a:cxnLst>
                <a:cxn ang="0">
                  <a:pos x="wd2" y="hd2"/>
                </a:cxn>
                <a:cxn ang="5400000">
                  <a:pos x="wd2" y="hd2"/>
                </a:cxn>
                <a:cxn ang="10800000">
                  <a:pos x="wd2" y="hd2"/>
                </a:cxn>
                <a:cxn ang="16200000">
                  <a:pos x="wd2" y="hd2"/>
                </a:cxn>
              </a:cxnLst>
              <a:rect l="0" t="0" r="r" b="b"/>
              <a:pathLst>
                <a:path w="21600" h="21600" extrusionOk="0">
                  <a:moveTo>
                    <a:pt x="560" y="0"/>
                  </a:moveTo>
                  <a:lnTo>
                    <a:pt x="0" y="2479"/>
                  </a:lnTo>
                  <a:lnTo>
                    <a:pt x="4688" y="4518"/>
                  </a:lnTo>
                  <a:lnTo>
                    <a:pt x="9042" y="7739"/>
                  </a:lnTo>
                  <a:lnTo>
                    <a:pt x="12639" y="11175"/>
                  </a:lnTo>
                  <a:lnTo>
                    <a:pt x="16173" y="15327"/>
                  </a:lnTo>
                  <a:lnTo>
                    <a:pt x="17687" y="21385"/>
                  </a:lnTo>
                  <a:lnTo>
                    <a:pt x="21600" y="21600"/>
                  </a:lnTo>
                  <a:lnTo>
                    <a:pt x="19336" y="12589"/>
                  </a:lnTo>
                  <a:lnTo>
                    <a:pt x="12733" y="8079"/>
                  </a:lnTo>
                  <a:lnTo>
                    <a:pt x="7069" y="2791"/>
                  </a:lnTo>
                  <a:lnTo>
                    <a:pt x="3732" y="804"/>
                  </a:lnTo>
                  <a:lnTo>
                    <a:pt x="56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4" name="ïṡ1ïḑè">
              <a:extLst>
                <a:ext uri="{FF2B5EF4-FFF2-40B4-BE49-F238E27FC236}">
                  <a16:creationId xmlns:a16="http://schemas.microsoft.com/office/drawing/2014/main" id="{F716A4DC-CC8C-E7A4-6AEB-D9423D6381F2}"/>
                </a:ext>
              </a:extLst>
            </p:cNvPr>
            <p:cNvSpPr/>
            <p:nvPr/>
          </p:nvSpPr>
          <p:spPr>
            <a:xfrm>
              <a:off x="10528896" y="4237475"/>
              <a:ext cx="115414" cy="92661"/>
            </a:xfrm>
            <a:custGeom>
              <a:avLst/>
              <a:gdLst/>
              <a:ahLst/>
              <a:cxnLst>
                <a:cxn ang="0">
                  <a:pos x="wd2" y="hd2"/>
                </a:cxn>
                <a:cxn ang="5400000">
                  <a:pos x="wd2" y="hd2"/>
                </a:cxn>
                <a:cxn ang="10800000">
                  <a:pos x="wd2" y="hd2"/>
                </a:cxn>
                <a:cxn ang="16200000">
                  <a:pos x="wd2" y="hd2"/>
                </a:cxn>
              </a:cxnLst>
              <a:rect l="0" t="0" r="r" b="b"/>
              <a:pathLst>
                <a:path w="21600" h="21600" extrusionOk="0">
                  <a:moveTo>
                    <a:pt x="18234" y="5118"/>
                  </a:moveTo>
                  <a:lnTo>
                    <a:pt x="15276" y="8929"/>
                  </a:lnTo>
                  <a:lnTo>
                    <a:pt x="12042" y="12689"/>
                  </a:lnTo>
                  <a:lnTo>
                    <a:pt x="9529" y="13918"/>
                  </a:lnTo>
                  <a:lnTo>
                    <a:pt x="6129" y="13388"/>
                  </a:lnTo>
                  <a:lnTo>
                    <a:pt x="4458" y="14970"/>
                  </a:lnTo>
                  <a:lnTo>
                    <a:pt x="2410" y="14970"/>
                  </a:lnTo>
                  <a:lnTo>
                    <a:pt x="0" y="15500"/>
                  </a:lnTo>
                  <a:lnTo>
                    <a:pt x="1862" y="17604"/>
                  </a:lnTo>
                  <a:lnTo>
                    <a:pt x="4420" y="17781"/>
                  </a:lnTo>
                  <a:lnTo>
                    <a:pt x="6466" y="21431"/>
                  </a:lnTo>
                  <a:lnTo>
                    <a:pt x="8263" y="21600"/>
                  </a:lnTo>
                  <a:lnTo>
                    <a:pt x="9828" y="19488"/>
                  </a:lnTo>
                  <a:lnTo>
                    <a:pt x="11671" y="17906"/>
                  </a:lnTo>
                  <a:lnTo>
                    <a:pt x="15657" y="16508"/>
                  </a:lnTo>
                  <a:lnTo>
                    <a:pt x="18364" y="13167"/>
                  </a:lnTo>
                  <a:lnTo>
                    <a:pt x="19934" y="9988"/>
                  </a:lnTo>
                  <a:lnTo>
                    <a:pt x="21457" y="7288"/>
                  </a:lnTo>
                  <a:lnTo>
                    <a:pt x="21600" y="3285"/>
                  </a:lnTo>
                  <a:lnTo>
                    <a:pt x="19702" y="0"/>
                  </a:lnTo>
                  <a:lnTo>
                    <a:pt x="19131" y="2158"/>
                  </a:lnTo>
                  <a:lnTo>
                    <a:pt x="18234" y="5118"/>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5" name="iṡľidé">
              <a:extLst>
                <a:ext uri="{FF2B5EF4-FFF2-40B4-BE49-F238E27FC236}">
                  <a16:creationId xmlns:a16="http://schemas.microsoft.com/office/drawing/2014/main" id="{316C0424-A5AF-9B08-544F-85268DF8E662}"/>
                </a:ext>
              </a:extLst>
            </p:cNvPr>
            <p:cNvSpPr/>
            <p:nvPr/>
          </p:nvSpPr>
          <p:spPr>
            <a:xfrm>
              <a:off x="9937920" y="4105530"/>
              <a:ext cx="657773" cy="388722"/>
            </a:xfrm>
            <a:custGeom>
              <a:avLst/>
              <a:gdLst/>
              <a:ahLst/>
              <a:cxnLst>
                <a:cxn ang="0">
                  <a:pos x="wd2" y="hd2"/>
                </a:cxn>
                <a:cxn ang="5400000">
                  <a:pos x="wd2" y="hd2"/>
                </a:cxn>
                <a:cxn ang="10800000">
                  <a:pos x="wd2" y="hd2"/>
                </a:cxn>
                <a:cxn ang="16200000">
                  <a:pos x="wd2" y="hd2"/>
                </a:cxn>
              </a:cxnLst>
              <a:rect l="0" t="0" r="r" b="b"/>
              <a:pathLst>
                <a:path w="21600" h="21600" extrusionOk="0">
                  <a:moveTo>
                    <a:pt x="339" y="1069"/>
                  </a:moveTo>
                  <a:lnTo>
                    <a:pt x="1040" y="903"/>
                  </a:lnTo>
                  <a:lnTo>
                    <a:pt x="1266" y="12"/>
                  </a:lnTo>
                  <a:lnTo>
                    <a:pt x="2016" y="0"/>
                  </a:lnTo>
                  <a:lnTo>
                    <a:pt x="2684" y="12"/>
                  </a:lnTo>
                  <a:lnTo>
                    <a:pt x="2808" y="1131"/>
                  </a:lnTo>
                  <a:lnTo>
                    <a:pt x="3150" y="1972"/>
                  </a:lnTo>
                  <a:lnTo>
                    <a:pt x="3342" y="2473"/>
                  </a:lnTo>
                  <a:lnTo>
                    <a:pt x="3192" y="3510"/>
                  </a:lnTo>
                  <a:lnTo>
                    <a:pt x="3218" y="4141"/>
                  </a:lnTo>
                  <a:lnTo>
                    <a:pt x="3692" y="4939"/>
                  </a:lnTo>
                  <a:lnTo>
                    <a:pt x="4067" y="5627"/>
                  </a:lnTo>
                  <a:lnTo>
                    <a:pt x="4526" y="6342"/>
                  </a:lnTo>
                  <a:cubicBezTo>
                    <a:pt x="4633" y="6179"/>
                    <a:pt x="4728" y="5996"/>
                    <a:pt x="4809" y="5795"/>
                  </a:cubicBezTo>
                  <a:cubicBezTo>
                    <a:pt x="4941" y="5469"/>
                    <a:pt x="5034" y="5102"/>
                    <a:pt x="5083" y="4716"/>
                  </a:cubicBezTo>
                  <a:lnTo>
                    <a:pt x="5451" y="4478"/>
                  </a:lnTo>
                  <a:lnTo>
                    <a:pt x="6119" y="3931"/>
                  </a:lnTo>
                  <a:lnTo>
                    <a:pt x="6668" y="3385"/>
                  </a:lnTo>
                  <a:lnTo>
                    <a:pt x="7068" y="2838"/>
                  </a:lnTo>
                  <a:lnTo>
                    <a:pt x="7444" y="2122"/>
                  </a:lnTo>
                  <a:lnTo>
                    <a:pt x="8137" y="2122"/>
                  </a:lnTo>
                  <a:cubicBezTo>
                    <a:pt x="8213" y="2262"/>
                    <a:pt x="8288" y="2402"/>
                    <a:pt x="8362" y="2543"/>
                  </a:cubicBezTo>
                  <a:cubicBezTo>
                    <a:pt x="8481" y="2766"/>
                    <a:pt x="8597" y="2991"/>
                    <a:pt x="8713" y="3217"/>
                  </a:cubicBezTo>
                  <a:lnTo>
                    <a:pt x="9356" y="3708"/>
                  </a:lnTo>
                  <a:lnTo>
                    <a:pt x="10017" y="3953"/>
                  </a:lnTo>
                  <a:lnTo>
                    <a:pt x="10667" y="4583"/>
                  </a:lnTo>
                  <a:lnTo>
                    <a:pt x="11719" y="5004"/>
                  </a:lnTo>
                  <a:lnTo>
                    <a:pt x="12420" y="5579"/>
                  </a:lnTo>
                  <a:lnTo>
                    <a:pt x="13814" y="6239"/>
                  </a:lnTo>
                  <a:lnTo>
                    <a:pt x="14716" y="7388"/>
                  </a:lnTo>
                  <a:lnTo>
                    <a:pt x="15776" y="8749"/>
                  </a:lnTo>
                  <a:lnTo>
                    <a:pt x="16728" y="9464"/>
                  </a:lnTo>
                  <a:lnTo>
                    <a:pt x="17354" y="9911"/>
                  </a:lnTo>
                  <a:lnTo>
                    <a:pt x="17855" y="11325"/>
                  </a:lnTo>
                  <a:lnTo>
                    <a:pt x="18106" y="12349"/>
                  </a:lnTo>
                  <a:lnTo>
                    <a:pt x="17539" y="12799"/>
                  </a:lnTo>
                  <a:lnTo>
                    <a:pt x="17349" y="13484"/>
                  </a:lnTo>
                  <a:lnTo>
                    <a:pt x="17608" y="14382"/>
                  </a:lnTo>
                  <a:lnTo>
                    <a:pt x="18326" y="15070"/>
                  </a:lnTo>
                  <a:lnTo>
                    <a:pt x="18350" y="15982"/>
                  </a:lnTo>
                  <a:lnTo>
                    <a:pt x="18350" y="16933"/>
                  </a:lnTo>
                  <a:lnTo>
                    <a:pt x="18733" y="17701"/>
                  </a:lnTo>
                  <a:lnTo>
                    <a:pt x="19484" y="18246"/>
                  </a:lnTo>
                  <a:lnTo>
                    <a:pt x="20127" y="18373"/>
                  </a:lnTo>
                  <a:lnTo>
                    <a:pt x="20650" y="19209"/>
                  </a:lnTo>
                  <a:lnTo>
                    <a:pt x="21276" y="20051"/>
                  </a:lnTo>
                  <a:lnTo>
                    <a:pt x="21600" y="21054"/>
                  </a:lnTo>
                  <a:lnTo>
                    <a:pt x="21500" y="21600"/>
                  </a:lnTo>
                  <a:lnTo>
                    <a:pt x="20623" y="21026"/>
                  </a:lnTo>
                  <a:lnTo>
                    <a:pt x="20131" y="20705"/>
                  </a:lnTo>
                  <a:lnTo>
                    <a:pt x="19072" y="20663"/>
                  </a:lnTo>
                  <a:lnTo>
                    <a:pt x="18170" y="20158"/>
                  </a:lnTo>
                  <a:lnTo>
                    <a:pt x="17728" y="19485"/>
                  </a:lnTo>
                  <a:lnTo>
                    <a:pt x="17478" y="18967"/>
                  </a:lnTo>
                  <a:lnTo>
                    <a:pt x="17228" y="17746"/>
                  </a:lnTo>
                  <a:lnTo>
                    <a:pt x="16877" y="16708"/>
                  </a:lnTo>
                  <a:lnTo>
                    <a:pt x="16402" y="15951"/>
                  </a:lnTo>
                  <a:lnTo>
                    <a:pt x="15525" y="14954"/>
                  </a:lnTo>
                  <a:lnTo>
                    <a:pt x="14876" y="14284"/>
                  </a:lnTo>
                  <a:lnTo>
                    <a:pt x="14242" y="14284"/>
                  </a:lnTo>
                  <a:lnTo>
                    <a:pt x="13699" y="15489"/>
                  </a:lnTo>
                  <a:cubicBezTo>
                    <a:pt x="13655" y="15662"/>
                    <a:pt x="13604" y="15830"/>
                    <a:pt x="13549" y="15993"/>
                  </a:cubicBezTo>
                  <a:cubicBezTo>
                    <a:pt x="13430" y="16338"/>
                    <a:pt x="13287" y="16658"/>
                    <a:pt x="13123" y="16945"/>
                  </a:cubicBezTo>
                  <a:lnTo>
                    <a:pt x="12398" y="17785"/>
                  </a:lnTo>
                  <a:lnTo>
                    <a:pt x="11380" y="17196"/>
                  </a:lnTo>
                  <a:lnTo>
                    <a:pt x="10929" y="17070"/>
                  </a:lnTo>
                  <a:cubicBezTo>
                    <a:pt x="10778" y="17231"/>
                    <a:pt x="10588" y="17247"/>
                    <a:pt x="10429" y="17112"/>
                  </a:cubicBezTo>
                  <a:cubicBezTo>
                    <a:pt x="10275" y="16981"/>
                    <a:pt x="10172" y="16728"/>
                    <a:pt x="10154" y="16440"/>
                  </a:cubicBezTo>
                  <a:lnTo>
                    <a:pt x="9620" y="15752"/>
                  </a:lnTo>
                  <a:lnTo>
                    <a:pt x="9169" y="15416"/>
                  </a:lnTo>
                  <a:lnTo>
                    <a:pt x="8374" y="15500"/>
                  </a:lnTo>
                  <a:lnTo>
                    <a:pt x="7783" y="15624"/>
                  </a:lnTo>
                  <a:lnTo>
                    <a:pt x="7609" y="15133"/>
                  </a:lnTo>
                  <a:lnTo>
                    <a:pt x="7084" y="15175"/>
                  </a:lnTo>
                  <a:lnTo>
                    <a:pt x="7283" y="14463"/>
                  </a:lnTo>
                  <a:lnTo>
                    <a:pt x="7684" y="14295"/>
                  </a:lnTo>
                  <a:lnTo>
                    <a:pt x="8067" y="13793"/>
                  </a:lnTo>
                  <a:lnTo>
                    <a:pt x="8425" y="13260"/>
                  </a:lnTo>
                  <a:lnTo>
                    <a:pt x="8424" y="12101"/>
                  </a:lnTo>
                  <a:lnTo>
                    <a:pt x="7998" y="10796"/>
                  </a:lnTo>
                  <a:cubicBezTo>
                    <a:pt x="7914" y="10491"/>
                    <a:pt x="7805" y="10208"/>
                    <a:pt x="7672" y="9955"/>
                  </a:cubicBezTo>
                  <a:cubicBezTo>
                    <a:pt x="7487" y="9602"/>
                    <a:pt x="7262" y="9316"/>
                    <a:pt x="7013" y="9100"/>
                  </a:cubicBezTo>
                  <a:cubicBezTo>
                    <a:pt x="6627" y="8764"/>
                    <a:pt x="6195" y="8604"/>
                    <a:pt x="5760" y="8637"/>
                  </a:cubicBezTo>
                  <a:lnTo>
                    <a:pt x="5460" y="7993"/>
                  </a:lnTo>
                  <a:lnTo>
                    <a:pt x="4992" y="7628"/>
                  </a:lnTo>
                  <a:lnTo>
                    <a:pt x="4219" y="6874"/>
                  </a:lnTo>
                  <a:cubicBezTo>
                    <a:pt x="4009" y="6592"/>
                    <a:pt x="3763" y="6395"/>
                    <a:pt x="3501" y="6299"/>
                  </a:cubicBezTo>
                  <a:cubicBezTo>
                    <a:pt x="3254" y="6207"/>
                    <a:pt x="2997" y="6207"/>
                    <a:pt x="2750" y="6299"/>
                  </a:cubicBezTo>
                  <a:lnTo>
                    <a:pt x="2183" y="6425"/>
                  </a:lnTo>
                  <a:lnTo>
                    <a:pt x="1674" y="5792"/>
                  </a:lnTo>
                  <a:lnTo>
                    <a:pt x="1674" y="4994"/>
                  </a:lnTo>
                  <a:lnTo>
                    <a:pt x="2200" y="4420"/>
                  </a:lnTo>
                  <a:lnTo>
                    <a:pt x="2400" y="3664"/>
                  </a:lnTo>
                  <a:lnTo>
                    <a:pt x="2125" y="3120"/>
                  </a:lnTo>
                  <a:lnTo>
                    <a:pt x="1524" y="2615"/>
                  </a:lnTo>
                  <a:lnTo>
                    <a:pt x="566" y="2138"/>
                  </a:lnTo>
                  <a:lnTo>
                    <a:pt x="0" y="1619"/>
                  </a:lnTo>
                  <a:lnTo>
                    <a:pt x="54" y="1017"/>
                  </a:lnTo>
                  <a:lnTo>
                    <a:pt x="339" y="1069"/>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6" name="ï$ḷîďè">
              <a:extLst>
                <a:ext uri="{FF2B5EF4-FFF2-40B4-BE49-F238E27FC236}">
                  <a16:creationId xmlns:a16="http://schemas.microsoft.com/office/drawing/2014/main" id="{BAA73AC8-5EBE-6FD1-AE85-58C1C1041A4F}"/>
                </a:ext>
              </a:extLst>
            </p:cNvPr>
            <p:cNvSpPr/>
            <p:nvPr/>
          </p:nvSpPr>
          <p:spPr>
            <a:xfrm>
              <a:off x="10030474" y="3790111"/>
              <a:ext cx="18322" cy="22808"/>
            </a:xfrm>
            <a:custGeom>
              <a:avLst/>
              <a:gdLst/>
              <a:ahLst/>
              <a:cxnLst>
                <a:cxn ang="0">
                  <a:pos x="wd2" y="hd2"/>
                </a:cxn>
                <a:cxn ang="5400000">
                  <a:pos x="wd2" y="hd2"/>
                </a:cxn>
                <a:cxn ang="10800000">
                  <a:pos x="wd2" y="hd2"/>
                </a:cxn>
                <a:cxn ang="16200000">
                  <a:pos x="wd2" y="hd2"/>
                </a:cxn>
              </a:cxnLst>
              <a:rect l="0" t="0" r="r" b="b"/>
              <a:pathLst>
                <a:path w="21600" h="21600" extrusionOk="0">
                  <a:moveTo>
                    <a:pt x="11034" y="0"/>
                  </a:moveTo>
                  <a:lnTo>
                    <a:pt x="0" y="3883"/>
                  </a:lnTo>
                  <a:lnTo>
                    <a:pt x="4598" y="21600"/>
                  </a:lnTo>
                  <a:lnTo>
                    <a:pt x="21600" y="15889"/>
                  </a:lnTo>
                  <a:lnTo>
                    <a:pt x="21600" y="4677"/>
                  </a:lnTo>
                  <a:lnTo>
                    <a:pt x="11034"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7" name="íṩľïḑè">
              <a:extLst>
                <a:ext uri="{FF2B5EF4-FFF2-40B4-BE49-F238E27FC236}">
                  <a16:creationId xmlns:a16="http://schemas.microsoft.com/office/drawing/2014/main" id="{E45203F0-10C5-5202-80AF-11E5895F3623}"/>
                </a:ext>
              </a:extLst>
            </p:cNvPr>
            <p:cNvSpPr/>
            <p:nvPr/>
          </p:nvSpPr>
          <p:spPr>
            <a:xfrm>
              <a:off x="10351793" y="3476789"/>
              <a:ext cx="16360" cy="21873"/>
            </a:xfrm>
            <a:custGeom>
              <a:avLst/>
              <a:gdLst/>
              <a:ahLst/>
              <a:cxnLst>
                <a:cxn ang="0">
                  <a:pos x="wd2" y="hd2"/>
                </a:cxn>
                <a:cxn ang="5400000">
                  <a:pos x="wd2" y="hd2"/>
                </a:cxn>
                <a:cxn ang="10800000">
                  <a:pos x="wd2" y="hd2"/>
                </a:cxn>
                <a:cxn ang="16200000">
                  <a:pos x="wd2" y="hd2"/>
                </a:cxn>
              </a:cxnLst>
              <a:rect l="0" t="0" r="r" b="b"/>
              <a:pathLst>
                <a:path w="21600" h="21600" extrusionOk="0">
                  <a:moveTo>
                    <a:pt x="11547" y="0"/>
                  </a:moveTo>
                  <a:lnTo>
                    <a:pt x="2757" y="5238"/>
                  </a:lnTo>
                  <a:lnTo>
                    <a:pt x="0" y="18231"/>
                  </a:lnTo>
                  <a:lnTo>
                    <a:pt x="17487" y="21600"/>
                  </a:lnTo>
                  <a:lnTo>
                    <a:pt x="21600" y="12744"/>
                  </a:lnTo>
                  <a:lnTo>
                    <a:pt x="11547"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8" name="ïṩlidé">
              <a:extLst>
                <a:ext uri="{FF2B5EF4-FFF2-40B4-BE49-F238E27FC236}">
                  <a16:creationId xmlns:a16="http://schemas.microsoft.com/office/drawing/2014/main" id="{0A0D8471-A01F-48F7-BFEA-77282C494D11}"/>
                </a:ext>
              </a:extLst>
            </p:cNvPr>
            <p:cNvSpPr/>
            <p:nvPr/>
          </p:nvSpPr>
          <p:spPr>
            <a:xfrm>
              <a:off x="10325524" y="3553174"/>
              <a:ext cx="18349" cy="31158"/>
            </a:xfrm>
            <a:custGeom>
              <a:avLst/>
              <a:gdLst/>
              <a:ahLst/>
              <a:cxnLst>
                <a:cxn ang="0">
                  <a:pos x="wd2" y="hd2"/>
                </a:cxn>
                <a:cxn ang="5400000">
                  <a:pos x="wd2" y="hd2"/>
                </a:cxn>
                <a:cxn ang="10800000">
                  <a:pos x="wd2" y="hd2"/>
                </a:cxn>
                <a:cxn ang="16200000">
                  <a:pos x="wd2" y="hd2"/>
                </a:cxn>
              </a:cxnLst>
              <a:rect l="0" t="0" r="r" b="b"/>
              <a:pathLst>
                <a:path w="21600" h="21600" extrusionOk="0">
                  <a:moveTo>
                    <a:pt x="5652" y="0"/>
                  </a:moveTo>
                  <a:lnTo>
                    <a:pt x="0" y="4334"/>
                  </a:lnTo>
                  <a:lnTo>
                    <a:pt x="342" y="20725"/>
                  </a:lnTo>
                  <a:lnTo>
                    <a:pt x="18905" y="21600"/>
                  </a:lnTo>
                  <a:lnTo>
                    <a:pt x="21600" y="4465"/>
                  </a:lnTo>
                  <a:lnTo>
                    <a:pt x="5652"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89" name="íṡľídê">
              <a:extLst>
                <a:ext uri="{FF2B5EF4-FFF2-40B4-BE49-F238E27FC236}">
                  <a16:creationId xmlns:a16="http://schemas.microsoft.com/office/drawing/2014/main" id="{67EA4234-D4C7-794A-F0E8-FC3152D92F40}"/>
                </a:ext>
              </a:extLst>
            </p:cNvPr>
            <p:cNvSpPr/>
            <p:nvPr/>
          </p:nvSpPr>
          <p:spPr>
            <a:xfrm>
              <a:off x="10830737" y="3809410"/>
              <a:ext cx="19066" cy="289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350"/>
                  </a:lnTo>
                  <a:lnTo>
                    <a:pt x="7288" y="21600"/>
                  </a:lnTo>
                  <a:lnTo>
                    <a:pt x="0" y="0"/>
                  </a:lnTo>
                  <a:close/>
                </a:path>
              </a:pathLst>
            </a:custGeom>
            <a:grpFill/>
            <a:ln w="25400" cap="flat">
              <a:noFill/>
              <a:prstDash val="solid"/>
              <a:miter lim="400000"/>
            </a:ln>
            <a:effectLst/>
          </p:spPr>
          <p:txBody>
            <a:bodyPr anchor="ctr"/>
            <a:lstStyle/>
            <a:p>
              <a:pPr algn="ctr"/>
              <a:endParaRPr sz="900">
                <a:highlight>
                  <a:srgbClr val="FFFF00"/>
                </a:highligh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1196" name="椭圆 1195">
            <a:extLst>
              <a:ext uri="{FF2B5EF4-FFF2-40B4-BE49-F238E27FC236}">
                <a16:creationId xmlns:a16="http://schemas.microsoft.com/office/drawing/2014/main" id="{D673F85E-C784-BA35-7A1D-81FD3A8DD409}"/>
              </a:ext>
            </a:extLst>
          </p:cNvPr>
          <p:cNvSpPr/>
          <p:nvPr/>
        </p:nvSpPr>
        <p:spPr>
          <a:xfrm>
            <a:off x="1337215" y="2600621"/>
            <a:ext cx="1040261" cy="1040261"/>
          </a:xfrm>
          <a:prstGeom prst="ellipse">
            <a:avLst/>
          </a:prstGeom>
          <a:solidFill>
            <a:srgbClr val="01CDF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99" name="文本框 1198">
            <a:extLst>
              <a:ext uri="{FF2B5EF4-FFF2-40B4-BE49-F238E27FC236}">
                <a16:creationId xmlns:a16="http://schemas.microsoft.com/office/drawing/2014/main" id="{C34195D3-0C23-DA76-F03A-7FC25D6EAC3B}"/>
              </a:ext>
            </a:extLst>
          </p:cNvPr>
          <p:cNvSpPr txBox="1"/>
          <p:nvPr/>
        </p:nvSpPr>
        <p:spPr>
          <a:xfrm>
            <a:off x="1283908" y="2951833"/>
            <a:ext cx="1094018" cy="346249"/>
          </a:xfrm>
          <a:prstGeom prst="rect">
            <a:avLst/>
          </a:prstGeom>
          <a:noFill/>
        </p:spPr>
        <p:txBody>
          <a:bodyPr wrap="square" rtlCol="0">
            <a:spAutoFit/>
          </a:bodyPr>
          <a:lstStyle/>
          <a:p>
            <a:pPr algn="ctr"/>
            <a:r>
              <a:rPr lang="en-AU" altLang="zh-CN" sz="600" b="1"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North America</a:t>
            </a:r>
          </a:p>
          <a:p>
            <a:pPr algn="ctr"/>
            <a:r>
              <a:rPr lang="en-AU" altLang="zh-CN" sz="1000" b="1" i="0" dirty="0">
                <a:solidFill>
                  <a:schemeClr val="bg2">
                    <a:lumMod val="1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33.4%</a:t>
            </a:r>
            <a:endParaRPr lang="en-AU" altLang="zh-CN" sz="10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0" name="椭圆 1199">
            <a:extLst>
              <a:ext uri="{FF2B5EF4-FFF2-40B4-BE49-F238E27FC236}">
                <a16:creationId xmlns:a16="http://schemas.microsoft.com/office/drawing/2014/main" id="{FE811D87-4FF3-6AE9-9190-98AA128BA959}"/>
              </a:ext>
            </a:extLst>
          </p:cNvPr>
          <p:cNvSpPr/>
          <p:nvPr/>
        </p:nvSpPr>
        <p:spPr>
          <a:xfrm>
            <a:off x="4967691" y="3310384"/>
            <a:ext cx="837683" cy="837682"/>
          </a:xfrm>
          <a:prstGeom prst="ellipse">
            <a:avLst/>
          </a:prstGeom>
          <a:solidFill>
            <a:srgbClr val="01CDF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1" name="文本框 1200">
            <a:extLst>
              <a:ext uri="{FF2B5EF4-FFF2-40B4-BE49-F238E27FC236}">
                <a16:creationId xmlns:a16="http://schemas.microsoft.com/office/drawing/2014/main" id="{16A0C21C-2391-DEE8-5DE0-4442B8CD8AF9}"/>
              </a:ext>
            </a:extLst>
          </p:cNvPr>
          <p:cNvSpPr txBox="1"/>
          <p:nvPr/>
        </p:nvSpPr>
        <p:spPr>
          <a:xfrm>
            <a:off x="4856558" y="3538746"/>
            <a:ext cx="1094018" cy="346249"/>
          </a:xfrm>
          <a:prstGeom prst="rect">
            <a:avLst/>
          </a:prstGeom>
          <a:noFill/>
        </p:spPr>
        <p:txBody>
          <a:bodyPr wrap="square" rtlCol="0">
            <a:spAutoFit/>
          </a:bodyPr>
          <a:lstStyle/>
          <a:p>
            <a:pPr algn="ctr" fontAlgn="b"/>
            <a:r>
              <a:rPr lang="en-AU" altLang="zh-CN" sz="600" b="1"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Asia</a:t>
            </a:r>
            <a:endParaRPr lang="en-AU" altLang="zh-CN" sz="6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AU" altLang="zh-CN" sz="1000" b="1" i="0" dirty="0">
                <a:solidFill>
                  <a:schemeClr val="bg2">
                    <a:lumMod val="1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26.2%</a:t>
            </a:r>
            <a:endParaRPr lang="en-AU" altLang="zh-CN" sz="10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2" name="椭圆 1201">
            <a:extLst>
              <a:ext uri="{FF2B5EF4-FFF2-40B4-BE49-F238E27FC236}">
                <a16:creationId xmlns:a16="http://schemas.microsoft.com/office/drawing/2014/main" id="{76BCDE03-9FAB-B4D9-9F20-FFF58EAA0F7D}"/>
              </a:ext>
            </a:extLst>
          </p:cNvPr>
          <p:cNvSpPr/>
          <p:nvPr/>
        </p:nvSpPr>
        <p:spPr>
          <a:xfrm>
            <a:off x="3368939" y="3200417"/>
            <a:ext cx="751477" cy="751477"/>
          </a:xfrm>
          <a:prstGeom prst="ellipse">
            <a:avLst/>
          </a:prstGeom>
          <a:solidFill>
            <a:srgbClr val="01CDF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3" name="文本框 1202">
            <a:extLst>
              <a:ext uri="{FF2B5EF4-FFF2-40B4-BE49-F238E27FC236}">
                <a16:creationId xmlns:a16="http://schemas.microsoft.com/office/drawing/2014/main" id="{3245E07C-5B72-BB04-5567-1B10117F2031}"/>
              </a:ext>
            </a:extLst>
          </p:cNvPr>
          <p:cNvSpPr txBox="1"/>
          <p:nvPr/>
        </p:nvSpPr>
        <p:spPr>
          <a:xfrm>
            <a:off x="3209727" y="3420974"/>
            <a:ext cx="1094018" cy="323165"/>
          </a:xfrm>
          <a:prstGeom prst="rect">
            <a:avLst/>
          </a:prstGeom>
          <a:noFill/>
        </p:spPr>
        <p:txBody>
          <a:bodyPr wrap="square" rtlCol="0">
            <a:spAutoFit/>
          </a:bodyPr>
          <a:lstStyle/>
          <a:p>
            <a:pPr algn="ctr" fontAlgn="b"/>
            <a:r>
              <a:rPr lang="en-AU" altLang="zh-CN" sz="600" b="1"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Europe</a:t>
            </a:r>
            <a:endParaRPr lang="en-AU" altLang="zh-CN" sz="6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AU" altLang="zh-CN" sz="900" b="1" i="0" dirty="0">
                <a:solidFill>
                  <a:schemeClr val="bg2">
                    <a:lumMod val="1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18.1%</a:t>
            </a:r>
            <a:endParaRPr lang="en-AU" altLang="zh-CN" sz="9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4" name="椭圆 1203">
            <a:extLst>
              <a:ext uri="{FF2B5EF4-FFF2-40B4-BE49-F238E27FC236}">
                <a16:creationId xmlns:a16="http://schemas.microsoft.com/office/drawing/2014/main" id="{38BEB9E5-6AEA-DE1D-3D33-E7AB80A0E97D}"/>
              </a:ext>
            </a:extLst>
          </p:cNvPr>
          <p:cNvSpPr/>
          <p:nvPr/>
        </p:nvSpPr>
        <p:spPr>
          <a:xfrm>
            <a:off x="1458621" y="3837943"/>
            <a:ext cx="653723" cy="653723"/>
          </a:xfrm>
          <a:prstGeom prst="ellipse">
            <a:avLst/>
          </a:prstGeom>
          <a:solidFill>
            <a:srgbClr val="01CDF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6" name="文本框 1205">
            <a:extLst>
              <a:ext uri="{FF2B5EF4-FFF2-40B4-BE49-F238E27FC236}">
                <a16:creationId xmlns:a16="http://schemas.microsoft.com/office/drawing/2014/main" id="{5297776C-F890-56A6-494E-6B8697ED96B7}"/>
              </a:ext>
            </a:extLst>
          </p:cNvPr>
          <p:cNvSpPr txBox="1"/>
          <p:nvPr/>
        </p:nvSpPr>
        <p:spPr>
          <a:xfrm>
            <a:off x="1267470" y="4016047"/>
            <a:ext cx="1043057" cy="323165"/>
          </a:xfrm>
          <a:prstGeom prst="rect">
            <a:avLst/>
          </a:prstGeom>
          <a:noFill/>
        </p:spPr>
        <p:txBody>
          <a:bodyPr wrap="square" rtlCol="0">
            <a:spAutoFit/>
          </a:bodyPr>
          <a:lstStyle/>
          <a:p>
            <a:pPr algn="ctr" fontAlgn="b"/>
            <a:r>
              <a:rPr lang="en-AU" altLang="zh-CN" sz="600" b="1"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Latin America</a:t>
            </a:r>
            <a:endParaRPr lang="en-AU" altLang="zh-CN" sz="6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AU" altLang="zh-CN" sz="900" b="1" i="0" dirty="0">
                <a:solidFill>
                  <a:schemeClr val="bg2">
                    <a:lumMod val="1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9.2%</a:t>
            </a:r>
            <a:endParaRPr lang="en-AU" altLang="zh-CN" sz="9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8" name="椭圆 1207">
            <a:extLst>
              <a:ext uri="{FF2B5EF4-FFF2-40B4-BE49-F238E27FC236}">
                <a16:creationId xmlns:a16="http://schemas.microsoft.com/office/drawing/2014/main" id="{B6ACF6DB-5A9A-AD5A-5942-48BD385F3CEA}"/>
              </a:ext>
            </a:extLst>
          </p:cNvPr>
          <p:cNvSpPr/>
          <p:nvPr/>
        </p:nvSpPr>
        <p:spPr>
          <a:xfrm>
            <a:off x="3943760" y="3927263"/>
            <a:ext cx="579364" cy="579364"/>
          </a:xfrm>
          <a:prstGeom prst="ellipse">
            <a:avLst/>
          </a:prstGeom>
          <a:solidFill>
            <a:srgbClr val="01CDF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9" name="文本框 1208">
            <a:extLst>
              <a:ext uri="{FF2B5EF4-FFF2-40B4-BE49-F238E27FC236}">
                <a16:creationId xmlns:a16="http://schemas.microsoft.com/office/drawing/2014/main" id="{E85EFEB6-CBE8-7F06-A6B3-9E6F4D0977AC}"/>
              </a:ext>
            </a:extLst>
          </p:cNvPr>
          <p:cNvSpPr txBox="1"/>
          <p:nvPr/>
        </p:nvSpPr>
        <p:spPr>
          <a:xfrm>
            <a:off x="3752337" y="4027712"/>
            <a:ext cx="1043057" cy="430887"/>
          </a:xfrm>
          <a:prstGeom prst="rect">
            <a:avLst/>
          </a:prstGeom>
          <a:noFill/>
        </p:spPr>
        <p:txBody>
          <a:bodyPr wrap="square" rtlCol="0">
            <a:spAutoFit/>
          </a:bodyPr>
          <a:lstStyle/>
          <a:p>
            <a:pPr algn="ctr" fontAlgn="b"/>
            <a:r>
              <a:rPr lang="en-AU" altLang="zh-CN" sz="600" b="1"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Middle East and Africa</a:t>
            </a:r>
            <a:endParaRPr lang="en-AU" altLang="zh-CN" sz="6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AU" altLang="zh-CN" sz="900" b="1" i="0" dirty="0">
                <a:solidFill>
                  <a:schemeClr val="bg2">
                    <a:lumMod val="1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6.6%</a:t>
            </a:r>
            <a:endParaRPr lang="en-AU" altLang="zh-CN" sz="9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10" name="椭圆 1209">
            <a:extLst>
              <a:ext uri="{FF2B5EF4-FFF2-40B4-BE49-F238E27FC236}">
                <a16:creationId xmlns:a16="http://schemas.microsoft.com/office/drawing/2014/main" id="{599BF556-3AC8-7205-4B1E-B23F15A405DB}"/>
              </a:ext>
            </a:extLst>
          </p:cNvPr>
          <p:cNvSpPr/>
          <p:nvPr/>
        </p:nvSpPr>
        <p:spPr>
          <a:xfrm>
            <a:off x="4622152" y="2781451"/>
            <a:ext cx="579364" cy="579364"/>
          </a:xfrm>
          <a:prstGeom prst="ellipse">
            <a:avLst/>
          </a:prstGeom>
          <a:solidFill>
            <a:srgbClr val="01CDFE">
              <a:alpha val="5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9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11" name="文本框 1210">
            <a:extLst>
              <a:ext uri="{FF2B5EF4-FFF2-40B4-BE49-F238E27FC236}">
                <a16:creationId xmlns:a16="http://schemas.microsoft.com/office/drawing/2014/main" id="{AF8CBFA8-70DC-4A60-BAAC-86A59AE9D6DC}"/>
              </a:ext>
            </a:extLst>
          </p:cNvPr>
          <p:cNvSpPr txBox="1"/>
          <p:nvPr/>
        </p:nvSpPr>
        <p:spPr>
          <a:xfrm>
            <a:off x="4412688" y="2905202"/>
            <a:ext cx="1043057" cy="323165"/>
          </a:xfrm>
          <a:prstGeom prst="rect">
            <a:avLst/>
          </a:prstGeom>
          <a:noFill/>
        </p:spPr>
        <p:txBody>
          <a:bodyPr wrap="square" rtlCol="0">
            <a:spAutoFit/>
          </a:bodyPr>
          <a:lstStyle/>
          <a:p>
            <a:pPr algn="ctr" fontAlgn="b"/>
            <a:r>
              <a:rPr lang="en-AU" altLang="zh-CN" sz="600" b="1"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rPr>
              <a:t>Russia/CIS</a:t>
            </a:r>
            <a:endParaRPr lang="en-AU" altLang="zh-CN" sz="6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AU" altLang="zh-CN" sz="900" b="1" i="0" dirty="0">
                <a:solidFill>
                  <a:schemeClr val="bg2">
                    <a:lumMod val="1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6.6%</a:t>
            </a:r>
            <a:endParaRPr lang="en-AU" altLang="zh-CN" sz="900" b="1" i="0" u="none" strike="noStrike" dirty="0">
              <a:solidFill>
                <a:schemeClr val="bg2">
                  <a:lumMod val="10000"/>
                </a:schemeClr>
              </a:solidFill>
              <a:effectLst/>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 name="等腰三角形 13">
            <a:extLst>
              <a:ext uri="{FF2B5EF4-FFF2-40B4-BE49-F238E27FC236}">
                <a16:creationId xmlns:a16="http://schemas.microsoft.com/office/drawing/2014/main" id="{C4BF9A3B-28A8-89FF-1E14-A1288D1F524E}"/>
              </a:ext>
            </a:extLst>
          </p:cNvPr>
          <p:cNvSpPr/>
          <p:nvPr/>
        </p:nvSpPr>
        <p:spPr>
          <a:xfrm rot="5400000">
            <a:off x="758462" y="1467523"/>
            <a:ext cx="376641" cy="324691"/>
          </a:xfrm>
          <a:prstGeom prst="triangle">
            <a:avLst/>
          </a:prstGeom>
          <a:gradFill>
            <a:gsLst>
              <a:gs pos="0">
                <a:srgbClr val="00B0F0"/>
              </a:gs>
              <a:gs pos="87000">
                <a:srgbClr val="005996">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6FBD97FE-301D-BB2F-3BCA-4734FF53588A}"/>
              </a:ext>
            </a:extLst>
          </p:cNvPr>
          <p:cNvSpPr/>
          <p:nvPr/>
        </p:nvSpPr>
        <p:spPr>
          <a:xfrm rot="5400000">
            <a:off x="7268287" y="1498259"/>
            <a:ext cx="376641" cy="324691"/>
          </a:xfrm>
          <a:prstGeom prst="triangle">
            <a:avLst/>
          </a:prstGeom>
          <a:gradFill>
            <a:gsLst>
              <a:gs pos="0">
                <a:srgbClr val="00B0F0"/>
              </a:gs>
              <a:gs pos="87000">
                <a:srgbClr val="005996">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1B8798C-660D-B43F-4583-37F467249E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829387" y="2760665"/>
            <a:ext cx="5137851" cy="2661079"/>
          </a:xfrm>
          <a:prstGeom prst="rect">
            <a:avLst/>
          </a:prstGeom>
        </p:spPr>
      </p:pic>
      <p:grpSp>
        <p:nvGrpSpPr>
          <p:cNvPr id="12" name="组合 11">
            <a:extLst>
              <a:ext uri="{FF2B5EF4-FFF2-40B4-BE49-F238E27FC236}">
                <a16:creationId xmlns:a16="http://schemas.microsoft.com/office/drawing/2014/main" id="{2F16CC16-F5D4-0741-DE08-321EBF6A456C}"/>
              </a:ext>
            </a:extLst>
          </p:cNvPr>
          <p:cNvGrpSpPr/>
          <p:nvPr/>
        </p:nvGrpSpPr>
        <p:grpSpPr>
          <a:xfrm>
            <a:off x="8060141" y="3558270"/>
            <a:ext cx="2067443" cy="770126"/>
            <a:chOff x="8547003" y="-1855623"/>
            <a:chExt cx="2772152" cy="808159"/>
          </a:xfrm>
        </p:grpSpPr>
        <p:pic>
          <p:nvPicPr>
            <p:cNvPr id="1333" name="图片 1332">
              <a:extLst>
                <a:ext uri="{FF2B5EF4-FFF2-40B4-BE49-F238E27FC236}">
                  <a16:creationId xmlns:a16="http://schemas.microsoft.com/office/drawing/2014/main" id="{A7C82427-1C8D-0383-BF31-BCA153C4E600}"/>
                </a:ext>
              </a:extLst>
            </p:cNvPr>
            <p:cNvPicPr>
              <a:picLocks noChangeAspect="1"/>
            </p:cNvPicPr>
            <p:nvPr/>
          </p:nvPicPr>
          <p:blipFill>
            <a:blip r:embed="rId4"/>
            <a:stretch>
              <a:fillRect/>
            </a:stretch>
          </p:blipFill>
          <p:spPr>
            <a:xfrm>
              <a:off x="10966009" y="-1434790"/>
              <a:ext cx="353146" cy="385398"/>
            </a:xfrm>
            <a:prstGeom prst="rect">
              <a:avLst/>
            </a:prstGeom>
          </p:spPr>
        </p:pic>
        <p:pic>
          <p:nvPicPr>
            <p:cNvPr id="1334" name="图片 1333">
              <a:extLst>
                <a:ext uri="{FF2B5EF4-FFF2-40B4-BE49-F238E27FC236}">
                  <a16:creationId xmlns:a16="http://schemas.microsoft.com/office/drawing/2014/main" id="{06B5EF5C-2B2B-A17C-30B8-4D32252EFE71}"/>
                </a:ext>
              </a:extLst>
            </p:cNvPr>
            <p:cNvPicPr>
              <a:picLocks noChangeAspect="1"/>
            </p:cNvPicPr>
            <p:nvPr/>
          </p:nvPicPr>
          <p:blipFill>
            <a:blip r:embed="rId5"/>
            <a:stretch>
              <a:fillRect/>
            </a:stretch>
          </p:blipFill>
          <p:spPr>
            <a:xfrm>
              <a:off x="8547003" y="-1283678"/>
              <a:ext cx="616664" cy="236214"/>
            </a:xfrm>
            <a:prstGeom prst="rect">
              <a:avLst/>
            </a:prstGeom>
          </p:spPr>
        </p:pic>
        <p:pic>
          <p:nvPicPr>
            <p:cNvPr id="1335" name="图片 1334">
              <a:extLst>
                <a:ext uri="{FF2B5EF4-FFF2-40B4-BE49-F238E27FC236}">
                  <a16:creationId xmlns:a16="http://schemas.microsoft.com/office/drawing/2014/main" id="{748041AB-6AE7-ACE3-5107-34808DD161B2}"/>
                </a:ext>
              </a:extLst>
            </p:cNvPr>
            <p:cNvPicPr>
              <a:picLocks noChangeAspect="1"/>
            </p:cNvPicPr>
            <p:nvPr/>
          </p:nvPicPr>
          <p:blipFill>
            <a:blip r:embed="rId4"/>
            <a:stretch>
              <a:fillRect/>
            </a:stretch>
          </p:blipFill>
          <p:spPr>
            <a:xfrm>
              <a:off x="10964857" y="-1844087"/>
              <a:ext cx="353146" cy="385398"/>
            </a:xfrm>
            <a:prstGeom prst="rect">
              <a:avLst/>
            </a:prstGeom>
          </p:spPr>
        </p:pic>
        <p:pic>
          <p:nvPicPr>
            <p:cNvPr id="1336" name="图片 1335">
              <a:extLst>
                <a:ext uri="{FF2B5EF4-FFF2-40B4-BE49-F238E27FC236}">
                  <a16:creationId xmlns:a16="http://schemas.microsoft.com/office/drawing/2014/main" id="{3DBA7C4F-CDCA-00D1-4F16-422B3380D5F4}"/>
                </a:ext>
              </a:extLst>
            </p:cNvPr>
            <p:cNvPicPr>
              <a:picLocks noChangeAspect="1"/>
            </p:cNvPicPr>
            <p:nvPr/>
          </p:nvPicPr>
          <p:blipFill>
            <a:blip r:embed="rId4"/>
            <a:stretch>
              <a:fillRect/>
            </a:stretch>
          </p:blipFill>
          <p:spPr>
            <a:xfrm>
              <a:off x="10599464" y="-1440546"/>
              <a:ext cx="353146" cy="385398"/>
            </a:xfrm>
            <a:prstGeom prst="rect">
              <a:avLst/>
            </a:prstGeom>
          </p:spPr>
        </p:pic>
        <p:pic>
          <p:nvPicPr>
            <p:cNvPr id="1337" name="图片 1336">
              <a:extLst>
                <a:ext uri="{FF2B5EF4-FFF2-40B4-BE49-F238E27FC236}">
                  <a16:creationId xmlns:a16="http://schemas.microsoft.com/office/drawing/2014/main" id="{9A614674-92BE-C0BC-BA78-82E0C33670E4}"/>
                </a:ext>
              </a:extLst>
            </p:cNvPr>
            <p:cNvPicPr>
              <a:picLocks noChangeAspect="1"/>
            </p:cNvPicPr>
            <p:nvPr/>
          </p:nvPicPr>
          <p:blipFill>
            <a:blip r:embed="rId4"/>
            <a:stretch>
              <a:fillRect/>
            </a:stretch>
          </p:blipFill>
          <p:spPr>
            <a:xfrm>
              <a:off x="10234421" y="-1440546"/>
              <a:ext cx="353146" cy="385398"/>
            </a:xfrm>
            <a:prstGeom prst="rect">
              <a:avLst/>
            </a:prstGeom>
          </p:spPr>
        </p:pic>
        <p:pic>
          <p:nvPicPr>
            <p:cNvPr id="1338" name="图片 1337">
              <a:extLst>
                <a:ext uri="{FF2B5EF4-FFF2-40B4-BE49-F238E27FC236}">
                  <a16:creationId xmlns:a16="http://schemas.microsoft.com/office/drawing/2014/main" id="{EEC0D2C3-8A2B-8F83-D80C-6FD041B07917}"/>
                </a:ext>
              </a:extLst>
            </p:cNvPr>
            <p:cNvPicPr>
              <a:picLocks noChangeAspect="1"/>
            </p:cNvPicPr>
            <p:nvPr/>
          </p:nvPicPr>
          <p:blipFill>
            <a:blip r:embed="rId4"/>
            <a:stretch>
              <a:fillRect/>
            </a:stretch>
          </p:blipFill>
          <p:spPr>
            <a:xfrm>
              <a:off x="10238450" y="-1854689"/>
              <a:ext cx="353146" cy="385398"/>
            </a:xfrm>
            <a:prstGeom prst="rect">
              <a:avLst/>
            </a:prstGeom>
          </p:spPr>
        </p:pic>
        <p:pic>
          <p:nvPicPr>
            <p:cNvPr id="1339" name="图片 1338">
              <a:extLst>
                <a:ext uri="{FF2B5EF4-FFF2-40B4-BE49-F238E27FC236}">
                  <a16:creationId xmlns:a16="http://schemas.microsoft.com/office/drawing/2014/main" id="{1EBE4929-04C0-5B71-7457-4B69326993DD}"/>
                </a:ext>
              </a:extLst>
            </p:cNvPr>
            <p:cNvPicPr>
              <a:picLocks noChangeAspect="1"/>
            </p:cNvPicPr>
            <p:nvPr/>
          </p:nvPicPr>
          <p:blipFill>
            <a:blip r:embed="rId4"/>
            <a:stretch>
              <a:fillRect/>
            </a:stretch>
          </p:blipFill>
          <p:spPr>
            <a:xfrm>
              <a:off x="9572283" y="-1446396"/>
              <a:ext cx="353146" cy="385398"/>
            </a:xfrm>
            <a:prstGeom prst="rect">
              <a:avLst/>
            </a:prstGeom>
          </p:spPr>
        </p:pic>
        <p:pic>
          <p:nvPicPr>
            <p:cNvPr id="1340" name="图片 1339">
              <a:extLst>
                <a:ext uri="{FF2B5EF4-FFF2-40B4-BE49-F238E27FC236}">
                  <a16:creationId xmlns:a16="http://schemas.microsoft.com/office/drawing/2014/main" id="{0BEFA16E-460F-9534-4C0C-E77904A88AA3}"/>
                </a:ext>
              </a:extLst>
            </p:cNvPr>
            <p:cNvPicPr>
              <a:picLocks noChangeAspect="1"/>
            </p:cNvPicPr>
            <p:nvPr/>
          </p:nvPicPr>
          <p:blipFill>
            <a:blip r:embed="rId4"/>
            <a:stretch>
              <a:fillRect/>
            </a:stretch>
          </p:blipFill>
          <p:spPr>
            <a:xfrm>
              <a:off x="9572747" y="-1845999"/>
              <a:ext cx="353146" cy="385398"/>
            </a:xfrm>
            <a:prstGeom prst="rect">
              <a:avLst/>
            </a:prstGeom>
          </p:spPr>
        </p:pic>
        <p:pic>
          <p:nvPicPr>
            <p:cNvPr id="1341" name="图片 1340">
              <a:extLst>
                <a:ext uri="{FF2B5EF4-FFF2-40B4-BE49-F238E27FC236}">
                  <a16:creationId xmlns:a16="http://schemas.microsoft.com/office/drawing/2014/main" id="{CC73BCDC-1CA9-5955-789E-3FD99462AA1C}"/>
                </a:ext>
              </a:extLst>
            </p:cNvPr>
            <p:cNvPicPr>
              <a:picLocks noChangeAspect="1"/>
            </p:cNvPicPr>
            <p:nvPr/>
          </p:nvPicPr>
          <p:blipFill>
            <a:blip r:embed="rId4"/>
            <a:stretch>
              <a:fillRect/>
            </a:stretch>
          </p:blipFill>
          <p:spPr>
            <a:xfrm>
              <a:off x="9197222" y="-1453081"/>
              <a:ext cx="353146" cy="385398"/>
            </a:xfrm>
            <a:prstGeom prst="rect">
              <a:avLst/>
            </a:prstGeom>
          </p:spPr>
        </p:pic>
        <p:pic>
          <p:nvPicPr>
            <p:cNvPr id="1342" name="图片 1341">
              <a:extLst>
                <a:ext uri="{FF2B5EF4-FFF2-40B4-BE49-F238E27FC236}">
                  <a16:creationId xmlns:a16="http://schemas.microsoft.com/office/drawing/2014/main" id="{BA7BAF87-E6F5-89BE-B72E-7EFBDEC41664}"/>
                </a:ext>
              </a:extLst>
            </p:cNvPr>
            <p:cNvPicPr>
              <a:picLocks noChangeAspect="1"/>
            </p:cNvPicPr>
            <p:nvPr/>
          </p:nvPicPr>
          <p:blipFill>
            <a:blip r:embed="rId4"/>
            <a:stretch>
              <a:fillRect/>
            </a:stretch>
          </p:blipFill>
          <p:spPr>
            <a:xfrm>
              <a:off x="9191173" y="-1855623"/>
              <a:ext cx="353147" cy="385398"/>
            </a:xfrm>
            <a:prstGeom prst="rect">
              <a:avLst/>
            </a:prstGeom>
          </p:spPr>
        </p:pic>
        <p:pic>
          <p:nvPicPr>
            <p:cNvPr id="5" name="图片 4">
              <a:extLst>
                <a:ext uri="{FF2B5EF4-FFF2-40B4-BE49-F238E27FC236}">
                  <a16:creationId xmlns:a16="http://schemas.microsoft.com/office/drawing/2014/main" id="{226AF8E0-326F-0A12-EDFD-2D270ED3ECFF}"/>
                </a:ext>
              </a:extLst>
            </p:cNvPr>
            <p:cNvPicPr>
              <a:picLocks noChangeAspect="1"/>
            </p:cNvPicPr>
            <p:nvPr/>
          </p:nvPicPr>
          <p:blipFill>
            <a:blip r:embed="rId4"/>
            <a:stretch>
              <a:fillRect/>
            </a:stretch>
          </p:blipFill>
          <p:spPr>
            <a:xfrm>
              <a:off x="9880326" y="-1854982"/>
              <a:ext cx="353146" cy="385398"/>
            </a:xfrm>
            <a:prstGeom prst="rect">
              <a:avLst/>
            </a:prstGeom>
          </p:spPr>
        </p:pic>
        <p:pic>
          <p:nvPicPr>
            <p:cNvPr id="6" name="图片 5">
              <a:extLst>
                <a:ext uri="{FF2B5EF4-FFF2-40B4-BE49-F238E27FC236}">
                  <a16:creationId xmlns:a16="http://schemas.microsoft.com/office/drawing/2014/main" id="{5DA6956A-D637-050E-461F-1A3A14C1B8E4}"/>
                </a:ext>
              </a:extLst>
            </p:cNvPr>
            <p:cNvPicPr>
              <a:picLocks noChangeAspect="1"/>
            </p:cNvPicPr>
            <p:nvPr/>
          </p:nvPicPr>
          <p:blipFill>
            <a:blip r:embed="rId4"/>
            <a:stretch>
              <a:fillRect/>
            </a:stretch>
          </p:blipFill>
          <p:spPr>
            <a:xfrm>
              <a:off x="9911541" y="-1456388"/>
              <a:ext cx="353146" cy="385398"/>
            </a:xfrm>
            <a:prstGeom prst="rect">
              <a:avLst/>
            </a:prstGeom>
          </p:spPr>
        </p:pic>
        <p:pic>
          <p:nvPicPr>
            <p:cNvPr id="7" name="图片 6">
              <a:extLst>
                <a:ext uri="{FF2B5EF4-FFF2-40B4-BE49-F238E27FC236}">
                  <a16:creationId xmlns:a16="http://schemas.microsoft.com/office/drawing/2014/main" id="{FEAB2401-B7F9-4668-A66F-64B8A23DF313}"/>
                </a:ext>
              </a:extLst>
            </p:cNvPr>
            <p:cNvPicPr>
              <a:picLocks noChangeAspect="1"/>
            </p:cNvPicPr>
            <p:nvPr/>
          </p:nvPicPr>
          <p:blipFill>
            <a:blip r:embed="rId4"/>
            <a:stretch>
              <a:fillRect/>
            </a:stretch>
          </p:blipFill>
          <p:spPr>
            <a:xfrm>
              <a:off x="10597275" y="-1844827"/>
              <a:ext cx="353146" cy="385398"/>
            </a:xfrm>
            <a:prstGeom prst="rect">
              <a:avLst/>
            </a:prstGeom>
          </p:spPr>
        </p:pic>
      </p:grpSp>
    </p:spTree>
    <p:extLst>
      <p:ext uri="{BB962C8B-B14F-4D97-AF65-F5344CB8AC3E}">
        <p14:creationId xmlns:p14="http://schemas.microsoft.com/office/powerpoint/2010/main" val="215823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地图&#10;&#10;描述已自动生成">
            <a:extLst>
              <a:ext uri="{FF2B5EF4-FFF2-40B4-BE49-F238E27FC236}">
                <a16:creationId xmlns:a16="http://schemas.microsoft.com/office/drawing/2014/main" id="{5C698AD7-1F40-325A-C370-7BDF7CF5BD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864" y="1059929"/>
            <a:ext cx="9410199" cy="4997029"/>
          </a:xfrm>
          <a:prstGeom prst="rect">
            <a:avLst/>
          </a:prstGeom>
        </p:spPr>
      </p:pic>
      <p:sp>
        <p:nvSpPr>
          <p:cNvPr id="18" name="标题 1">
            <a:extLst>
              <a:ext uri="{FF2B5EF4-FFF2-40B4-BE49-F238E27FC236}">
                <a16:creationId xmlns:a16="http://schemas.microsoft.com/office/drawing/2014/main" id="{18B63B3D-B7FA-DA7F-C752-B5BA3044DBC9}"/>
              </a:ext>
            </a:extLst>
          </p:cNvPr>
          <p:cNvSpPr txBox="1">
            <a:spLocks/>
          </p:cNvSpPr>
          <p:nvPr/>
        </p:nvSpPr>
        <p:spPr>
          <a:xfrm>
            <a:off x="479425" y="-149145"/>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altLang="zh-CN" sz="2800" dirty="0">
                <a:latin typeface="+mn-lt"/>
                <a:ea typeface="+mn-ea"/>
                <a:cs typeface="+mn-ea"/>
                <a:sym typeface="+mn-lt"/>
              </a:rPr>
              <a:t>Enhancing Container Dispatch Efficiency</a:t>
            </a:r>
            <a:endParaRPr lang="zh-CN" altLang="en-US" sz="2800" dirty="0">
              <a:latin typeface="+mn-lt"/>
              <a:ea typeface="+mn-ea"/>
              <a:cs typeface="+mn-ea"/>
              <a:sym typeface="+mn-lt"/>
            </a:endParaRPr>
          </a:p>
        </p:txBody>
      </p:sp>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pic>
        <p:nvPicPr>
          <p:cNvPr id="20" name="图片 19" descr="形状&#10;&#10;描述已自动生成">
            <a:extLst>
              <a:ext uri="{FF2B5EF4-FFF2-40B4-BE49-F238E27FC236}">
                <a16:creationId xmlns:a16="http://schemas.microsoft.com/office/drawing/2014/main" id="{FD279171-D557-E827-6939-A2843D436F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176" y="2616224"/>
            <a:ext cx="4087815" cy="2671713"/>
          </a:xfrm>
          <a:prstGeom prst="rect">
            <a:avLst/>
          </a:prstGeom>
        </p:spPr>
      </p:pic>
      <p:pic>
        <p:nvPicPr>
          <p:cNvPr id="7" name="图片 6" descr="图形用户界面, 文本, 应用程序&#10;&#10;描述已自动生成">
            <a:extLst>
              <a:ext uri="{FF2B5EF4-FFF2-40B4-BE49-F238E27FC236}">
                <a16:creationId xmlns:a16="http://schemas.microsoft.com/office/drawing/2014/main" id="{1BA42B5A-2E41-142F-2103-F79D6B4AC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5094" y="3424684"/>
            <a:ext cx="520609" cy="417787"/>
          </a:xfrm>
          <a:prstGeom prst="rect">
            <a:avLst/>
          </a:prstGeom>
        </p:spPr>
      </p:pic>
      <p:pic>
        <p:nvPicPr>
          <p:cNvPr id="21" name="图片 20" descr="图形用户界面&#10;&#10;描述已自动生成">
            <a:extLst>
              <a:ext uri="{FF2B5EF4-FFF2-40B4-BE49-F238E27FC236}">
                <a16:creationId xmlns:a16="http://schemas.microsoft.com/office/drawing/2014/main" id="{FBC3CBCC-3E54-B2EE-4602-1476F1AB2D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936" y="1052513"/>
            <a:ext cx="9450127" cy="5004446"/>
          </a:xfrm>
          <a:prstGeom prst="rect">
            <a:avLst/>
          </a:prstGeom>
        </p:spPr>
      </p:pic>
      <p:pic>
        <p:nvPicPr>
          <p:cNvPr id="44" name="图片 43" descr="图形用户界面, 应用程序&#10;&#10;描述已自动生成">
            <a:extLst>
              <a:ext uri="{FF2B5EF4-FFF2-40B4-BE49-F238E27FC236}">
                <a16:creationId xmlns:a16="http://schemas.microsoft.com/office/drawing/2014/main" id="{97EC71A2-CB42-6A39-50EE-E54B9C628B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4138" y="1944793"/>
            <a:ext cx="2612675" cy="1763556"/>
          </a:xfrm>
          <a:prstGeom prst="rect">
            <a:avLst/>
          </a:prstGeom>
        </p:spPr>
      </p:pic>
    </p:spTree>
    <p:extLst>
      <p:ext uri="{BB962C8B-B14F-4D97-AF65-F5344CB8AC3E}">
        <p14:creationId xmlns:p14="http://schemas.microsoft.com/office/powerpoint/2010/main" val="364094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4"/>
                                        </p:tgtEl>
                                      </p:cBhvr>
                                    </p:animEffect>
                                    <p:set>
                                      <p:cBhvr>
                                        <p:cTn id="26"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a:extLst>
              <a:ext uri="{FF2B5EF4-FFF2-40B4-BE49-F238E27FC236}">
                <a16:creationId xmlns:a16="http://schemas.microsoft.com/office/drawing/2014/main" id="{18B63B3D-B7FA-DA7F-C752-B5BA3044DBC9}"/>
              </a:ext>
            </a:extLst>
          </p:cNvPr>
          <p:cNvSpPr txBox="1">
            <a:spLocks/>
          </p:cNvSpPr>
          <p:nvPr/>
        </p:nvSpPr>
        <p:spPr>
          <a:xfrm>
            <a:off x="666750" y="57269"/>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altLang="zh-CN" sz="2800" dirty="0">
                <a:latin typeface="+mn-lt"/>
                <a:ea typeface="+mn-ea"/>
                <a:cs typeface="+mn-ea"/>
                <a:sym typeface="+mn-lt"/>
              </a:rPr>
              <a:t>Operational Maintenance Features</a:t>
            </a:r>
            <a:endParaRPr lang="zh-CN" altLang="en-US" sz="2800" dirty="0">
              <a:latin typeface="+mn-lt"/>
              <a:ea typeface="+mn-ea"/>
              <a:cs typeface="+mn-ea"/>
              <a:sym typeface="+mn-lt"/>
            </a:endParaRPr>
          </a:p>
        </p:txBody>
      </p:sp>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5" name="文本框 4">
            <a:extLst>
              <a:ext uri="{FF2B5EF4-FFF2-40B4-BE49-F238E27FC236}">
                <a16:creationId xmlns:a16="http://schemas.microsoft.com/office/drawing/2014/main" id="{B4D433A4-642D-89AF-E0E7-A22565A5B8D5}"/>
              </a:ext>
            </a:extLst>
          </p:cNvPr>
          <p:cNvSpPr txBox="1"/>
          <p:nvPr/>
        </p:nvSpPr>
        <p:spPr>
          <a:xfrm>
            <a:off x="-82817" y="1559263"/>
            <a:ext cx="12357635" cy="369332"/>
          </a:xfrm>
          <a:prstGeom prst="rect">
            <a:avLst/>
          </a:prstGeom>
          <a:noFill/>
        </p:spPr>
        <p:txBody>
          <a:bodyPr wrap="square" rtlCol="0">
            <a:spAutoFit/>
          </a:bodyPr>
          <a:lstStyle/>
          <a:p>
            <a:pPr algn="ctr"/>
            <a:r>
              <a:rPr lang="en-US" altLang="zh-CN" dirty="0">
                <a:solidFill>
                  <a:srgbClr val="000000"/>
                </a:solidFill>
                <a:cs typeface="+mn-ea"/>
                <a:sym typeface="+mn-lt"/>
              </a:rPr>
              <a:t>Supports remote software upgrades and parameter modifications for the main unit Z5 and door sensors.</a:t>
            </a:r>
            <a:endParaRPr lang="zh-CN" altLang="en-US" dirty="0">
              <a:solidFill>
                <a:srgbClr val="000000"/>
              </a:solidFill>
              <a:cs typeface="+mn-ea"/>
              <a:sym typeface="+mn-lt"/>
            </a:endParaRPr>
          </a:p>
        </p:txBody>
      </p:sp>
      <p:pic>
        <p:nvPicPr>
          <p:cNvPr id="2" name="图片 1">
            <a:extLst>
              <a:ext uri="{FF2B5EF4-FFF2-40B4-BE49-F238E27FC236}">
                <a16:creationId xmlns:a16="http://schemas.microsoft.com/office/drawing/2014/main" id="{2C4801BB-D940-22E2-5278-F0DF5C3AC400}"/>
              </a:ext>
            </a:extLst>
          </p:cNvPr>
          <p:cNvPicPr>
            <a:picLocks noChangeAspect="1"/>
          </p:cNvPicPr>
          <p:nvPr/>
        </p:nvPicPr>
        <p:blipFill>
          <a:blip r:embed="rId4"/>
          <a:stretch>
            <a:fillRect/>
          </a:stretch>
        </p:blipFill>
        <p:spPr>
          <a:xfrm>
            <a:off x="342780" y="2273757"/>
            <a:ext cx="5488179" cy="305948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图片 5">
            <a:extLst>
              <a:ext uri="{FF2B5EF4-FFF2-40B4-BE49-F238E27FC236}">
                <a16:creationId xmlns:a16="http://schemas.microsoft.com/office/drawing/2014/main" id="{975CA3D2-02D7-07DC-BF28-519367BBBC61}"/>
              </a:ext>
            </a:extLst>
          </p:cNvPr>
          <p:cNvPicPr>
            <a:picLocks noChangeAspect="1"/>
          </p:cNvPicPr>
          <p:nvPr/>
        </p:nvPicPr>
        <p:blipFill>
          <a:blip r:embed="rId5"/>
          <a:stretch>
            <a:fillRect/>
          </a:stretch>
        </p:blipFill>
        <p:spPr>
          <a:xfrm>
            <a:off x="6096000" y="2273757"/>
            <a:ext cx="5617385" cy="3059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07058300"/>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1BD3-8E50-37BC-1E91-0FBF53A4EC18}"/>
              </a:ext>
            </a:extLst>
          </p:cNvPr>
          <p:cNvSpPr>
            <a:spLocks noGrp="1"/>
          </p:cNvSpPr>
          <p:nvPr>
            <p:ph type="title"/>
          </p:nvPr>
        </p:nvSpPr>
        <p:spPr/>
        <p:txBody>
          <a:bodyPr/>
          <a:lstStyle/>
          <a:p>
            <a:pPr>
              <a:lnSpc>
                <a:spcPct val="100000"/>
              </a:lnSpc>
              <a:spcBef>
                <a:spcPts val="0"/>
              </a:spcBef>
              <a:defRPr/>
            </a:pPr>
            <a:r>
              <a:rPr lang="en-US" altLang="zh-CN" sz="2700" b="1"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latin typeface="微软雅黑" panose="020B0503020204020204" pitchFamily="34" charset="-122"/>
                <a:ea typeface="微软雅黑" panose="020B0503020204020204" pitchFamily="34" charset="-122"/>
                <a:cs typeface="+mn-ea"/>
                <a:sym typeface="+mn-lt"/>
              </a:rPr>
              <a:t>Product</a:t>
            </a:r>
            <a:r>
              <a:rPr lang="zh-CN" altLang="en-US" sz="2700" b="1"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latin typeface="微软雅黑" panose="020B0503020204020204" pitchFamily="34" charset="-122"/>
                <a:ea typeface="微软雅黑" panose="020B0503020204020204" pitchFamily="34" charset="-122"/>
                <a:cs typeface="+mn-ea"/>
                <a:sym typeface="+mn-lt"/>
              </a:rPr>
              <a:t> </a:t>
            </a:r>
            <a:r>
              <a:rPr lang="en-US" altLang="zh-CN" sz="2700" b="1"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latin typeface="微软雅黑" panose="020B0503020204020204" pitchFamily="34" charset="-122"/>
                <a:ea typeface="微软雅黑" panose="020B0503020204020204" pitchFamily="34" charset="-122"/>
                <a:cs typeface="+mn-ea"/>
                <a:sym typeface="+mn-lt"/>
              </a:rPr>
              <a:t>Development Milestone</a:t>
            </a:r>
            <a:endParaRPr lang="en-US" sz="2700" b="1"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latin typeface="微软雅黑" panose="020B0503020204020204" pitchFamily="34" charset="-122"/>
              <a:ea typeface="微软雅黑" panose="020B0503020204020204" pitchFamily="34" charset="-122"/>
              <a:cs typeface="+mn-ea"/>
              <a:sym typeface="+mn-lt"/>
            </a:endParaRPr>
          </a:p>
        </p:txBody>
      </p:sp>
      <p:cxnSp>
        <p:nvCxnSpPr>
          <p:cNvPr id="3" name="Straight Arrow Connector 3">
            <a:extLst>
              <a:ext uri="{FF2B5EF4-FFF2-40B4-BE49-F238E27FC236}">
                <a16:creationId xmlns:a16="http://schemas.microsoft.com/office/drawing/2014/main" id="{74445ECA-23FC-421F-9287-12535B94EA76}"/>
              </a:ext>
            </a:extLst>
          </p:cNvPr>
          <p:cNvCxnSpPr/>
          <p:nvPr>
            <p:custDataLst>
              <p:tags r:id="rId1"/>
            </p:custDataLst>
          </p:nvPr>
        </p:nvCxnSpPr>
        <p:spPr>
          <a:xfrm>
            <a:off x="947057" y="3299955"/>
            <a:ext cx="10297886" cy="0"/>
          </a:xfrm>
          <a:prstGeom prst="straightConnector1">
            <a:avLst/>
          </a:prstGeom>
          <a:ln>
            <a:solidFill>
              <a:srgbClr val="25A1FD"/>
            </a:solidFill>
            <a:tailEnd type="triangle" w="med" len="med"/>
          </a:ln>
        </p:spPr>
        <p:style>
          <a:lnRef idx="3">
            <a:schemeClr val="accent1"/>
          </a:lnRef>
          <a:fillRef idx="0">
            <a:srgbClr val="FFFFFF"/>
          </a:fillRef>
          <a:effectRef idx="0">
            <a:srgbClr val="FFFFFF"/>
          </a:effectRef>
          <a:fontRef idx="minor">
            <a:schemeClr val="tx1"/>
          </a:fontRef>
        </p:style>
      </p:cxnSp>
      <p:cxnSp>
        <p:nvCxnSpPr>
          <p:cNvPr id="5" name="Straight Connector 6">
            <a:extLst>
              <a:ext uri="{FF2B5EF4-FFF2-40B4-BE49-F238E27FC236}">
                <a16:creationId xmlns:a16="http://schemas.microsoft.com/office/drawing/2014/main" id="{05CEB7AE-7075-43E8-A692-501E4A9D2C64}"/>
              </a:ext>
            </a:extLst>
          </p:cNvPr>
          <p:cNvCxnSpPr/>
          <p:nvPr>
            <p:custDataLst>
              <p:tags r:id="rId2"/>
            </p:custDataLst>
          </p:nvPr>
        </p:nvCxnSpPr>
        <p:spPr>
          <a:xfrm>
            <a:off x="3338622" y="3319268"/>
            <a:ext cx="0" cy="319314"/>
          </a:xfrm>
          <a:prstGeom prst="line">
            <a:avLst/>
          </a:prstGeom>
          <a:ln>
            <a:solidFill>
              <a:srgbClr val="25A1FD"/>
            </a:solidFill>
          </a:ln>
        </p:spPr>
        <p:style>
          <a:lnRef idx="1">
            <a:schemeClr val="accent1"/>
          </a:lnRef>
          <a:fillRef idx="0">
            <a:schemeClr val="accent1"/>
          </a:fillRef>
          <a:effectRef idx="0">
            <a:schemeClr val="accent1"/>
          </a:effectRef>
          <a:fontRef idx="minor">
            <a:schemeClr val="tx1"/>
          </a:fontRef>
        </p:style>
      </p:cxnSp>
      <p:cxnSp>
        <p:nvCxnSpPr>
          <p:cNvPr id="7" name="Straight Connector 8">
            <a:extLst>
              <a:ext uri="{FF2B5EF4-FFF2-40B4-BE49-F238E27FC236}">
                <a16:creationId xmlns:a16="http://schemas.microsoft.com/office/drawing/2014/main" id="{45043ADB-FEFD-4942-B338-4D4CBF48CE86}"/>
              </a:ext>
            </a:extLst>
          </p:cNvPr>
          <p:cNvCxnSpPr/>
          <p:nvPr>
            <p:custDataLst>
              <p:tags r:id="rId3"/>
            </p:custDataLst>
          </p:nvPr>
        </p:nvCxnSpPr>
        <p:spPr>
          <a:xfrm>
            <a:off x="9034310" y="3319268"/>
            <a:ext cx="0" cy="319314"/>
          </a:xfrm>
          <a:prstGeom prst="line">
            <a:avLst/>
          </a:prstGeom>
          <a:ln>
            <a:solidFill>
              <a:srgbClr val="25A1FD"/>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5A82E050-5568-4873-911B-AF87D4FFAE79}"/>
              </a:ext>
            </a:extLst>
          </p:cNvPr>
          <p:cNvSpPr txBox="1"/>
          <p:nvPr>
            <p:custDataLst>
              <p:tags r:id="rId4"/>
            </p:custDataLst>
          </p:nvPr>
        </p:nvSpPr>
        <p:spPr>
          <a:xfrm>
            <a:off x="7831165" y="3708804"/>
            <a:ext cx="3537148" cy="824200"/>
          </a:xfrm>
          <a:prstGeom prst="rect">
            <a:avLst/>
          </a:prstGeom>
          <a:noFill/>
        </p:spPr>
        <p:txBody>
          <a:bodyPr wrap="square" rtlCol="0">
            <a:spAutoFit/>
          </a:bodyPr>
          <a:lstStyle/>
          <a:p>
            <a:pPr>
              <a:lnSpc>
                <a:spcPct val="150000"/>
              </a:lnSpc>
            </a:pPr>
            <a:r>
              <a:rPr lang="en-US" altLang="zh-CN" sz="1100" dirty="0">
                <a:latin typeface="微软雅黑" panose="020B0503020204020204" charset="-122"/>
                <a:ea typeface="微软雅黑" panose="020B0503020204020204" charset="-122"/>
                <a:cs typeface="微软雅黑" panose="020B0503020204020204" charset="-122"/>
                <a:sym typeface="+mn-ea"/>
              </a:rPr>
              <a:t>H/W</a:t>
            </a:r>
            <a:r>
              <a:rPr lang="zh-CN" altLang="en-US" sz="1100" dirty="0">
                <a:latin typeface="微软雅黑" panose="020B0503020204020204" charset="-122"/>
                <a:ea typeface="微软雅黑" panose="020B0503020204020204" charset="-122"/>
                <a:cs typeface="微软雅黑" panose="020B0503020204020204" charset="-122"/>
                <a:sym typeface="+mn-ea"/>
              </a:rPr>
              <a:t>：</a:t>
            </a:r>
            <a:r>
              <a:rPr lang="en-US" altLang="zh-CN" sz="1100" dirty="0">
                <a:latin typeface="微软雅黑" panose="020B0503020204020204" charset="-122"/>
                <a:ea typeface="微软雅黑" panose="020B0503020204020204" charset="-122"/>
                <a:cs typeface="微软雅黑" panose="020B0503020204020204" charset="-122"/>
                <a:sym typeface="+mn-ea"/>
              </a:rPr>
              <a:t>Customer Sample release</a:t>
            </a:r>
          </a:p>
          <a:p>
            <a:pPr>
              <a:lnSpc>
                <a:spcPct val="150000"/>
              </a:lnSpc>
            </a:pPr>
            <a:r>
              <a:rPr lang="en-US" altLang="zh-CN" sz="1100" dirty="0">
                <a:latin typeface="微软雅黑" panose="020B0503020204020204" charset="-122"/>
                <a:ea typeface="微软雅黑" panose="020B0503020204020204" charset="-122"/>
                <a:cs typeface="微软雅黑" panose="020B0503020204020204" charset="-122"/>
                <a:sym typeface="+mn-ea"/>
              </a:rPr>
              <a:t>S/W</a:t>
            </a:r>
            <a:r>
              <a:rPr lang="zh-CN" altLang="en-US" sz="1100" dirty="0">
                <a:latin typeface="微软雅黑" panose="020B0503020204020204" charset="-122"/>
                <a:ea typeface="微软雅黑" panose="020B0503020204020204" charset="-122"/>
                <a:cs typeface="微软雅黑" panose="020B0503020204020204" charset="-122"/>
                <a:sym typeface="+mn-ea"/>
              </a:rPr>
              <a:t>：</a:t>
            </a:r>
            <a:r>
              <a:rPr lang="en-US" altLang="zh-CN" sz="1100" dirty="0">
                <a:latin typeface="微软雅黑" panose="020B0503020204020204" charset="-122"/>
                <a:ea typeface="微软雅黑" panose="020B0503020204020204" charset="-122"/>
                <a:cs typeface="微软雅黑" panose="020B0503020204020204" charset="-122"/>
                <a:sym typeface="+mn-ea"/>
              </a:rPr>
              <a:t>Official Firmware release</a:t>
            </a:r>
          </a:p>
          <a:p>
            <a:pPr>
              <a:lnSpc>
                <a:spcPct val="150000"/>
              </a:lnSpc>
            </a:pPr>
            <a:r>
              <a:rPr lang="en-US" altLang="zh-CN" sz="1100" dirty="0">
                <a:latin typeface="微软雅黑" panose="020B0503020204020204" charset="-122"/>
                <a:ea typeface="微软雅黑" panose="020B0503020204020204" charset="-122"/>
                <a:cs typeface="微软雅黑" panose="020B0503020204020204" charset="-122"/>
                <a:sym typeface="+mn-ea"/>
              </a:rPr>
              <a:t>Certification: FCC</a:t>
            </a:r>
            <a:r>
              <a:rPr lang="zh-CN" altLang="en-US" sz="1100" dirty="0">
                <a:latin typeface="微软雅黑" panose="020B0503020204020204" charset="-122"/>
                <a:ea typeface="微软雅黑" panose="020B0503020204020204" charset="-122"/>
                <a:cs typeface="微软雅黑" panose="020B0503020204020204" charset="-122"/>
                <a:sym typeface="+mn-ea"/>
              </a:rPr>
              <a:t>、</a:t>
            </a:r>
            <a:r>
              <a:rPr lang="en-US" altLang="zh-CN" sz="1100" dirty="0">
                <a:latin typeface="微软雅黑" panose="020B0503020204020204" charset="-122"/>
                <a:ea typeface="微软雅黑" panose="020B0503020204020204" charset="-122"/>
                <a:cs typeface="微软雅黑" panose="020B0503020204020204" charset="-122"/>
                <a:sym typeface="+mn-ea"/>
              </a:rPr>
              <a:t>CE</a:t>
            </a:r>
            <a:r>
              <a:rPr lang="zh-CN" altLang="en-US" sz="1100" dirty="0">
                <a:latin typeface="微软雅黑" panose="020B0503020204020204" charset="-122"/>
                <a:ea typeface="微软雅黑" panose="020B0503020204020204" charset="-122"/>
                <a:cs typeface="微软雅黑" panose="020B0503020204020204" charset="-122"/>
                <a:sym typeface="+mn-ea"/>
              </a:rPr>
              <a:t>、</a:t>
            </a:r>
            <a:r>
              <a:rPr lang="en-US" altLang="zh-CN" sz="1100" dirty="0">
                <a:latin typeface="微软雅黑" panose="020B0503020204020204" charset="-122"/>
                <a:ea typeface="微软雅黑" panose="020B0503020204020204" charset="-122"/>
                <a:cs typeface="微软雅黑" panose="020B0503020204020204" charset="-122"/>
                <a:sym typeface="+mn-ea"/>
              </a:rPr>
              <a:t>E-mark Completed</a:t>
            </a:r>
          </a:p>
        </p:txBody>
      </p:sp>
      <p:sp>
        <p:nvSpPr>
          <p:cNvPr id="11" name="文本框 10">
            <a:extLst>
              <a:ext uri="{FF2B5EF4-FFF2-40B4-BE49-F238E27FC236}">
                <a16:creationId xmlns:a16="http://schemas.microsoft.com/office/drawing/2014/main" id="{EA0D4E2E-0B3A-4405-975D-8E6DA0DDB26B}"/>
              </a:ext>
            </a:extLst>
          </p:cNvPr>
          <p:cNvSpPr txBox="1"/>
          <p:nvPr>
            <p:custDataLst>
              <p:tags r:id="rId5"/>
            </p:custDataLst>
          </p:nvPr>
        </p:nvSpPr>
        <p:spPr>
          <a:xfrm>
            <a:off x="8477784" y="2800573"/>
            <a:ext cx="1315720" cy="338554"/>
          </a:xfrm>
          <a:prstGeom prst="rect">
            <a:avLst/>
          </a:prstGeom>
          <a:noFill/>
        </p:spPr>
        <p:txBody>
          <a:bodyPr wrap="square" rtlCol="0">
            <a:spAutoFit/>
          </a:bodyPr>
          <a:lstStyle/>
          <a:p>
            <a:r>
              <a:rPr lang="en-US" altLang="zh-CN" sz="1600" b="1" dirty="0">
                <a:latin typeface="微软雅黑" panose="020B0503020204020204" charset="-122"/>
                <a:ea typeface="微软雅黑" panose="020B0503020204020204" charset="-122"/>
              </a:rPr>
              <a:t>24.10.30</a:t>
            </a:r>
          </a:p>
        </p:txBody>
      </p:sp>
      <p:sp>
        <p:nvSpPr>
          <p:cNvPr id="13" name="文本框 12">
            <a:extLst>
              <a:ext uri="{FF2B5EF4-FFF2-40B4-BE49-F238E27FC236}">
                <a16:creationId xmlns:a16="http://schemas.microsoft.com/office/drawing/2014/main" id="{77BAC74D-5473-45C9-A444-B9CAE7EC6CC3}"/>
              </a:ext>
            </a:extLst>
          </p:cNvPr>
          <p:cNvSpPr txBox="1"/>
          <p:nvPr>
            <p:custDataLst>
              <p:tags r:id="rId6"/>
            </p:custDataLst>
          </p:nvPr>
        </p:nvSpPr>
        <p:spPr>
          <a:xfrm>
            <a:off x="2769459" y="2800573"/>
            <a:ext cx="1315720" cy="338554"/>
          </a:xfrm>
          <a:prstGeom prst="rect">
            <a:avLst/>
          </a:prstGeom>
          <a:noFill/>
        </p:spPr>
        <p:txBody>
          <a:bodyPr wrap="square" rtlCol="0">
            <a:spAutoFit/>
          </a:bodyPr>
          <a:lstStyle/>
          <a:p>
            <a:r>
              <a:rPr lang="en-US" altLang="zh-CN" sz="1600" b="1" dirty="0">
                <a:latin typeface="微软雅黑" panose="020B0503020204020204" charset="-122"/>
                <a:ea typeface="微软雅黑" panose="020B0503020204020204" charset="-122"/>
              </a:rPr>
              <a:t>24.7.31</a:t>
            </a:r>
          </a:p>
        </p:txBody>
      </p:sp>
      <p:sp>
        <p:nvSpPr>
          <p:cNvPr id="15" name="文本框 14">
            <a:extLst>
              <a:ext uri="{FF2B5EF4-FFF2-40B4-BE49-F238E27FC236}">
                <a16:creationId xmlns:a16="http://schemas.microsoft.com/office/drawing/2014/main" id="{C5F5FE03-A22B-427A-8927-06141EB17102}"/>
              </a:ext>
            </a:extLst>
          </p:cNvPr>
          <p:cNvSpPr txBox="1"/>
          <p:nvPr>
            <p:custDataLst>
              <p:tags r:id="rId7"/>
            </p:custDataLst>
          </p:nvPr>
        </p:nvSpPr>
        <p:spPr>
          <a:xfrm>
            <a:off x="1908160" y="3728007"/>
            <a:ext cx="3411793" cy="368300"/>
          </a:xfrm>
          <a:prstGeom prst="rect">
            <a:avLst/>
          </a:prstGeom>
          <a:noFill/>
        </p:spPr>
        <p:txBody>
          <a:bodyPr wrap="square" rtlCol="0">
            <a:noAutofit/>
          </a:bodyPr>
          <a:lstStyle/>
          <a:p>
            <a:pPr>
              <a:lnSpc>
                <a:spcPct val="150000"/>
              </a:lnSpc>
            </a:pPr>
            <a:r>
              <a:rPr lang="en-US" altLang="zh-CN" sz="1100" dirty="0">
                <a:latin typeface="微软雅黑" panose="020B0503020204020204" charset="-122"/>
                <a:ea typeface="微软雅黑" panose="020B0503020204020204" charset="-122"/>
                <a:cs typeface="微软雅黑" panose="020B0503020204020204" charset="-122"/>
              </a:rPr>
              <a:t>H/W : Development Prototype release </a:t>
            </a:r>
          </a:p>
          <a:p>
            <a:pPr>
              <a:lnSpc>
                <a:spcPct val="150000"/>
              </a:lnSpc>
            </a:pPr>
            <a:r>
              <a:rPr lang="en-US" altLang="zh-CN" sz="1100" dirty="0">
                <a:latin typeface="微软雅黑" panose="020B0503020204020204" charset="-122"/>
                <a:ea typeface="微软雅黑" panose="020B0503020204020204" charset="-122"/>
                <a:cs typeface="微软雅黑" panose="020B0503020204020204" charset="-122"/>
              </a:rPr>
              <a:t>S/W: Alpha Firmware release</a:t>
            </a:r>
          </a:p>
        </p:txBody>
      </p:sp>
    </p:spTree>
    <p:extLst>
      <p:ext uri="{BB962C8B-B14F-4D97-AF65-F5344CB8AC3E}">
        <p14:creationId xmlns:p14="http://schemas.microsoft.com/office/powerpoint/2010/main" val="3033852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6AA1BD9-A387-C4E8-22FB-E12B07B9AE37}"/>
              </a:ext>
            </a:extLst>
          </p:cNvPr>
          <p:cNvSpPr>
            <a:spLocks noGrp="1"/>
          </p:cNvSpPr>
          <p:nvPr>
            <p:ph type="body" sz="quarter" idx="10"/>
          </p:nvPr>
        </p:nvSpPr>
        <p:spPr>
          <a:xfrm>
            <a:off x="697192" y="393942"/>
            <a:ext cx="10514978" cy="520993"/>
          </a:xfrm>
        </p:spPr>
        <p:txBody>
          <a:bodyPr/>
          <a:lstStyle/>
          <a:p>
            <a:pPr>
              <a:lnSpc>
                <a:spcPct val="100000"/>
              </a:lnSpc>
              <a:spcBef>
                <a:spcPts val="0"/>
              </a:spcBef>
              <a:defRPr/>
            </a:pPr>
            <a:r>
              <a:rPr lang="en-US" altLang="zh-CN" sz="2700"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cs typeface="+mn-ea"/>
                <a:sym typeface="微软雅黑" panose="020B0503020204020204" pitchFamily="34" charset="-122"/>
              </a:rPr>
              <a:t>Marketing</a:t>
            </a:r>
            <a:r>
              <a:rPr lang="zh-CN" altLang="en-US" sz="2700"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cs typeface="+mn-ea"/>
                <a:sym typeface="微软雅黑" panose="020B0503020204020204" pitchFamily="34" charset="-122"/>
              </a:rPr>
              <a:t> </a:t>
            </a:r>
            <a:r>
              <a:rPr lang="en-US" altLang="zh-CN" sz="2700"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cs typeface="+mn-ea"/>
                <a:sym typeface="微软雅黑" panose="020B0503020204020204" pitchFamily="34" charset="-122"/>
              </a:rPr>
              <a:t>Material</a:t>
            </a:r>
            <a:r>
              <a:rPr lang="zh-CN" altLang="en-US" sz="2700"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cs typeface="+mn-ea"/>
                <a:sym typeface="微软雅黑" panose="020B0503020204020204" pitchFamily="34" charset="-122"/>
              </a:rPr>
              <a:t> </a:t>
            </a:r>
            <a:r>
              <a:rPr lang="en-US" altLang="zh-CN" sz="2700"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cs typeface="+mn-ea"/>
                <a:sym typeface="微软雅黑" panose="020B0503020204020204" pitchFamily="34" charset="-122"/>
              </a:rPr>
              <a:t>Package</a:t>
            </a:r>
            <a:endParaRPr lang="zh-CN" altLang="en-US" sz="2700" kern="0" spc="-150" dirty="0">
              <a:gradFill>
                <a:gsLst>
                  <a:gs pos="0">
                    <a:srgbClr val="1971ED">
                      <a:lumMod val="60000"/>
                      <a:lumOff val="40000"/>
                    </a:srgbClr>
                  </a:gs>
                  <a:gs pos="29000">
                    <a:srgbClr val="1971ED"/>
                  </a:gs>
                  <a:gs pos="100000">
                    <a:srgbClr val="42BBF8"/>
                  </a:gs>
                </a:gsLst>
                <a:path path="circle">
                  <a:fillToRect l="50000" t="-80000" r="50000" b="180000"/>
                </a:path>
              </a:gradFill>
              <a:effectLst>
                <a:outerShdw blurRad="88900" dist="88900" dir="5400000" algn="t" rotWithShape="0">
                  <a:srgbClr val="297FD5">
                    <a:alpha val="20000"/>
                  </a:srgbClr>
                </a:outerShdw>
              </a:effectLst>
              <a:cs typeface="+mn-ea"/>
              <a:sym typeface="微软雅黑" panose="020B0503020204020204" pitchFamily="34" charset="-122"/>
            </a:endParaRPr>
          </a:p>
        </p:txBody>
      </p:sp>
      <p:graphicFrame>
        <p:nvGraphicFramePr>
          <p:cNvPr id="5" name="表格 83">
            <a:extLst>
              <a:ext uri="{FF2B5EF4-FFF2-40B4-BE49-F238E27FC236}">
                <a16:creationId xmlns:a16="http://schemas.microsoft.com/office/drawing/2014/main" id="{BBD956FF-5BDB-AFFF-1491-361871795725}"/>
              </a:ext>
            </a:extLst>
          </p:cNvPr>
          <p:cNvGraphicFramePr>
            <a:graphicFrameLocks noGrp="1"/>
          </p:cNvGraphicFramePr>
          <p:nvPr>
            <p:custDataLst>
              <p:tags r:id="rId1"/>
            </p:custDataLst>
          </p:nvPr>
        </p:nvGraphicFramePr>
        <p:xfrm>
          <a:off x="698498" y="1130299"/>
          <a:ext cx="10798177" cy="4027277"/>
        </p:xfrm>
        <a:graphic>
          <a:graphicData uri="http://schemas.openxmlformats.org/drawingml/2006/table">
            <a:tbl>
              <a:tblPr>
                <a:tableStyleId>{5940675A-B579-460E-94D1-54222C63F5DA}</a:tableStyleId>
              </a:tblPr>
              <a:tblGrid>
                <a:gridCol w="1006051">
                  <a:extLst>
                    <a:ext uri="{9D8B030D-6E8A-4147-A177-3AD203B41FA5}">
                      <a16:colId xmlns:a16="http://schemas.microsoft.com/office/drawing/2014/main" val="20000"/>
                    </a:ext>
                  </a:extLst>
                </a:gridCol>
                <a:gridCol w="703436">
                  <a:extLst>
                    <a:ext uri="{9D8B030D-6E8A-4147-A177-3AD203B41FA5}">
                      <a16:colId xmlns:a16="http://schemas.microsoft.com/office/drawing/2014/main" val="20001"/>
                    </a:ext>
                  </a:extLst>
                </a:gridCol>
                <a:gridCol w="1343886">
                  <a:extLst>
                    <a:ext uri="{9D8B030D-6E8A-4147-A177-3AD203B41FA5}">
                      <a16:colId xmlns:a16="http://schemas.microsoft.com/office/drawing/2014/main" val="20002"/>
                    </a:ext>
                  </a:extLst>
                </a:gridCol>
                <a:gridCol w="1741761">
                  <a:extLst>
                    <a:ext uri="{9D8B030D-6E8A-4147-A177-3AD203B41FA5}">
                      <a16:colId xmlns:a16="http://schemas.microsoft.com/office/drawing/2014/main" val="20003"/>
                    </a:ext>
                  </a:extLst>
                </a:gridCol>
                <a:gridCol w="844427">
                  <a:extLst>
                    <a:ext uri="{9D8B030D-6E8A-4147-A177-3AD203B41FA5}">
                      <a16:colId xmlns:a16="http://schemas.microsoft.com/office/drawing/2014/main" val="20004"/>
                    </a:ext>
                  </a:extLst>
                </a:gridCol>
                <a:gridCol w="5158616">
                  <a:extLst>
                    <a:ext uri="{9D8B030D-6E8A-4147-A177-3AD203B41FA5}">
                      <a16:colId xmlns:a16="http://schemas.microsoft.com/office/drawing/2014/main" val="20005"/>
                    </a:ext>
                  </a:extLst>
                </a:gridCol>
              </a:tblGrid>
              <a:tr h="344479">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GB" altLang="zh-CN" sz="1000" b="1" i="0" u="none" strike="noStrike"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Material Items</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2">
                        <a:lumMod val="90000"/>
                        <a:alpha val="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GB" altLang="zh-CN" sz="1000" b="1" i="0" u="none" strike="noStrike"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Serial number</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2">
                        <a:lumMod val="90000"/>
                        <a:alpha val="0"/>
                      </a:schemeClr>
                    </a:solidFill>
                  </a:tcPr>
                </a:tc>
                <a:tc gridSpan="2">
                  <a:txBody>
                    <a:bodyPr/>
                    <a:lstStyle/>
                    <a:p>
                      <a:pPr algn="ctr" fontAlgn="ctr"/>
                      <a:r>
                        <a:rPr lang="en-GB" altLang="zh-CN" sz="1000" b="1" u="none" strike="noStrike"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List of Materials</a:t>
                      </a:r>
                      <a:endParaRPr lang="en-GB" altLang="zh-CN" sz="1000" b="1" i="0" u="none" strike="noStrike"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2">
                        <a:lumMod val="90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GB" altLang="zh-CN" sz="1000" b="1" i="0" u="none" strike="noStrike"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Ready time</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2">
                        <a:lumMod val="90000"/>
                        <a:alpha val="0"/>
                      </a:schemeClr>
                    </a:solidFill>
                  </a:tcPr>
                </a:tc>
                <a:tc>
                  <a:txBody>
                    <a:bodyPr/>
                    <a:lstStyle/>
                    <a:p>
                      <a:pPr algn="ctr" fontAlgn="ctr"/>
                      <a:r>
                        <a:rPr lang="en-GB" altLang="zh-CN" sz="1000" b="1" i="0" u="none" strike="noStrike" dirty="0">
                          <a:solidFill>
                            <a:schemeClr val="accent1">
                              <a:lumMod val="7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Note</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2">
                        <a:lumMod val="90000"/>
                        <a:alpha val="0"/>
                      </a:schemeClr>
                    </a:solidFill>
                  </a:tcPr>
                </a:tc>
                <a:extLst>
                  <a:ext uri="{0D108BD9-81ED-4DB2-BD59-A6C34878D82A}">
                    <a16:rowId xmlns:a16="http://schemas.microsoft.com/office/drawing/2014/main" val="10000"/>
                  </a:ext>
                </a:extLst>
              </a:tr>
              <a:tr h="326218">
                <a:tc rowSpan="3">
                  <a:txBody>
                    <a:bodyPr/>
                    <a:lstStyle/>
                    <a:p>
                      <a:pPr algn="ctr" fontAlgn="ctr"/>
                      <a:r>
                        <a:rPr lang="en-US" altLang="zh-CN" sz="1000" b="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Marketing PackagesV1.0</a:t>
                      </a:r>
                      <a:endPar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algn="ctr" fontAlgn="ctr"/>
                      <a:r>
                        <a:rPr lang="en-US" altLang="zh-CN" sz="1000" b="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1</a:t>
                      </a:r>
                      <a:endPar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gridSpan="2">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Market Promotion</a:t>
                      </a:r>
                      <a:r>
                        <a:rPr lang="zh-CN" altLang="en-US"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 </a:t>
                      </a:r>
                      <a:r>
                        <a:rPr lang="en-US"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PPT</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tcPr>
                </a:tc>
                <a:tc>
                  <a:txBody>
                    <a:bodyPr/>
                    <a:lstStyle/>
                    <a:p>
                      <a:pPr algn="ctr" fontAlgn="ctr"/>
                      <a:r>
                        <a:rPr lang="zh-CN" altLang="en-US"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000" dirty="0"/>
                        <a:t>Market Background</a:t>
                      </a:r>
                      <a:r>
                        <a:rPr lang="zh-CN" altLang="en-US" sz="1000" dirty="0"/>
                        <a:t>、</a:t>
                      </a:r>
                      <a:r>
                        <a:rPr lang="en-US" altLang="zh-CN" sz="1000" dirty="0"/>
                        <a:t>Product Positioning</a:t>
                      </a:r>
                      <a:r>
                        <a:rPr lang="zh-CN" altLang="en-US" sz="1000" dirty="0"/>
                        <a:t>、</a:t>
                      </a:r>
                      <a:r>
                        <a:rPr lang="en-US" altLang="zh-CN" sz="1000" dirty="0"/>
                        <a:t>Core Highlights </a:t>
                      </a:r>
                      <a:r>
                        <a:rPr lang="zh-CN" altLang="en-US" sz="1000" dirty="0"/>
                        <a:t>、</a:t>
                      </a:r>
                      <a:r>
                        <a:rPr lang="en-US" altLang="zh-CN" sz="1000" dirty="0"/>
                        <a:t>Competitive Analysis</a:t>
                      </a:r>
                      <a:r>
                        <a:rPr lang="zh-CN" altLang="en-US" sz="1000" dirty="0"/>
                        <a:t>、</a:t>
                      </a:r>
                      <a:r>
                        <a:rPr lang="en-US" altLang="zh-CN" sz="1000" dirty="0"/>
                        <a:t>Specification Comparison</a:t>
                      </a:r>
                      <a:r>
                        <a:rPr lang="zh-CN" altLang="en-US" sz="1000" dirty="0"/>
                        <a:t>、</a:t>
                      </a:r>
                      <a:r>
                        <a:rPr lang="en-US" altLang="zh-CN" sz="1000" dirty="0"/>
                        <a:t>Product Installation</a:t>
                      </a:r>
                      <a:r>
                        <a:rPr lang="zh-CN" altLang="en-US" sz="1000" dirty="0"/>
                        <a:t>、</a:t>
                      </a:r>
                      <a:r>
                        <a:rPr lang="en-US" altLang="zh-CN" sz="1000" dirty="0"/>
                        <a:t>Product Milestone</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01"/>
                  </a:ext>
                </a:extLst>
              </a:tr>
              <a:tr h="326218">
                <a:tc vMerge="1">
                  <a:txBody>
                    <a:bodyPr/>
                    <a:lstStyle/>
                    <a:p>
                      <a:endParaRPr lang="en-US"/>
                    </a:p>
                  </a:txBody>
                  <a:tcPr>
                    <a:lnL w="12700">
                      <a:solidFill>
                        <a:schemeClr val="bg2">
                          <a:lumMod val="75000"/>
                        </a:schemeClr>
                      </a:solidFill>
                      <a:prstDash val="solid"/>
                    </a:lnL>
                    <a:lnR w="12700">
                      <a:solidFill>
                        <a:schemeClr val="bg2">
                          <a:lumMod val="75000"/>
                        </a:schemeClr>
                      </a:solidFill>
                      <a:prstDash val="solid"/>
                    </a:lnR>
                  </a:tcPr>
                </a:tc>
                <a:tc>
                  <a:txBody>
                    <a:bodyPr/>
                    <a:lstStyle/>
                    <a:p>
                      <a:pPr algn="ctr" fontAlgn="ctr"/>
                      <a:r>
                        <a:rPr lang="en-US" altLang="zh-CN" sz="1000" b="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2</a:t>
                      </a:r>
                      <a:endPar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One-Page leaflet</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Product leaflet</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algn="ctr" fontAlgn="ctr"/>
                      <a:r>
                        <a:rPr lang="en-US" altLang="zh-CN"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9.30</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P</a:t>
                      </a:r>
                      <a:r>
                        <a:rPr lang="en-US" altLang="zh-CN" sz="1000" dirty="0" err="1"/>
                        <a:t>roduct</a:t>
                      </a:r>
                      <a:r>
                        <a:rPr lang="en-US" altLang="zh-CN" sz="1000" dirty="0"/>
                        <a:t> Core Highlight and Specification</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02"/>
                  </a:ext>
                </a:extLst>
              </a:tr>
              <a:tr h="326218">
                <a:tc vMerge="1">
                  <a:txBody>
                    <a:bodyPr/>
                    <a:lstStyle/>
                    <a:p>
                      <a:endParaRPr lang="en-US"/>
                    </a:p>
                  </a:txBody>
                  <a:tcPr>
                    <a:lnL w="12700">
                      <a:solidFill>
                        <a:schemeClr val="bg2">
                          <a:lumMod val="75000"/>
                        </a:schemeClr>
                      </a:solidFill>
                      <a:prstDash val="soli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tcPr>
                </a:tc>
                <a:tc>
                  <a:txBody>
                    <a:bodyPr/>
                    <a:lstStyle/>
                    <a:p>
                      <a:pPr algn="ctr" fontAlgn="ctr"/>
                      <a:r>
                        <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3</a:t>
                      </a:r>
                    </a:p>
                  </a:txBody>
                  <a:tcPr marL="9138" marR="9138" marT="9138"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defRPr/>
                      </a:pPr>
                      <a:r>
                        <a:rPr lang="en-US"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Picture</a:t>
                      </a:r>
                      <a:r>
                        <a:rPr lang="zh-CN" altLang="en-US"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 </a:t>
                      </a:r>
                      <a:r>
                        <a:rPr lang="en-US"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Category</a:t>
                      </a:r>
                    </a:p>
                  </a:txBody>
                  <a:tcPr marL="9525" marR="9525" marT="952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tc>
                  <a:txBody>
                    <a:bodyPr/>
                    <a:lstStyle/>
                    <a:p>
                      <a:r>
                        <a:rPr lang="en-US" altLang="zh-CN" sz="1000" dirty="0"/>
                        <a:t>High-definition Product Images</a:t>
                      </a:r>
                    </a:p>
                  </a:txBody>
                  <a:tcPr marL="9525" marR="9525" marT="952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tc>
                  <a:txBody>
                    <a:bodyPr/>
                    <a:lstStyle/>
                    <a:p>
                      <a:pPr algn="ctr" fontAlgn="ctr"/>
                      <a:r>
                        <a:rPr lang="en-US" altLang="zh-CN"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9.30</a:t>
                      </a:r>
                      <a:endParaRPr lang="zh-CN" altLang="en-US"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tc>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US" altLang="zh-CN" sz="1000" dirty="0"/>
                        <a:t>High-definition, multi-angle real photos and renderings</a:t>
                      </a:r>
                    </a:p>
                  </a:txBody>
                  <a:tcPr marL="9525" marR="9525" marT="9525" marB="0" anchor="ctr">
                    <a:lnL w="12700" cap="flat" cmpd="sng" algn="ctr">
                      <a:solidFill>
                        <a:schemeClr val="bg2">
                          <a:lumMod val="75000"/>
                        </a:schemeClr>
                      </a:solidFill>
                      <a:prstDash val="solid"/>
                      <a:round/>
                      <a:headEnd type="none" w="med" len="med"/>
                      <a:tailEnd type="none" w="med" len="med"/>
                    </a:lnL>
                    <a:lnR w="12700">
                      <a:solidFill>
                        <a:schemeClr val="bg2">
                          <a:lumMod val="75000"/>
                        </a:schemeClr>
                      </a:solidFill>
                      <a:prstDash val="soli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05"/>
                  </a:ext>
                </a:extLst>
              </a:tr>
              <a:tr h="326218">
                <a:tc rowSpan="6">
                  <a:txBody>
                    <a:bodyPr/>
                    <a:lstStyle/>
                    <a:p>
                      <a:pPr algn="ctr" fontAlgn="ctr"/>
                      <a:r>
                        <a:rPr lang="en-GB" altLang="zh-CN" sz="1000" b="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Product Packages</a:t>
                      </a:r>
                      <a:r>
                        <a:rPr lang="en-US" altLang="zh-CN" sz="1000" b="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V1.0 </a:t>
                      </a:r>
                      <a:endPar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algn="ctr" fontAlgn="ctr"/>
                      <a:r>
                        <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4</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gridSpan="2">
                  <a:txBody>
                    <a:bodyPr/>
                    <a:lstStyle/>
                    <a:p>
                      <a:pPr algn="l" fontAlgn="ct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Solution System Connection Diagram</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tcPr>
                </a:tc>
                <a:tc>
                  <a:txBody>
                    <a:bodyPr/>
                    <a:lstStyle/>
                    <a:p>
                      <a:pPr algn="ctr" fontAlgn="ctr"/>
                      <a:r>
                        <a:rPr lang="en-US" altLang="zh-CN"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9.30</a:t>
                      </a:r>
                      <a:endParaRPr lang="zh-CN" altLang="en-US"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US" altLang="zh-CN" sz="1000" dirty="0"/>
                        <a:t>Solution System Block Diagram.</a:t>
                      </a:r>
                      <a:endPar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p>
                      <a:pPr algn="l" fontAlgn="ctr"/>
                      <a:endParaRPr lang="en-US"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06"/>
                  </a:ext>
                </a:extLst>
              </a:tr>
              <a:tr h="326218">
                <a:tc vMerge="1">
                  <a:txBody>
                    <a:bodyPr/>
                    <a:lstStyle/>
                    <a:p>
                      <a:endParaRPr lang="en-US"/>
                    </a:p>
                  </a:txBody>
                  <a:tcPr>
                    <a:lnL w="12700">
                      <a:solidFill>
                        <a:schemeClr val="bg2">
                          <a:lumMod val="75000"/>
                        </a:schemeClr>
                      </a:solidFill>
                      <a:prstDash val="solid"/>
                    </a:lnL>
                    <a:lnR w="12700">
                      <a:solidFill>
                        <a:schemeClr val="bg2">
                          <a:lumMod val="75000"/>
                        </a:schemeClr>
                      </a:solidFill>
                      <a:prstDash val="solid"/>
                    </a:lnR>
                  </a:tcPr>
                </a:tc>
                <a:tc>
                  <a:txBody>
                    <a:bodyPr/>
                    <a:lstStyle/>
                    <a:p>
                      <a:pPr algn="ctr" fontAlgn="ctr"/>
                      <a:r>
                        <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5</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gridSpan="2">
                  <a:txBody>
                    <a:bodyPr/>
                    <a:lstStyle/>
                    <a:p>
                      <a:pPr algn="l" fontAlgn="ct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Product Specification, Size Three Views</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tcPr>
                </a:tc>
                <a:tc>
                  <a:txBody>
                    <a:bodyPr/>
                    <a:lstStyle/>
                    <a:p>
                      <a:pPr algn="ctr" fontAlgn="ctr"/>
                      <a:r>
                        <a:rPr lang="en-US" altLang="zh-CN"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8.12</a:t>
                      </a:r>
                      <a:endParaRPr lang="zh-CN" altLang="en-US"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US" altLang="zh-CN" sz="1000" dirty="0"/>
                        <a:t>Product Specification, Dimensional Views</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07"/>
                  </a:ext>
                </a:extLst>
              </a:tr>
              <a:tr h="326218">
                <a:tc vMerge="1">
                  <a:txBody>
                    <a:bodyPr/>
                    <a:lstStyle/>
                    <a:p>
                      <a:endParaRPr lang="en-US"/>
                    </a:p>
                  </a:txBody>
                  <a:tcPr>
                    <a:lnL w="12700">
                      <a:solidFill>
                        <a:schemeClr val="bg2">
                          <a:lumMod val="75000"/>
                        </a:schemeClr>
                      </a:solidFill>
                      <a:prstDash val="solid"/>
                    </a:lnL>
                    <a:lnR w="12700">
                      <a:solidFill>
                        <a:schemeClr val="bg2">
                          <a:lumMod val="75000"/>
                        </a:schemeClr>
                      </a:solidFill>
                      <a:prstDash val="solid"/>
                    </a:lnR>
                  </a:tcPr>
                </a:tc>
                <a:tc>
                  <a:txBody>
                    <a:bodyPr/>
                    <a:lstStyle/>
                    <a:p>
                      <a:pPr algn="ctr" fontAlgn="ctr"/>
                      <a:r>
                        <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6</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gridSpan="2">
                  <a:txBody>
                    <a:bodyPr/>
                    <a:lstStyle/>
                    <a:p>
                      <a:pPr algn="l" fontAlgn="ct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Product Manuals</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tcPr>
                </a:tc>
                <a:tc>
                  <a:txBody>
                    <a:bodyPr/>
                    <a:lstStyle/>
                    <a:p>
                      <a:pPr algn="ctr" fontAlgn="ctr"/>
                      <a:r>
                        <a:rPr lang="en-US" altLang="zh-CN"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9.30</a:t>
                      </a:r>
                      <a:endParaRPr lang="zh-CN" altLang="en-US"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US" altLang="zh-CN" sz="1000" dirty="0"/>
                        <a:t>User Guide, Configuration Instructions</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08"/>
                  </a:ext>
                </a:extLst>
              </a:tr>
              <a:tr h="326218">
                <a:tc vMerge="1">
                  <a:txBody>
                    <a:bodyPr/>
                    <a:lstStyle/>
                    <a:p>
                      <a:endParaRPr lang="en-US"/>
                    </a:p>
                  </a:txBody>
                  <a:tcPr>
                    <a:lnL w="12700">
                      <a:solidFill>
                        <a:schemeClr val="bg2">
                          <a:lumMod val="75000"/>
                        </a:schemeClr>
                      </a:solidFill>
                      <a:prstDash val="solid"/>
                    </a:lnL>
                    <a:lnR w="12700">
                      <a:solidFill>
                        <a:schemeClr val="bg2">
                          <a:lumMod val="75000"/>
                        </a:schemeClr>
                      </a:solidFill>
                      <a:prstDash val="solid"/>
                    </a:lnR>
                  </a:tcPr>
                </a:tc>
                <a:tc>
                  <a:txBody>
                    <a:bodyPr/>
                    <a:lstStyle/>
                    <a:p>
                      <a:pPr algn="ctr" fontAlgn="ctr"/>
                      <a:r>
                        <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7</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gridSpan="2">
                  <a:txBody>
                    <a:bodyPr/>
                    <a:lstStyle/>
                    <a:p>
                      <a:pPr algn="l" fontAlgn="ct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Installation Guide + Brief Installation Manual</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schemeClr>
                    </a:solidFill>
                  </a:tcPr>
                </a:tc>
                <a:tc>
                  <a:txBody>
                    <a:bodyPr/>
                    <a:lstStyle/>
                    <a:p>
                      <a:pPr algn="ctr" fontAlgn="ctr"/>
                      <a:r>
                        <a:rPr lang="en-US" altLang="zh-CN"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8.12</a:t>
                      </a:r>
                      <a:endParaRPr lang="zh-CN" altLang="en-US" sz="1000" b="1"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US" altLang="zh-CN" sz="1000" dirty="0"/>
                        <a:t>Installation Guide</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09"/>
                  </a:ext>
                </a:extLst>
              </a:tr>
              <a:tr h="326218">
                <a:tc vMerge="1">
                  <a:txBody>
                    <a:bodyPr/>
                    <a:lstStyle/>
                    <a:p>
                      <a:endParaRPr lang="en-US"/>
                    </a:p>
                  </a:txBody>
                  <a:tcPr>
                    <a:lnL w="12700">
                      <a:solidFill>
                        <a:schemeClr val="bg2">
                          <a:lumMod val="75000"/>
                        </a:schemeClr>
                      </a:solidFill>
                      <a:prstDash val="solid"/>
                    </a:lnL>
                    <a:lnR w="12700">
                      <a:solidFill>
                        <a:schemeClr val="bg2">
                          <a:lumMod val="75000"/>
                        </a:schemeClr>
                      </a:solidFill>
                      <a:prstDash val="solid"/>
                    </a:lnR>
                  </a:tcPr>
                </a:tc>
                <a:tc>
                  <a:txBody>
                    <a:bodyPr/>
                    <a:lstStyle/>
                    <a:p>
                      <a:pPr algn="ctr" fontAlgn="ctr"/>
                      <a:r>
                        <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8</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gridSpan="2">
                  <a:txBody>
                    <a:bodyPr/>
                    <a:lstStyle/>
                    <a:p>
                      <a:pPr algn="l" fontAlgn="ct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Saleable List + Sales Program</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000" b="1" u="none" strike="noStrike" kern="1200" noProof="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9.30</a:t>
                      </a:r>
                      <a:endParaRPr lang="zh-CN" altLang="en-US" sz="1000" b="1" u="none" strike="noStrike" kern="1200" noProof="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US" altLang="zh-CN" sz="1000" dirty="0"/>
                        <a:t>Main Unit + Accessories, Complete System</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10"/>
                  </a:ext>
                </a:extLst>
              </a:tr>
              <a:tr h="326218">
                <a:tc vMerge="1">
                  <a:txBody>
                    <a:bodyPr/>
                    <a:lstStyle/>
                    <a:p>
                      <a:endParaRPr lang="en-US"/>
                    </a:p>
                  </a:txBody>
                  <a:tcPr>
                    <a:lnL w="12700">
                      <a:solidFill>
                        <a:schemeClr val="bg2">
                          <a:lumMod val="75000"/>
                        </a:schemeClr>
                      </a:solidFill>
                      <a:prstDash val="solid"/>
                    </a:lnL>
                    <a:lnR w="12700">
                      <a:solidFill>
                        <a:schemeClr val="bg2">
                          <a:lumMod val="75000"/>
                        </a:schemeClr>
                      </a:solidFill>
                      <a:prstDash val="solid"/>
                    </a:lnR>
                  </a:tcPr>
                </a:tc>
                <a:tc>
                  <a:txBody>
                    <a:bodyPr/>
                    <a:lstStyle/>
                    <a:p>
                      <a:pPr algn="ctr" fontAlgn="ctr"/>
                      <a:r>
                        <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9</a:t>
                      </a: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gridSpan="2">
                  <a:txBody>
                    <a:bodyPr/>
                    <a:lstStyle/>
                    <a:p>
                      <a:pPr algn="l" fontAlgn="ct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System Validation Reports, Test Reports</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000" b="1" u="none" strike="noStrike" kern="1200" noProof="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9.30</a:t>
                      </a:r>
                      <a:endParaRPr lang="zh-CN" altLang="en-US" sz="1000" b="1" u="none" strike="noStrike" kern="1200" noProof="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US" altLang="zh-CN" sz="1000" dirty="0"/>
                        <a:t>Verification Report, Test Report</a:t>
                      </a:r>
                    </a:p>
                  </a:txBody>
                  <a:tcPr marL="9525" marR="9525" marT="9525"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11"/>
                  </a:ext>
                </a:extLst>
              </a:tr>
              <a:tr h="32621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b="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Certification PackagesV1.0</a:t>
                      </a:r>
                      <a:endPar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138" marR="9138" marT="9138" marB="0" anchor="ctr">
                    <a:lnL w="12700">
                      <a:solidFill>
                        <a:schemeClr val="bg2">
                          <a:lumMod val="75000"/>
                        </a:schemeClr>
                      </a:solidFill>
                      <a:prstDash val="soli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tc>
                  <a:txBody>
                    <a:bodyPr/>
                    <a:lstStyle/>
                    <a:p>
                      <a:pPr algn="ctr" fontAlgn="ctr"/>
                      <a:r>
                        <a:rPr lang="en-US" altLang="zh-CN" sz="1000" b="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11</a:t>
                      </a:r>
                      <a:endParaRPr lang="en-US" altLang="zh-CN" sz="1000" b="0" i="0"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138" marR="9138" marT="9138"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tc gridSpan="2">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E</a:t>
                      </a:r>
                      <a:r>
                        <a:rPr lang="en-US" altLang="zh-CN" sz="1000" dirty="0"/>
                        <a:t>mark/CE-RED/ FCC/ UKCA/ROHS/REACH/PTCRB</a:t>
                      </a:r>
                    </a:p>
                  </a:txBody>
                  <a:tcPr marL="9525" marR="9525" marT="952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en-US" altLang="zh-CN" sz="1000" b="1" u="none" strike="noStrike" kern="1200" noProof="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9.30</a:t>
                      </a:r>
                      <a:endParaRPr lang="zh-CN" altLang="en-US" sz="1000" b="1" u="none" strike="noStrike" kern="1200" noProof="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525" marR="9525" marT="9525" marB="0" anchor="ctr">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tc>
                  <a:txBody>
                    <a:bodyPr/>
                    <a:lstStyle/>
                    <a:p>
                      <a:pPr marL="0" marR="0" lvl="0" indent="0" algn="l" defTabSz="812800" rtl="0" eaLnBrk="1" fontAlgn="ctr" latinLnBrk="0" hangingPunct="1">
                        <a:lnSpc>
                          <a:spcPct val="100000"/>
                        </a:lnSpc>
                        <a:spcBef>
                          <a:spcPts val="0"/>
                        </a:spcBef>
                        <a:spcAft>
                          <a:spcPts val="0"/>
                        </a:spcAft>
                        <a:buClrTx/>
                        <a:buSzTx/>
                        <a:buFontTx/>
                        <a:buNone/>
                        <a:tabLst/>
                        <a:defRPr/>
                      </a:pP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 </a:t>
                      </a:r>
                      <a:r>
                        <a:rPr lang="en-US" altLang="zh-CN" sz="1000" dirty="0"/>
                        <a:t>Certification</a:t>
                      </a:r>
                      <a:r>
                        <a:rPr lang="en-GB" altLang="zh-CN" sz="1000" b="0" u="none" strike="noStrike" kern="1200"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 report</a:t>
                      </a:r>
                      <a:endParaRPr lang="en-US" altLang="zh-CN" sz="1000" dirty="0"/>
                    </a:p>
                  </a:txBody>
                  <a:tcPr marL="9525" marR="9525" marT="9525" marB="0" anchor="ctr">
                    <a:lnL w="12700" cap="flat" cmpd="sng" algn="ctr">
                      <a:solidFill>
                        <a:schemeClr val="bg2">
                          <a:lumMod val="75000"/>
                        </a:schemeClr>
                      </a:solidFill>
                      <a:prstDash val="solid"/>
                      <a:round/>
                      <a:headEnd type="none" w="med" len="med"/>
                      <a:tailEnd type="none" w="med" len="med"/>
                    </a:lnL>
                    <a:lnR w="12700">
                      <a:solidFill>
                        <a:schemeClr val="bg2">
                          <a:lumMod val="75000"/>
                        </a:schemeClr>
                      </a:solidFill>
                      <a:prstDash val="solid"/>
                    </a:lnR>
                    <a:lnT w="12700" cap="flat" cmpd="sng" algn="ctr">
                      <a:solidFill>
                        <a:schemeClr val="bg2">
                          <a:lumMod val="75000"/>
                        </a:schemeClr>
                      </a:solidFill>
                      <a:prstDash val="solid"/>
                      <a:round/>
                      <a:headEnd type="none" w="med" len="med"/>
                      <a:tailEnd type="none" w="med" len="med"/>
                    </a:lnT>
                    <a:lnB w="12700">
                      <a:solidFill>
                        <a:schemeClr val="bg2">
                          <a:lumMod val="75000"/>
                        </a:schemeClr>
                      </a:solidFill>
                      <a:prstDash val="solid"/>
                    </a:lnB>
                    <a:solidFill>
                      <a:schemeClr val="bg1">
                        <a:lumMod val="95000"/>
                        <a:alpha val="0"/>
                      </a:schemeClr>
                    </a:solidFill>
                  </a:tcPr>
                </a:tc>
                <a:extLst>
                  <a:ext uri="{0D108BD9-81ED-4DB2-BD59-A6C34878D82A}">
                    <a16:rowId xmlns:a16="http://schemas.microsoft.com/office/drawing/2014/main" val="10013"/>
                  </a:ext>
                </a:extLst>
              </a:tr>
              <a:tr h="401706">
                <a:tc gridSpan="6">
                  <a:txBody>
                    <a:bodyPr/>
                    <a:lstStyle/>
                    <a:p>
                      <a:pPr algn="l" fontAlgn="ctr"/>
                      <a:r>
                        <a:rPr lang="en-US" altLang="zh-CN" sz="900" b="0" i="1"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Notes:  </a:t>
                      </a:r>
                    </a:p>
                    <a:p>
                      <a:pPr algn="l" fontAlgn="ctr"/>
                      <a:r>
                        <a:rPr lang="en-GB" altLang="zh-CN" sz="900" b="0" i="1"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The above materials are available through the link</a:t>
                      </a:r>
                      <a:r>
                        <a:rPr lang="zh-CN" altLang="en-US" sz="900" b="0" i="1"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a:t>
                      </a:r>
                      <a:r>
                        <a:rPr lang="en-US" altLang="zh-CN" sz="900" b="0"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 </a:t>
                      </a:r>
                    </a:p>
                    <a:p>
                      <a:pPr algn="l" fontAlgn="ctr"/>
                      <a:r>
                        <a:rPr lang="en-US" altLang="zh-CN" sz="900" b="0" i="1"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Password</a:t>
                      </a:r>
                      <a:r>
                        <a:rPr lang="zh-CN" altLang="en-US" sz="900" b="0" i="1"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a:t>
                      </a:r>
                      <a:r>
                        <a:rPr lang="en-US" altLang="zh-CN" sz="900" b="0" i="1" dirty="0">
                          <a:solidFill>
                            <a:schemeClr val="bg2">
                              <a:lumMod val="25000"/>
                            </a:schemeClr>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 </a:t>
                      </a:r>
                      <a:endParaRPr lang="en-US" altLang="zh-CN" sz="900" b="0" i="1" u="none" strike="noStrike" dirty="0">
                        <a:solidFill>
                          <a:schemeClr val="bg2">
                            <a:lumMod val="25000"/>
                          </a:schemeClr>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a:txBody>
                  <a:tcPr marL="9138" marR="9138" marT="9138" marB="0" anchor="ctr">
                    <a:lnL w="12700">
                      <a:solidFill>
                        <a:schemeClr val="bg2">
                          <a:lumMod val="75000"/>
                        </a:schemeClr>
                      </a:solidFill>
                      <a:prstDash val="solid"/>
                    </a:lnL>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alpha val="0"/>
                      </a:schemeClr>
                    </a:solidFill>
                  </a:tcPr>
                </a:tc>
                <a:tc hMerge="1">
                  <a:txBody>
                    <a:bodyPr/>
                    <a:lstStyle/>
                    <a:p>
                      <a:endParaRPr lang="en-US"/>
                    </a:p>
                  </a:txBody>
                  <a:tcPr marL="9138" marR="9138" marT="9138" marB="0" anchor="ctr">
                    <a:lnT w="12700">
                      <a:solidFill>
                        <a:schemeClr val="bg2">
                          <a:lumMod val="75000"/>
                        </a:schemeClr>
                      </a:solidFill>
                      <a:prstDash val="solid"/>
                    </a:lnT>
                    <a:lnB w="12700">
                      <a:solidFill>
                        <a:schemeClr val="bg2">
                          <a:lumMod val="75000"/>
                        </a:schemeClr>
                      </a:solidFill>
                      <a:prstDash val="solid"/>
                    </a:lnB>
                    <a:solidFill>
                      <a:schemeClr val="bg1">
                        <a:lumMod val="95000"/>
                      </a:schemeClr>
                    </a:solidFill>
                  </a:tcPr>
                </a:tc>
                <a:tc hMerge="1">
                  <a:txBody>
                    <a:bodyPr/>
                    <a:lstStyle/>
                    <a:p>
                      <a:endParaRPr lang="en-US"/>
                    </a:p>
                  </a:txBody>
                  <a:tcPr marL="9138" marR="9138" marT="9138" marB="0" anchor="ctr">
                    <a:lnT w="12700">
                      <a:solidFill>
                        <a:schemeClr val="bg2">
                          <a:lumMod val="75000"/>
                        </a:schemeClr>
                      </a:solidFill>
                      <a:prstDash val="solid"/>
                    </a:lnT>
                    <a:lnB w="12700">
                      <a:solidFill>
                        <a:schemeClr val="bg2">
                          <a:lumMod val="75000"/>
                        </a:schemeClr>
                      </a:solidFill>
                      <a:prstDash val="solid"/>
                    </a:lnB>
                    <a:solidFill>
                      <a:schemeClr val="bg1">
                        <a:lumMod val="95000"/>
                      </a:schemeClr>
                    </a:solidFill>
                  </a:tcPr>
                </a:tc>
                <a:tc hMerge="1">
                  <a:txBody>
                    <a:bodyPr/>
                    <a:lstStyle/>
                    <a:p>
                      <a:endParaRPr lang="en-US"/>
                    </a:p>
                  </a:txBody>
                  <a:tcPr>
                    <a:lnT w="12700">
                      <a:solidFill>
                        <a:schemeClr val="bg2">
                          <a:lumMod val="75000"/>
                        </a:schemeClr>
                      </a:solidFill>
                      <a:prstDash val="solid"/>
                    </a:lnT>
                    <a:lnB w="12700">
                      <a:solidFill>
                        <a:schemeClr val="bg2">
                          <a:lumMod val="75000"/>
                        </a:schemeClr>
                      </a:solidFill>
                      <a:prstDash val="solid"/>
                    </a:lnB>
                  </a:tcPr>
                </a:tc>
                <a:tc hMerge="1">
                  <a:txBody>
                    <a:bodyPr/>
                    <a:lstStyle/>
                    <a:p>
                      <a:endParaRPr lang="en-US"/>
                    </a:p>
                  </a:txBody>
                  <a:tcPr marL="9138" marR="9138" marT="9138" marB="0" anchor="ctr">
                    <a:lnT w="12700">
                      <a:solidFill>
                        <a:schemeClr val="bg2">
                          <a:lumMod val="75000"/>
                        </a:schemeClr>
                      </a:solidFill>
                      <a:prstDash val="solid"/>
                    </a:lnT>
                    <a:lnB w="12700">
                      <a:solidFill>
                        <a:schemeClr val="bg2">
                          <a:lumMod val="75000"/>
                        </a:schemeClr>
                      </a:solidFill>
                      <a:prstDash val="solid"/>
                    </a:lnB>
                    <a:solidFill>
                      <a:schemeClr val="bg1">
                        <a:lumMod val="95000"/>
                      </a:schemeClr>
                    </a:solidFill>
                  </a:tcPr>
                </a:tc>
                <a:tc hMerge="1">
                  <a:txBody>
                    <a:bodyPr/>
                    <a:lstStyle/>
                    <a:p>
                      <a:endParaRPr lang="en-US"/>
                    </a:p>
                  </a:txBody>
                  <a:tcPr marL="9138" marR="9138" marT="9138" marB="0" anchor="ctr">
                    <a:lnR w="12700">
                      <a:solidFill>
                        <a:schemeClr val="bg2">
                          <a:lumMod val="75000"/>
                        </a:schemeClr>
                      </a:solidFill>
                      <a:prstDash val="solid"/>
                    </a:lnR>
                    <a:lnT w="12700">
                      <a:solidFill>
                        <a:schemeClr val="bg2">
                          <a:lumMod val="75000"/>
                        </a:schemeClr>
                      </a:solidFill>
                      <a:prstDash val="solid"/>
                    </a:lnT>
                    <a:lnB w="12700">
                      <a:solidFill>
                        <a:schemeClr val="bg2">
                          <a:lumMod val="75000"/>
                        </a:schemeClr>
                      </a:solidFill>
                      <a:prstDash val="solid"/>
                    </a:lnB>
                    <a:solidFill>
                      <a:schemeClr val="bg1">
                        <a:lumMod val="95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698353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形状&#10;&#10;描述已自动生成">
            <a:extLst>
              <a:ext uri="{FF2B5EF4-FFF2-40B4-BE49-F238E27FC236}">
                <a16:creationId xmlns:a16="http://schemas.microsoft.com/office/drawing/2014/main" id="{13A0D06D-CBD6-8EE5-2732-E174C64A0D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276" r="38508" b="17276"/>
          <a:stretch>
            <a:fillRect/>
          </a:stretch>
        </p:blipFill>
        <p:spPr>
          <a:xfrm>
            <a:off x="3514825" y="0"/>
            <a:ext cx="8677177" cy="6858000"/>
          </a:xfrm>
          <a:prstGeom prst="rect">
            <a:avLst/>
          </a:prstGeom>
        </p:spPr>
      </p:pic>
      <p:pic>
        <p:nvPicPr>
          <p:cNvPr id="2" name="图片 1">
            <a:extLst>
              <a:ext uri="{FF2B5EF4-FFF2-40B4-BE49-F238E27FC236}">
                <a16:creationId xmlns:a16="http://schemas.microsoft.com/office/drawing/2014/main" id="{F8181619-BC65-DBC2-57E5-A22C0CDB0A8D}"/>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8804" y="858"/>
            <a:ext cx="12190476" cy="6857143"/>
          </a:xfrm>
          <a:prstGeom prst="rect">
            <a:avLst/>
          </a:prstGeom>
        </p:spPr>
      </p:pic>
      <p:sp>
        <p:nvSpPr>
          <p:cNvPr id="4" name="文本框 3"/>
          <p:cNvSpPr txBox="1"/>
          <p:nvPr/>
        </p:nvSpPr>
        <p:spPr>
          <a:xfrm>
            <a:off x="701340" y="2535188"/>
            <a:ext cx="7314794" cy="1330429"/>
          </a:xfrm>
          <a:prstGeom prst="rect">
            <a:avLst/>
          </a:prstGeom>
          <a:noFill/>
        </p:spPr>
        <p:txBody>
          <a:bodyPr wrap="square" rtlCol="0">
            <a:spAutoFit/>
          </a:bodyPr>
          <a:lstStyle/>
          <a:p>
            <a:pPr defTabSz="387035">
              <a:lnSpc>
                <a:spcPct val="130000"/>
              </a:lnSpc>
              <a:defRPr/>
            </a:pPr>
            <a:r>
              <a:rPr lang="en-US" altLang="zh-CN" sz="6857" b="1" dirty="0">
                <a:solidFill>
                  <a:srgbClr val="0075C2"/>
                </a:solidFill>
                <a:latin typeface="微软雅黑" panose="020B0503020204020204" pitchFamily="34" charset="-122"/>
                <a:ea typeface="微软雅黑" panose="020B0503020204020204" pitchFamily="34" charset="-122"/>
                <a:cs typeface="OPPOSans R"/>
                <a:sym typeface="微软雅黑" panose="020B0503020204020204" pitchFamily="34" charset="-122"/>
              </a:rPr>
              <a:t>Thank You!</a:t>
            </a:r>
            <a:endParaRPr lang="en-GB" altLang="zh-CN" sz="6857" b="1" dirty="0">
              <a:solidFill>
                <a:srgbClr val="0075C2"/>
              </a:solidFill>
              <a:latin typeface="微软雅黑" panose="020B0503020204020204" pitchFamily="34" charset="-122"/>
              <a:ea typeface="微软雅黑" panose="020B0503020204020204" pitchFamily="34" charset="-122"/>
              <a:cs typeface="OPPOSans R"/>
              <a:sym typeface="微软雅黑" panose="020B0503020204020204" pitchFamily="34" charset="-122"/>
            </a:endParaRPr>
          </a:p>
        </p:txBody>
      </p:sp>
      <p:pic>
        <p:nvPicPr>
          <p:cNvPr id="3" name="图形 2">
            <a:extLst>
              <a:ext uri="{FF2B5EF4-FFF2-40B4-BE49-F238E27FC236}">
                <a16:creationId xmlns:a16="http://schemas.microsoft.com/office/drawing/2014/main" id="{2DDB2857-4F61-A75C-86AB-8F0CF51C88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0400" y="658791"/>
            <a:ext cx="2235378" cy="261858"/>
          </a:xfrm>
          <a:prstGeom prst="rect">
            <a:avLst/>
          </a:prstGeom>
        </p:spPr>
      </p:pic>
      <p:sp>
        <p:nvSpPr>
          <p:cNvPr id="7" name="文本占位符 11">
            <a:extLst>
              <a:ext uri="{FF2B5EF4-FFF2-40B4-BE49-F238E27FC236}">
                <a16:creationId xmlns:a16="http://schemas.microsoft.com/office/drawing/2014/main" id="{2AF6D3FD-8740-9423-A7EA-2F9D41B62A0D}"/>
              </a:ext>
            </a:extLst>
          </p:cNvPr>
          <p:cNvSpPr txBox="1">
            <a:spLocks/>
          </p:cNvSpPr>
          <p:nvPr/>
        </p:nvSpPr>
        <p:spPr>
          <a:xfrm>
            <a:off x="0" y="6008688"/>
            <a:ext cx="2786063" cy="327025"/>
          </a:xfrm>
        </p:spPr>
        <p:txBody>
          <a:bodyPr/>
          <a:lstStyle>
            <a:lvl1pPr marL="228996" indent="-228996" algn="l" defTabSz="914370" rtl="0" eaLnBrk="1" latinLnBrk="0" hangingPunct="1">
              <a:lnSpc>
                <a:spcPct val="90000"/>
              </a:lnSpc>
              <a:spcBef>
                <a:spcPts val="1003"/>
              </a:spcBef>
              <a:buFont typeface="Arial" panose="020B0604020202020204" pitchFamily="34" charset="0"/>
              <a:buChar char="•"/>
              <a:defRPr sz="2800" kern="1200">
                <a:solidFill>
                  <a:schemeClr val="tx1"/>
                </a:solidFill>
                <a:latin typeface="+mn-lt"/>
                <a:ea typeface="+mn-ea"/>
                <a:cs typeface="+mn-cs"/>
              </a:defRPr>
            </a:lvl1pPr>
            <a:lvl2pPr marL="686181" indent="-228996" algn="l" defTabSz="914370" rtl="0" eaLnBrk="1" latinLnBrk="0" hangingPunct="1">
              <a:lnSpc>
                <a:spcPct val="90000"/>
              </a:lnSpc>
              <a:spcBef>
                <a:spcPts val="502"/>
              </a:spcBef>
              <a:buFont typeface="Arial" panose="020B0604020202020204" pitchFamily="34" charset="0"/>
              <a:buChar char="•"/>
              <a:defRPr sz="2400" kern="1200">
                <a:solidFill>
                  <a:schemeClr val="tx1"/>
                </a:solidFill>
                <a:latin typeface="+mn-lt"/>
                <a:ea typeface="+mn-ea"/>
                <a:cs typeface="+mn-cs"/>
              </a:defRPr>
            </a:lvl2pPr>
            <a:lvl3pPr marL="1143366" indent="-228996" algn="l" defTabSz="914370" rtl="0" eaLnBrk="1" latinLnBrk="0" hangingPunct="1">
              <a:lnSpc>
                <a:spcPct val="90000"/>
              </a:lnSpc>
              <a:spcBef>
                <a:spcPts val="502"/>
              </a:spcBef>
              <a:buFont typeface="Arial" panose="020B0604020202020204" pitchFamily="34" charset="0"/>
              <a:buChar char="•"/>
              <a:defRPr sz="2000" kern="1200">
                <a:solidFill>
                  <a:schemeClr val="tx1"/>
                </a:solidFill>
                <a:latin typeface="+mn-lt"/>
                <a:ea typeface="+mn-ea"/>
                <a:cs typeface="+mn-cs"/>
              </a:defRPr>
            </a:lvl3pPr>
            <a:lvl4pPr marL="160055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4pPr>
            <a:lvl5pPr marL="2057736"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5pPr>
            <a:lvl6pPr marL="2514921"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6pPr>
            <a:lvl7pPr marL="297210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7pPr>
            <a:lvl8pPr marL="3429292"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8pPr>
            <a:lvl9pPr marL="3886477" indent="-228996" algn="l" defTabSz="914370" rtl="0" eaLnBrk="1" latinLnBrk="0" hangingPunct="1">
              <a:lnSpc>
                <a:spcPct val="90000"/>
              </a:lnSpc>
              <a:spcBef>
                <a:spcPts val="502"/>
              </a:spcBef>
              <a:buFont typeface="Arial" panose="020B0604020202020204" pitchFamily="34" charset="0"/>
              <a:buChar char="•"/>
              <a:defRPr sz="1803" kern="1200">
                <a:solidFill>
                  <a:schemeClr val="tx1"/>
                </a:solidFill>
                <a:latin typeface="+mn-lt"/>
                <a:ea typeface="+mn-ea"/>
                <a:cs typeface="+mn-cs"/>
              </a:defRPr>
            </a:lvl9pPr>
          </a:lstStyle>
          <a:p>
            <a:pPr marL="0" indent="0" algn="ctr">
              <a:buFont typeface="Arial" panose="020B0604020202020204" pitchFamily="34" charset="0"/>
              <a:buNone/>
            </a:pPr>
            <a:r>
              <a:rPr lang="en-US" altLang="zh-CN" sz="1000">
                <a:solidFill>
                  <a:schemeClr val="tx1">
                    <a:lumMod val="65000"/>
                    <a:lumOff val="35000"/>
                  </a:schemeClr>
                </a:solidFill>
                <a:cs typeface="+mn-ea"/>
                <a:sym typeface="+mn-lt"/>
              </a:rPr>
              <a:t>Guardians of Road Safety</a:t>
            </a:r>
            <a:endParaRPr lang="zh-CN" altLang="en-US" sz="1000" dirty="0">
              <a:solidFill>
                <a:schemeClr val="tx1">
                  <a:lumMod val="65000"/>
                  <a:lumOff val="35000"/>
                </a:schemeClr>
              </a:solidFill>
              <a:cs typeface="+mn-ea"/>
              <a:sym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圆角 45">
            <a:extLst>
              <a:ext uri="{FF2B5EF4-FFF2-40B4-BE49-F238E27FC236}">
                <a16:creationId xmlns:a16="http://schemas.microsoft.com/office/drawing/2014/main" id="{AAE36FD3-BAB0-9F49-8A91-DF4EBC12CB1D}"/>
              </a:ext>
            </a:extLst>
          </p:cNvPr>
          <p:cNvSpPr/>
          <p:nvPr/>
        </p:nvSpPr>
        <p:spPr>
          <a:xfrm>
            <a:off x="7839433" y="1310360"/>
            <a:ext cx="3935508" cy="4372031"/>
          </a:xfrm>
          <a:prstGeom prst="roundRect">
            <a:avLst>
              <a:gd name="adj" fmla="val 0"/>
            </a:avLst>
          </a:prstGeom>
          <a:gradFill flip="none" rotWithShape="1">
            <a:gsLst>
              <a:gs pos="26000">
                <a:srgbClr val="DCF0FF"/>
              </a:gs>
              <a:gs pos="100000">
                <a:srgbClr val="FEFDFE">
                  <a:alpha val="36000"/>
                </a:srgbClr>
              </a:gs>
            </a:gsLst>
            <a:lin ang="0" scaled="1"/>
            <a:tileRect/>
          </a:gradFill>
          <a:ln w="25400" cap="flat" cmpd="sng" algn="ctr">
            <a:solidFill>
              <a:sysClr val="window" lastClr="FFFFFF"/>
            </a:solidFill>
            <a:prstDash val="solid"/>
            <a:miter lim="800000"/>
          </a:ln>
          <a:effectLst>
            <a:outerShdw blurRad="234457" dist="162512" algn="l" rotWithShape="0">
              <a:schemeClr val="tx2">
                <a:lumMod val="40000"/>
                <a:lumOff val="6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kern="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1" name="组合 40">
            <a:extLst>
              <a:ext uri="{FF2B5EF4-FFF2-40B4-BE49-F238E27FC236}">
                <a16:creationId xmlns:a16="http://schemas.microsoft.com/office/drawing/2014/main" id="{0EFF45AF-1AA0-AECE-BB6D-1B6D07184685}"/>
              </a:ext>
            </a:extLst>
          </p:cNvPr>
          <p:cNvGrpSpPr/>
          <p:nvPr/>
        </p:nvGrpSpPr>
        <p:grpSpPr>
          <a:xfrm>
            <a:off x="113329" y="5875997"/>
            <a:ext cx="11965342" cy="476844"/>
            <a:chOff x="680720" y="4630282"/>
            <a:chExt cx="10830560" cy="1026957"/>
          </a:xfrm>
        </p:grpSpPr>
        <p:sp>
          <p:nvSpPr>
            <p:cNvPr id="42" name="梯形 41">
              <a:extLst>
                <a:ext uri="{FF2B5EF4-FFF2-40B4-BE49-F238E27FC236}">
                  <a16:creationId xmlns:a16="http://schemas.microsoft.com/office/drawing/2014/main" id="{60AB27B2-B4F9-EA48-FE62-D3ED9AAB3548}"/>
                </a:ext>
              </a:extLst>
            </p:cNvPr>
            <p:cNvSpPr/>
            <p:nvPr/>
          </p:nvSpPr>
          <p:spPr>
            <a:xfrm>
              <a:off x="680720" y="4630282"/>
              <a:ext cx="10830560" cy="908961"/>
            </a:xfrm>
            <a:prstGeom prst="trapezoid">
              <a:avLst>
                <a:gd name="adj" fmla="val 112185"/>
              </a:avLst>
            </a:prstGeom>
            <a:gradFill>
              <a:gsLst>
                <a:gs pos="2000">
                  <a:schemeClr val="accent1">
                    <a:alpha val="10000"/>
                  </a:schemeClr>
                </a:gs>
                <a:gs pos="100000">
                  <a:schemeClr val="accent1">
                    <a:alpha val="62000"/>
                  </a:schemeClr>
                </a:gs>
              </a:gsLst>
              <a:lin ang="5400000" scaled="1"/>
            </a:gradFill>
            <a:ln w="15875">
              <a:gradFill flip="none" rotWithShape="1">
                <a:gsLst>
                  <a:gs pos="0">
                    <a:schemeClr val="accent1"/>
                  </a:gs>
                  <a:gs pos="94000">
                    <a:schemeClr val="accent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3" name="梯形 42">
              <a:extLst>
                <a:ext uri="{FF2B5EF4-FFF2-40B4-BE49-F238E27FC236}">
                  <a16:creationId xmlns:a16="http://schemas.microsoft.com/office/drawing/2014/main" id="{8E5BDDC8-AD2E-9BFC-8B56-CFD6E397618C}"/>
                </a:ext>
              </a:extLst>
            </p:cNvPr>
            <p:cNvSpPr/>
            <p:nvPr/>
          </p:nvSpPr>
          <p:spPr>
            <a:xfrm>
              <a:off x="680720" y="4748278"/>
              <a:ext cx="10830560" cy="908961"/>
            </a:xfrm>
            <a:prstGeom prst="trapezoid">
              <a:avLst>
                <a:gd name="adj" fmla="val 112185"/>
              </a:avLst>
            </a:prstGeom>
            <a:noFill/>
            <a:ln w="19050">
              <a:gradFill flip="none" rotWithShape="1">
                <a:gsLst>
                  <a:gs pos="0">
                    <a:schemeClr val="accent1">
                      <a:alpha val="50000"/>
                    </a:schemeClr>
                  </a:gs>
                  <a:gs pos="72000">
                    <a:schemeClr val="accent1">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pic>
        <p:nvPicPr>
          <p:cNvPr id="45" name="图片 44">
            <a:extLst>
              <a:ext uri="{FF2B5EF4-FFF2-40B4-BE49-F238E27FC236}">
                <a16:creationId xmlns:a16="http://schemas.microsoft.com/office/drawing/2014/main" id="{2A7F64DB-B19F-5E8A-2392-BAB9A64A0027}"/>
              </a:ext>
            </a:extLst>
          </p:cNvPr>
          <p:cNvPicPr>
            <a:picLocks noChangeAspect="1"/>
          </p:cNvPicPr>
          <p:nvPr/>
        </p:nvPicPr>
        <p:blipFill>
          <a:blip r:embed="rId5"/>
          <a:stretch>
            <a:fillRect/>
          </a:stretch>
        </p:blipFill>
        <p:spPr>
          <a:xfrm>
            <a:off x="8012175" y="1467905"/>
            <a:ext cx="1987726" cy="504348"/>
          </a:xfrm>
          <a:prstGeom prst="rect">
            <a:avLst/>
          </a:prstGeom>
        </p:spPr>
      </p:pic>
      <p:sp>
        <p:nvSpPr>
          <p:cNvPr id="48" name="文本框 47">
            <a:extLst>
              <a:ext uri="{FF2B5EF4-FFF2-40B4-BE49-F238E27FC236}">
                <a16:creationId xmlns:a16="http://schemas.microsoft.com/office/drawing/2014/main" id="{470ED422-1107-8153-EAE6-5C6473C0A253}"/>
              </a:ext>
            </a:extLst>
          </p:cNvPr>
          <p:cNvSpPr txBox="1"/>
          <p:nvPr/>
        </p:nvSpPr>
        <p:spPr>
          <a:xfrm>
            <a:off x="9631417" y="5159916"/>
            <a:ext cx="2189824" cy="230832"/>
          </a:xfrm>
          <a:prstGeom prst="rect">
            <a:avLst/>
          </a:prstGeom>
          <a:noFill/>
        </p:spPr>
        <p:txBody>
          <a:bodyPr wrap="square">
            <a:spAutoFit/>
          </a:bodyPr>
          <a:lstStyle/>
          <a:p>
            <a:r>
              <a:rPr lang="zh-CN" altLang="en-US" sz="900" dirty="0">
                <a:solidFill>
                  <a:schemeClr val="bg2">
                    <a:lumMod val="1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Flock Freight &amp; Drive Research</a:t>
            </a:r>
          </a:p>
        </p:txBody>
      </p:sp>
      <p:sp>
        <p:nvSpPr>
          <p:cNvPr id="50" name="矩形: 圆角 49">
            <a:extLst>
              <a:ext uri="{FF2B5EF4-FFF2-40B4-BE49-F238E27FC236}">
                <a16:creationId xmlns:a16="http://schemas.microsoft.com/office/drawing/2014/main" id="{5F7CAA72-9110-27BB-DAA7-CFD64E40D37C}"/>
              </a:ext>
            </a:extLst>
          </p:cNvPr>
          <p:cNvSpPr/>
          <p:nvPr/>
        </p:nvSpPr>
        <p:spPr>
          <a:xfrm>
            <a:off x="8097365" y="2409164"/>
            <a:ext cx="3410086" cy="689813"/>
          </a:xfrm>
          <a:prstGeom prst="roundRect">
            <a:avLst>
              <a:gd name="adj" fmla="val 50000"/>
            </a:avLst>
          </a:prstGeom>
          <a:solidFill>
            <a:srgbClr val="0070C0"/>
          </a:solidFill>
          <a:ln w="5651">
            <a:gradFill>
              <a:gsLst>
                <a:gs pos="100000">
                  <a:srgbClr val="B0C8F2"/>
                </a:gs>
                <a:gs pos="0">
                  <a:srgbClr val="2F6CDD"/>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81382" tIns="40691" rIns="81382" bIns="40691" rtlCol="0" anchor="ctr"/>
          <a:lstStyle/>
          <a:p>
            <a:pPr algn="ctr"/>
            <a:endParaRPr lang="en-US" sz="1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1" name="文本框 50">
            <a:extLst>
              <a:ext uri="{FF2B5EF4-FFF2-40B4-BE49-F238E27FC236}">
                <a16:creationId xmlns:a16="http://schemas.microsoft.com/office/drawing/2014/main" id="{59422F9D-1AAE-E705-B696-0673A57BC1E7}"/>
              </a:ext>
            </a:extLst>
          </p:cNvPr>
          <p:cNvSpPr txBox="1"/>
          <p:nvPr>
            <p:custDataLst>
              <p:tags r:id="rId1"/>
            </p:custDataLst>
          </p:nvPr>
        </p:nvSpPr>
        <p:spPr>
          <a:xfrm>
            <a:off x="8050573" y="2360340"/>
            <a:ext cx="3503670" cy="787460"/>
          </a:xfrm>
          <a:prstGeom prst="rect">
            <a:avLst/>
          </a:prstGeom>
          <a:noFill/>
        </p:spPr>
        <p:txBody>
          <a:bodyPr wrap="square">
            <a:spAutoFit/>
          </a:bodyPr>
          <a:lstStyle/>
          <a:p>
            <a:pPr algn="ctr">
              <a:lnSpc>
                <a:spcPct val="150000"/>
              </a:lnSpc>
              <a:defRP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Huge</a:t>
            </a:r>
            <a:r>
              <a:rPr lang="zh-CN" altLang="en-US"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Inefficiency</a:t>
            </a:r>
            <a:r>
              <a:rPr lang="zh-CN" altLang="en-US"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in</a:t>
            </a:r>
            <a:endParaRPr lang="en-AU" altLang="zh-CN"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lnSpc>
                <a:spcPct val="150000"/>
              </a:lnSpc>
              <a:defRPr/>
            </a:pPr>
            <a:r>
              <a:rPr lang="en-US" altLang="zh-CN"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Trailer</a:t>
            </a:r>
            <a:r>
              <a:rPr lang="zh-CN" altLang="en-US"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Operation</a:t>
            </a:r>
            <a:endParaRPr lang="zh-CN" altLang="en-US" sz="14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2" name="文本框 51">
            <a:extLst>
              <a:ext uri="{FF2B5EF4-FFF2-40B4-BE49-F238E27FC236}">
                <a16:creationId xmlns:a16="http://schemas.microsoft.com/office/drawing/2014/main" id="{8C97DBB3-EFFA-4457-EAF3-70D4FEF93AB5}"/>
              </a:ext>
            </a:extLst>
          </p:cNvPr>
          <p:cNvSpPr txBox="1"/>
          <p:nvPr>
            <p:custDataLst>
              <p:tags r:id="rId2"/>
            </p:custDataLst>
          </p:nvPr>
        </p:nvSpPr>
        <p:spPr>
          <a:xfrm>
            <a:off x="7915497" y="3098977"/>
            <a:ext cx="3773822" cy="1513941"/>
          </a:xfrm>
          <a:prstGeom prst="rect">
            <a:avLst/>
          </a:prstGeom>
          <a:noFill/>
        </p:spPr>
        <p:txBody>
          <a:bodyPr wrap="square" rtlCol="0" anchor="t">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defRPr/>
            </a:pPr>
            <a:endPar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defRPr/>
            </a:pP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43% Of Truckloads Moved Partially Empty</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defRPr/>
            </a:pP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1.94% Average Damage Rate In 2023</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defRPr/>
            </a:pP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1 In 43 Shipments Was Impacted By Theft</a:t>
            </a:r>
            <a:endParaRPr lang="zh-CN" altLang="en-US" sz="105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文本占位符 4">
            <a:extLst>
              <a:ext uri="{FF2B5EF4-FFF2-40B4-BE49-F238E27FC236}">
                <a16:creationId xmlns:a16="http://schemas.microsoft.com/office/drawing/2014/main" id="{FC537FF2-2ED7-9D6A-464D-43B2B94FE2CD}"/>
              </a:ext>
            </a:extLst>
          </p:cNvPr>
          <p:cNvSpPr>
            <a:spLocks noGrp="1"/>
          </p:cNvSpPr>
          <p:nvPr>
            <p:ph type="body" sz="quarter" idx="10"/>
          </p:nvPr>
        </p:nvSpPr>
        <p:spPr>
          <a:xfrm>
            <a:off x="697192" y="393942"/>
            <a:ext cx="10514978" cy="520993"/>
          </a:xfrm>
        </p:spPr>
        <p:txBody>
          <a:bodyPr/>
          <a:lstStyle/>
          <a:p>
            <a:r>
              <a:rPr lang="en-US" altLang="zh-CN" dirty="0">
                <a:sym typeface="微软雅黑" panose="020B0503020204020204" pitchFamily="34" charset="-122"/>
              </a:rPr>
              <a:t>Inefficiency</a:t>
            </a:r>
            <a:r>
              <a:rPr lang="zh-CN" altLang="en-US" dirty="0">
                <a:sym typeface="微软雅黑" panose="020B0503020204020204" pitchFamily="34" charset="-122"/>
              </a:rPr>
              <a:t> </a:t>
            </a:r>
            <a:r>
              <a:rPr lang="en-US" altLang="zh-CN" dirty="0">
                <a:sym typeface="微软雅黑" panose="020B0503020204020204" pitchFamily="34" charset="-122"/>
              </a:rPr>
              <a:t>in</a:t>
            </a:r>
            <a:r>
              <a:rPr lang="zh-CN" altLang="en-US" dirty="0">
                <a:sym typeface="微软雅黑" panose="020B0503020204020204" pitchFamily="34" charset="-122"/>
              </a:rPr>
              <a:t> </a:t>
            </a:r>
            <a:r>
              <a:rPr lang="en-US" altLang="zh-CN" dirty="0">
                <a:sym typeface="微软雅黑" panose="020B0503020204020204" pitchFamily="34" charset="-122"/>
              </a:rPr>
              <a:t>Trailer</a:t>
            </a:r>
            <a:r>
              <a:rPr lang="zh-CN" altLang="en-US" dirty="0">
                <a:sym typeface="微软雅黑" panose="020B0503020204020204" pitchFamily="34" charset="-122"/>
              </a:rPr>
              <a:t> </a:t>
            </a:r>
            <a:r>
              <a:rPr lang="en-US" altLang="zh-CN" dirty="0">
                <a:sym typeface="微软雅黑" panose="020B0503020204020204" pitchFamily="34" charset="-122"/>
              </a:rPr>
              <a:t>Operation</a:t>
            </a:r>
          </a:p>
        </p:txBody>
      </p:sp>
      <p:grpSp>
        <p:nvGrpSpPr>
          <p:cNvPr id="83" name="组合 82">
            <a:extLst>
              <a:ext uri="{FF2B5EF4-FFF2-40B4-BE49-F238E27FC236}">
                <a16:creationId xmlns:a16="http://schemas.microsoft.com/office/drawing/2014/main" id="{6FFD86F7-B06F-0C4C-1EAD-D84C927848B1}"/>
              </a:ext>
            </a:extLst>
          </p:cNvPr>
          <p:cNvGrpSpPr/>
          <p:nvPr/>
        </p:nvGrpSpPr>
        <p:grpSpPr>
          <a:xfrm>
            <a:off x="479425" y="1385935"/>
            <a:ext cx="7280275" cy="4289845"/>
            <a:chOff x="631776" y="-5762009"/>
            <a:chExt cx="7127924" cy="4289845"/>
          </a:xfrm>
        </p:grpSpPr>
        <p:grpSp>
          <p:nvGrpSpPr>
            <p:cNvPr id="81" name="组合 80">
              <a:extLst>
                <a:ext uri="{FF2B5EF4-FFF2-40B4-BE49-F238E27FC236}">
                  <a16:creationId xmlns:a16="http://schemas.microsoft.com/office/drawing/2014/main" id="{A204BD87-35BC-2D24-F301-3835339D3D01}"/>
                </a:ext>
              </a:extLst>
            </p:cNvPr>
            <p:cNvGrpSpPr/>
            <p:nvPr/>
          </p:nvGrpSpPr>
          <p:grpSpPr>
            <a:xfrm>
              <a:off x="631781" y="-5762009"/>
              <a:ext cx="7127916" cy="730140"/>
              <a:chOff x="631781" y="-5762009"/>
              <a:chExt cx="7127916" cy="730140"/>
            </a:xfrm>
          </p:grpSpPr>
          <p:sp>
            <p:nvSpPr>
              <p:cNvPr id="68" name="任意多边形: 形状 67">
                <a:extLst>
                  <a:ext uri="{FF2B5EF4-FFF2-40B4-BE49-F238E27FC236}">
                    <a16:creationId xmlns:a16="http://schemas.microsoft.com/office/drawing/2014/main" id="{7B6D409B-8E46-B710-C120-8411270C3AC7}"/>
                  </a:ext>
                </a:extLst>
              </p:cNvPr>
              <p:cNvSpPr/>
              <p:nvPr/>
            </p:nvSpPr>
            <p:spPr>
              <a:xfrm flipV="1">
                <a:off x="631781" y="-5762009"/>
                <a:ext cx="7127916" cy="730140"/>
              </a:xfrm>
              <a:custGeom>
                <a:avLst/>
                <a:gdLst>
                  <a:gd name="connsiteX0" fmla="*/ 0 w 5494906"/>
                  <a:gd name="connsiteY0" fmla="*/ 0 h 558797"/>
                  <a:gd name="connsiteX1" fmla="*/ 5494906 w 5494906"/>
                  <a:gd name="connsiteY1" fmla="*/ 0 h 558797"/>
                  <a:gd name="connsiteX2" fmla="*/ 5494906 w 5494906"/>
                  <a:gd name="connsiteY2" fmla="*/ 482030 h 558797"/>
                  <a:gd name="connsiteX3" fmla="*/ 3385318 w 5494906"/>
                  <a:gd name="connsiteY3" fmla="*/ 482030 h 558797"/>
                  <a:gd name="connsiteX4" fmla="*/ 3356889 w 5494906"/>
                  <a:gd name="connsiteY4" fmla="*/ 495945 h 558797"/>
                  <a:gd name="connsiteX5" fmla="*/ 3308063 w 5494906"/>
                  <a:gd name="connsiteY5" fmla="*/ 558797 h 558797"/>
                  <a:gd name="connsiteX6" fmla="*/ 0 w 5494906"/>
                  <a:gd name="connsiteY6" fmla="*/ 558797 h 55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4906" h="558797">
                    <a:moveTo>
                      <a:pt x="0" y="0"/>
                    </a:moveTo>
                    <a:lnTo>
                      <a:pt x="5494906" y="0"/>
                    </a:lnTo>
                    <a:lnTo>
                      <a:pt x="5494906" y="482030"/>
                    </a:lnTo>
                    <a:lnTo>
                      <a:pt x="3385318" y="482030"/>
                    </a:lnTo>
                    <a:cubicBezTo>
                      <a:pt x="3374200" y="482030"/>
                      <a:pt x="3363709" y="487165"/>
                      <a:pt x="3356889" y="495945"/>
                    </a:cubicBezTo>
                    <a:lnTo>
                      <a:pt x="3308063" y="558797"/>
                    </a:lnTo>
                    <a:lnTo>
                      <a:pt x="0" y="558797"/>
                    </a:lnTo>
                    <a:close/>
                  </a:path>
                </a:pathLst>
              </a:custGeom>
              <a:noFill/>
              <a:ln w="19050">
                <a:gradFill>
                  <a:gsLst>
                    <a:gs pos="45000">
                      <a:schemeClr val="accent1">
                        <a:lumMod val="5000"/>
                        <a:lumOff val="95000"/>
                        <a:alpha val="0"/>
                      </a:schemeClr>
                    </a:gs>
                    <a:gs pos="100000">
                      <a:schemeClr val="accent1"/>
                    </a:gs>
                  </a:gsLst>
                  <a:lin ang="5400000" scaled="1"/>
                </a:gradFill>
              </a:ln>
              <a:effectLst>
                <a:outerShdw blurRad="190500" sx="102000" sy="102000" algn="ctr" rotWithShape="0">
                  <a:schemeClr val="accent1">
                    <a:lumMod val="40000"/>
                    <a:lumOff val="60000"/>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70" name="直接连接符 69">
                <a:extLst>
                  <a:ext uri="{FF2B5EF4-FFF2-40B4-BE49-F238E27FC236}">
                    <a16:creationId xmlns:a16="http://schemas.microsoft.com/office/drawing/2014/main" id="{A4AA271B-90B5-740D-D761-F3F3AEEF0FF5}"/>
                  </a:ext>
                </a:extLst>
              </p:cNvPr>
              <p:cNvCxnSpPr/>
              <p:nvPr/>
            </p:nvCxnSpPr>
            <p:spPr>
              <a:xfrm>
                <a:off x="5005207" y="-5762009"/>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C8708636-18B4-3EF6-5151-DE5B9A7151AC}"/>
                  </a:ext>
                </a:extLst>
              </p:cNvPr>
              <p:cNvCxnSpPr/>
              <p:nvPr/>
            </p:nvCxnSpPr>
            <p:spPr>
              <a:xfrm>
                <a:off x="5066170" y="-5762009"/>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609CA89D-B39D-64DE-D6D3-C066F2823EAA}"/>
                  </a:ext>
                </a:extLst>
              </p:cNvPr>
              <p:cNvCxnSpPr/>
              <p:nvPr/>
            </p:nvCxnSpPr>
            <p:spPr>
              <a:xfrm>
                <a:off x="5127134" y="-5762009"/>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FEFAADB8-77A6-51A9-E024-A0B546F78A4E}"/>
                  </a:ext>
                </a:extLst>
              </p:cNvPr>
              <p:cNvCxnSpPr/>
              <p:nvPr/>
            </p:nvCxnSpPr>
            <p:spPr>
              <a:xfrm>
                <a:off x="5188098" y="-5762009"/>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BA396263-BE46-07A4-25EB-B8AE2559329E}"/>
                  </a:ext>
                </a:extLst>
              </p:cNvPr>
              <p:cNvCxnSpPr/>
              <p:nvPr/>
            </p:nvCxnSpPr>
            <p:spPr>
              <a:xfrm>
                <a:off x="5249062" y="-5762009"/>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0E9A8A39-5C12-8D28-6944-DA86B4558D8F}"/>
                  </a:ext>
                </a:extLst>
              </p:cNvPr>
              <p:cNvCxnSpPr/>
              <p:nvPr/>
            </p:nvCxnSpPr>
            <p:spPr>
              <a:xfrm>
                <a:off x="5310026" y="-5762009"/>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70C19610-43D7-081F-A313-3AB1C6B2AA32}"/>
                  </a:ext>
                </a:extLst>
              </p:cNvPr>
              <p:cNvCxnSpPr/>
              <p:nvPr/>
            </p:nvCxnSpPr>
            <p:spPr>
              <a:xfrm>
                <a:off x="5370990" y="-5762009"/>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7" name="菱形 76">
              <a:extLst>
                <a:ext uri="{FF2B5EF4-FFF2-40B4-BE49-F238E27FC236}">
                  <a16:creationId xmlns:a16="http://schemas.microsoft.com/office/drawing/2014/main" id="{5DE36516-6667-19A1-6058-FB2FB3D08B2E}"/>
                </a:ext>
              </a:extLst>
            </p:cNvPr>
            <p:cNvSpPr/>
            <p:nvPr/>
          </p:nvSpPr>
          <p:spPr>
            <a:xfrm flipV="1">
              <a:off x="7306603" y="-5741757"/>
              <a:ext cx="59306" cy="59738"/>
            </a:xfrm>
            <a:prstGeom prst="diamond">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8" name="菱形 77">
              <a:extLst>
                <a:ext uri="{FF2B5EF4-FFF2-40B4-BE49-F238E27FC236}">
                  <a16:creationId xmlns:a16="http://schemas.microsoft.com/office/drawing/2014/main" id="{DC679B83-FA86-A120-CDEC-0E426C1EE2ED}"/>
                </a:ext>
              </a:extLst>
            </p:cNvPr>
            <p:cNvSpPr/>
            <p:nvPr/>
          </p:nvSpPr>
          <p:spPr>
            <a:xfrm flipV="1">
              <a:off x="7437865" y="-5741757"/>
              <a:ext cx="59306" cy="59738"/>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9" name="菱形 78">
              <a:extLst>
                <a:ext uri="{FF2B5EF4-FFF2-40B4-BE49-F238E27FC236}">
                  <a16:creationId xmlns:a16="http://schemas.microsoft.com/office/drawing/2014/main" id="{59F72F73-B4FC-8714-232E-0CA533088A20}"/>
                </a:ext>
              </a:extLst>
            </p:cNvPr>
            <p:cNvSpPr/>
            <p:nvPr/>
          </p:nvSpPr>
          <p:spPr>
            <a:xfrm flipV="1">
              <a:off x="7569127" y="-5741757"/>
              <a:ext cx="59306" cy="59738"/>
            </a:xfrm>
            <a:prstGeom prst="diamond">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0" name="菱形 79">
              <a:extLst>
                <a:ext uri="{FF2B5EF4-FFF2-40B4-BE49-F238E27FC236}">
                  <a16:creationId xmlns:a16="http://schemas.microsoft.com/office/drawing/2014/main" id="{1BFB2D7F-E116-4369-0D4F-8CBA03EB8BBD}"/>
                </a:ext>
              </a:extLst>
            </p:cNvPr>
            <p:cNvSpPr/>
            <p:nvPr/>
          </p:nvSpPr>
          <p:spPr>
            <a:xfrm flipV="1">
              <a:off x="7700391" y="-5741757"/>
              <a:ext cx="59306" cy="59738"/>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82" name="组合 81">
              <a:extLst>
                <a:ext uri="{FF2B5EF4-FFF2-40B4-BE49-F238E27FC236}">
                  <a16:creationId xmlns:a16="http://schemas.microsoft.com/office/drawing/2014/main" id="{5D0C0A92-AA67-DDBB-5E0F-EE2032DDDEF8}"/>
                </a:ext>
              </a:extLst>
            </p:cNvPr>
            <p:cNvGrpSpPr/>
            <p:nvPr/>
          </p:nvGrpSpPr>
          <p:grpSpPr>
            <a:xfrm>
              <a:off x="631776" y="-2202302"/>
              <a:ext cx="7127924" cy="730138"/>
              <a:chOff x="631776" y="-2202302"/>
              <a:chExt cx="7127924" cy="730138"/>
            </a:xfrm>
          </p:grpSpPr>
          <p:sp>
            <p:nvSpPr>
              <p:cNvPr id="56" name="任意多边形: 形状 55">
                <a:extLst>
                  <a:ext uri="{FF2B5EF4-FFF2-40B4-BE49-F238E27FC236}">
                    <a16:creationId xmlns:a16="http://schemas.microsoft.com/office/drawing/2014/main" id="{49A35414-35E7-3AA0-4BFC-43CC83543B4A}"/>
                  </a:ext>
                </a:extLst>
              </p:cNvPr>
              <p:cNvSpPr/>
              <p:nvPr/>
            </p:nvSpPr>
            <p:spPr>
              <a:xfrm flipH="1">
                <a:off x="631776" y="-2202302"/>
                <a:ext cx="7127924" cy="730138"/>
              </a:xfrm>
              <a:custGeom>
                <a:avLst/>
                <a:gdLst>
                  <a:gd name="connsiteX0" fmla="*/ 0 w 5494906"/>
                  <a:gd name="connsiteY0" fmla="*/ 0 h 558797"/>
                  <a:gd name="connsiteX1" fmla="*/ 5494906 w 5494906"/>
                  <a:gd name="connsiteY1" fmla="*/ 0 h 558797"/>
                  <a:gd name="connsiteX2" fmla="*/ 5494906 w 5494906"/>
                  <a:gd name="connsiteY2" fmla="*/ 482030 h 558797"/>
                  <a:gd name="connsiteX3" fmla="*/ 3385318 w 5494906"/>
                  <a:gd name="connsiteY3" fmla="*/ 482030 h 558797"/>
                  <a:gd name="connsiteX4" fmla="*/ 3356889 w 5494906"/>
                  <a:gd name="connsiteY4" fmla="*/ 495945 h 558797"/>
                  <a:gd name="connsiteX5" fmla="*/ 3308063 w 5494906"/>
                  <a:gd name="connsiteY5" fmla="*/ 558797 h 558797"/>
                  <a:gd name="connsiteX6" fmla="*/ 0 w 5494906"/>
                  <a:gd name="connsiteY6" fmla="*/ 558797 h 55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4906" h="558797">
                    <a:moveTo>
                      <a:pt x="0" y="0"/>
                    </a:moveTo>
                    <a:lnTo>
                      <a:pt x="5494906" y="0"/>
                    </a:lnTo>
                    <a:lnTo>
                      <a:pt x="5494906" y="482030"/>
                    </a:lnTo>
                    <a:lnTo>
                      <a:pt x="3385318" y="482030"/>
                    </a:lnTo>
                    <a:cubicBezTo>
                      <a:pt x="3374200" y="482030"/>
                      <a:pt x="3363709" y="487165"/>
                      <a:pt x="3356889" y="495945"/>
                    </a:cubicBezTo>
                    <a:lnTo>
                      <a:pt x="3308063" y="558797"/>
                    </a:lnTo>
                    <a:lnTo>
                      <a:pt x="0" y="558797"/>
                    </a:lnTo>
                    <a:close/>
                  </a:path>
                </a:pathLst>
              </a:custGeom>
              <a:noFill/>
              <a:ln w="19050">
                <a:gradFill>
                  <a:gsLst>
                    <a:gs pos="45000">
                      <a:schemeClr val="accent1">
                        <a:lumMod val="5000"/>
                        <a:lumOff val="95000"/>
                        <a:alpha val="0"/>
                      </a:schemeClr>
                    </a:gs>
                    <a:gs pos="100000">
                      <a:schemeClr val="accent1"/>
                    </a:gs>
                  </a:gsLst>
                  <a:lin ang="5400000" scaled="1"/>
                </a:gradFill>
              </a:ln>
              <a:effectLst>
                <a:outerShdw blurRad="190500" sx="102000" sy="102000" algn="ctr" rotWithShape="0">
                  <a:schemeClr val="accent1">
                    <a:lumMod val="40000"/>
                    <a:lumOff val="60000"/>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57" name="直接连接符 56">
                <a:extLst>
                  <a:ext uri="{FF2B5EF4-FFF2-40B4-BE49-F238E27FC236}">
                    <a16:creationId xmlns:a16="http://schemas.microsoft.com/office/drawing/2014/main" id="{5D0B7B2F-2BD8-A35D-7FD7-4C4B8D47B0AC}"/>
                  </a:ext>
                </a:extLst>
              </p:cNvPr>
              <p:cNvCxnSpPr/>
              <p:nvPr/>
            </p:nvCxnSpPr>
            <p:spPr>
              <a:xfrm flipH="1" flipV="1">
                <a:off x="3332449" y="-1551943"/>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F8909EB9-EEB0-2363-6661-319B9AC72EB5}"/>
                  </a:ext>
                </a:extLst>
              </p:cNvPr>
              <p:cNvCxnSpPr/>
              <p:nvPr/>
            </p:nvCxnSpPr>
            <p:spPr>
              <a:xfrm flipH="1" flipV="1">
                <a:off x="3271485" y="-1551943"/>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903E37C2-F44F-EE4E-E8DD-8D33CACBA388}"/>
                  </a:ext>
                </a:extLst>
              </p:cNvPr>
              <p:cNvCxnSpPr/>
              <p:nvPr/>
            </p:nvCxnSpPr>
            <p:spPr>
              <a:xfrm flipH="1" flipV="1">
                <a:off x="3210521" y="-1551943"/>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3E093DC8-D358-BA5D-F738-80835181020C}"/>
                  </a:ext>
                </a:extLst>
              </p:cNvPr>
              <p:cNvCxnSpPr/>
              <p:nvPr/>
            </p:nvCxnSpPr>
            <p:spPr>
              <a:xfrm flipH="1" flipV="1">
                <a:off x="3149557" y="-1551943"/>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019F77FC-92AB-35FA-96B5-67F9F9DEF74D}"/>
                  </a:ext>
                </a:extLst>
              </p:cNvPr>
              <p:cNvCxnSpPr/>
              <p:nvPr/>
            </p:nvCxnSpPr>
            <p:spPr>
              <a:xfrm flipH="1" flipV="1">
                <a:off x="3088594" y="-1551943"/>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24868ECF-231C-4E19-4BC2-92EE530C69A6}"/>
                  </a:ext>
                </a:extLst>
              </p:cNvPr>
              <p:cNvCxnSpPr/>
              <p:nvPr/>
            </p:nvCxnSpPr>
            <p:spPr>
              <a:xfrm flipH="1" flipV="1">
                <a:off x="3027630" y="-1551943"/>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AF9ACB3B-8798-EAC4-D90E-0FFDCC0E90F7}"/>
                  </a:ext>
                </a:extLst>
              </p:cNvPr>
              <p:cNvCxnSpPr/>
              <p:nvPr/>
            </p:nvCxnSpPr>
            <p:spPr>
              <a:xfrm flipH="1" flipV="1">
                <a:off x="2966666" y="-1551943"/>
                <a:ext cx="53820" cy="79779"/>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64" name="菱形 63">
              <a:extLst>
                <a:ext uri="{FF2B5EF4-FFF2-40B4-BE49-F238E27FC236}">
                  <a16:creationId xmlns:a16="http://schemas.microsoft.com/office/drawing/2014/main" id="{2D203106-7C6E-222B-0B31-10ABC0AB70F0}"/>
                </a:ext>
              </a:extLst>
            </p:cNvPr>
            <p:cNvSpPr/>
            <p:nvPr/>
          </p:nvSpPr>
          <p:spPr>
            <a:xfrm flipH="1">
              <a:off x="1025565" y="-1552153"/>
              <a:ext cx="59306" cy="59738"/>
            </a:xfrm>
            <a:prstGeom prst="diamond">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5" name="菱形 64">
              <a:extLst>
                <a:ext uri="{FF2B5EF4-FFF2-40B4-BE49-F238E27FC236}">
                  <a16:creationId xmlns:a16="http://schemas.microsoft.com/office/drawing/2014/main" id="{FF109921-8AAE-BA49-6328-E901FF602FF5}"/>
                </a:ext>
              </a:extLst>
            </p:cNvPr>
            <p:cNvSpPr/>
            <p:nvPr/>
          </p:nvSpPr>
          <p:spPr>
            <a:xfrm flipH="1">
              <a:off x="894302" y="-1552153"/>
              <a:ext cx="59306" cy="59738"/>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6" name="菱形 65">
              <a:extLst>
                <a:ext uri="{FF2B5EF4-FFF2-40B4-BE49-F238E27FC236}">
                  <a16:creationId xmlns:a16="http://schemas.microsoft.com/office/drawing/2014/main" id="{2FD8866B-8894-17B9-68D1-7B3E9AA3CBBD}"/>
                </a:ext>
              </a:extLst>
            </p:cNvPr>
            <p:cNvSpPr/>
            <p:nvPr/>
          </p:nvSpPr>
          <p:spPr>
            <a:xfrm flipH="1">
              <a:off x="763040" y="-1552153"/>
              <a:ext cx="59306" cy="59738"/>
            </a:xfrm>
            <a:prstGeom prst="diamond">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7" name="菱形 66">
              <a:extLst>
                <a:ext uri="{FF2B5EF4-FFF2-40B4-BE49-F238E27FC236}">
                  <a16:creationId xmlns:a16="http://schemas.microsoft.com/office/drawing/2014/main" id="{2CDA861F-043D-E8C7-AD86-F17F815985FB}"/>
                </a:ext>
              </a:extLst>
            </p:cNvPr>
            <p:cNvSpPr/>
            <p:nvPr/>
          </p:nvSpPr>
          <p:spPr>
            <a:xfrm flipH="1">
              <a:off x="631776" y="-1552153"/>
              <a:ext cx="59306" cy="59738"/>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pic>
        <p:nvPicPr>
          <p:cNvPr id="6" name="Picture 5">
            <a:extLst>
              <a:ext uri="{FF2B5EF4-FFF2-40B4-BE49-F238E27FC236}">
                <a16:creationId xmlns:a16="http://schemas.microsoft.com/office/drawing/2014/main" id="{C8B82718-DE24-0883-3CD2-9BE7659370E6}"/>
              </a:ext>
            </a:extLst>
          </p:cNvPr>
          <p:cNvPicPr>
            <a:picLocks noChangeAspect="1"/>
          </p:cNvPicPr>
          <p:nvPr/>
        </p:nvPicPr>
        <p:blipFill>
          <a:blip r:embed="rId6"/>
          <a:stretch>
            <a:fillRect/>
          </a:stretch>
        </p:blipFill>
        <p:spPr>
          <a:xfrm>
            <a:off x="650813" y="1568964"/>
            <a:ext cx="6840747" cy="3916593"/>
          </a:xfrm>
          <a:prstGeom prst="rect">
            <a:avLst/>
          </a:prstGeom>
        </p:spPr>
      </p:pic>
    </p:spTree>
    <p:extLst>
      <p:ext uri="{BB962C8B-B14F-4D97-AF65-F5344CB8AC3E}">
        <p14:creationId xmlns:p14="http://schemas.microsoft.com/office/powerpoint/2010/main" val="1299934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矩形: 圆角 1080">
            <a:extLst>
              <a:ext uri="{FF2B5EF4-FFF2-40B4-BE49-F238E27FC236}">
                <a16:creationId xmlns:a16="http://schemas.microsoft.com/office/drawing/2014/main" id="{26BC834A-C58E-1EB1-6B5D-09045423F8B8}"/>
              </a:ext>
            </a:extLst>
          </p:cNvPr>
          <p:cNvSpPr/>
          <p:nvPr/>
        </p:nvSpPr>
        <p:spPr>
          <a:xfrm>
            <a:off x="730652" y="1329647"/>
            <a:ext cx="3254586" cy="1627337"/>
          </a:xfrm>
          <a:prstGeom prst="roundRect">
            <a:avLst>
              <a:gd name="adj" fmla="val 3723"/>
            </a:avLst>
          </a:prstGeom>
          <a:gradFill>
            <a:gsLst>
              <a:gs pos="0">
                <a:srgbClr val="0093DB">
                  <a:alpha val="0"/>
                </a:srgbClr>
              </a:gs>
              <a:gs pos="100000">
                <a:srgbClr val="00B0F0">
                  <a:alpha val="10000"/>
                </a:srgbClr>
              </a:gs>
            </a:gsLst>
            <a:lin ang="54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019" name="矩形: 圆角 1080">
            <a:extLst>
              <a:ext uri="{FF2B5EF4-FFF2-40B4-BE49-F238E27FC236}">
                <a16:creationId xmlns:a16="http://schemas.microsoft.com/office/drawing/2014/main" id="{9B955765-7E54-E87E-0CBC-392B81BE255C}"/>
              </a:ext>
            </a:extLst>
          </p:cNvPr>
          <p:cNvSpPr/>
          <p:nvPr/>
        </p:nvSpPr>
        <p:spPr>
          <a:xfrm>
            <a:off x="4333442" y="1329647"/>
            <a:ext cx="3254586" cy="1627337"/>
          </a:xfrm>
          <a:prstGeom prst="roundRect">
            <a:avLst>
              <a:gd name="adj" fmla="val 3723"/>
            </a:avLst>
          </a:prstGeom>
          <a:gradFill>
            <a:gsLst>
              <a:gs pos="0">
                <a:srgbClr val="0093DB">
                  <a:alpha val="0"/>
                </a:srgbClr>
              </a:gs>
              <a:gs pos="100000">
                <a:srgbClr val="00B0F0">
                  <a:alpha val="10000"/>
                </a:srgbClr>
              </a:gs>
            </a:gsLst>
            <a:lin ang="54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5" name="矩形: 圆角 1080">
            <a:extLst>
              <a:ext uri="{FF2B5EF4-FFF2-40B4-BE49-F238E27FC236}">
                <a16:creationId xmlns:a16="http://schemas.microsoft.com/office/drawing/2014/main" id="{D2213BD7-D48B-A042-ACB3-9834DCEC682C}"/>
              </a:ext>
            </a:extLst>
          </p:cNvPr>
          <p:cNvSpPr/>
          <p:nvPr/>
        </p:nvSpPr>
        <p:spPr>
          <a:xfrm>
            <a:off x="7936231" y="1329647"/>
            <a:ext cx="3254586" cy="1627337"/>
          </a:xfrm>
          <a:prstGeom prst="roundRect">
            <a:avLst>
              <a:gd name="adj" fmla="val 3723"/>
            </a:avLst>
          </a:prstGeom>
          <a:gradFill>
            <a:gsLst>
              <a:gs pos="0">
                <a:srgbClr val="0093DB">
                  <a:alpha val="0"/>
                </a:srgbClr>
              </a:gs>
              <a:gs pos="100000">
                <a:srgbClr val="00B0F0">
                  <a:alpha val="10000"/>
                </a:srgbClr>
              </a:gs>
            </a:gsLst>
            <a:lin ang="54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3" name="文本占位符 2">
            <a:extLst>
              <a:ext uri="{FF2B5EF4-FFF2-40B4-BE49-F238E27FC236}">
                <a16:creationId xmlns:a16="http://schemas.microsoft.com/office/drawing/2014/main" id="{E38A684C-9724-6AB4-55F0-940B7383FD87}"/>
              </a:ext>
            </a:extLst>
          </p:cNvPr>
          <p:cNvSpPr>
            <a:spLocks noGrp="1"/>
          </p:cNvSpPr>
          <p:nvPr>
            <p:ph type="body" sz="quarter" idx="10"/>
          </p:nvPr>
        </p:nvSpPr>
        <p:spPr>
          <a:xfrm>
            <a:off x="697192" y="393942"/>
            <a:ext cx="10514978" cy="520993"/>
          </a:xfrm>
        </p:spPr>
        <p:txBody>
          <a:bodyPr/>
          <a:lstStyle/>
          <a:p>
            <a:r>
              <a:rPr lang="en-US" altLang="zh-CN" dirty="0">
                <a:sym typeface="微软雅黑" panose="020B0503020204020204" pitchFamily="34" charset="-122"/>
              </a:rPr>
              <a:t>Intelligent</a:t>
            </a:r>
            <a:r>
              <a:rPr lang="zh-CN" altLang="en-US" dirty="0">
                <a:sym typeface="微软雅黑" panose="020B0503020204020204" pitchFamily="34" charset="-122"/>
              </a:rPr>
              <a:t> </a:t>
            </a:r>
            <a:r>
              <a:rPr lang="en-US" altLang="zh-CN" dirty="0">
                <a:sym typeface="微软雅黑" panose="020B0503020204020204" pitchFamily="34" charset="-122"/>
              </a:rPr>
              <a:t>Cargo solution</a:t>
            </a:r>
            <a:endParaRPr lang="zh-CN" altLang="en-US" dirty="0">
              <a:sym typeface="微软雅黑" panose="020B0503020204020204" pitchFamily="34" charset="-122"/>
            </a:endParaRPr>
          </a:p>
        </p:txBody>
      </p:sp>
      <p:sp>
        <p:nvSpPr>
          <p:cNvPr id="36" name="矩形: 圆角 35">
            <a:extLst>
              <a:ext uri="{FF2B5EF4-FFF2-40B4-BE49-F238E27FC236}">
                <a16:creationId xmlns:a16="http://schemas.microsoft.com/office/drawing/2014/main" id="{7D9FADD4-95A6-7A73-5D2F-ABA7178EB766}"/>
              </a:ext>
            </a:extLst>
          </p:cNvPr>
          <p:cNvSpPr/>
          <p:nvPr/>
        </p:nvSpPr>
        <p:spPr>
          <a:xfrm>
            <a:off x="629705" y="3261283"/>
            <a:ext cx="11270760" cy="1609544"/>
          </a:xfrm>
          <a:custGeom>
            <a:avLst/>
            <a:gdLst>
              <a:gd name="connsiteX0" fmla="*/ 0 w 13129632"/>
              <a:gd name="connsiteY0" fmla="*/ 804772 h 1609544"/>
              <a:gd name="connsiteX1" fmla="*/ 804772 w 13129632"/>
              <a:gd name="connsiteY1" fmla="*/ 0 h 1609544"/>
              <a:gd name="connsiteX2" fmla="*/ 12324860 w 13129632"/>
              <a:gd name="connsiteY2" fmla="*/ 0 h 1609544"/>
              <a:gd name="connsiteX3" fmla="*/ 13129632 w 13129632"/>
              <a:gd name="connsiteY3" fmla="*/ 804772 h 1609544"/>
              <a:gd name="connsiteX4" fmla="*/ 13129632 w 13129632"/>
              <a:gd name="connsiteY4" fmla="*/ 804772 h 1609544"/>
              <a:gd name="connsiteX5" fmla="*/ 12324860 w 13129632"/>
              <a:gd name="connsiteY5" fmla="*/ 1609544 h 1609544"/>
              <a:gd name="connsiteX6" fmla="*/ 804772 w 13129632"/>
              <a:gd name="connsiteY6" fmla="*/ 1609544 h 1609544"/>
              <a:gd name="connsiteX7" fmla="*/ 0 w 13129632"/>
              <a:gd name="connsiteY7" fmla="*/ 804772 h 1609544"/>
              <a:gd name="connsiteX0" fmla="*/ 0 w 13129632"/>
              <a:gd name="connsiteY0" fmla="*/ 804772 h 1609544"/>
              <a:gd name="connsiteX1" fmla="*/ 804772 w 13129632"/>
              <a:gd name="connsiteY1" fmla="*/ 0 h 1609544"/>
              <a:gd name="connsiteX2" fmla="*/ 12324860 w 13129632"/>
              <a:gd name="connsiteY2" fmla="*/ 0 h 1609544"/>
              <a:gd name="connsiteX3" fmla="*/ 13129632 w 13129632"/>
              <a:gd name="connsiteY3" fmla="*/ 804772 h 1609544"/>
              <a:gd name="connsiteX4" fmla="*/ 13129632 w 13129632"/>
              <a:gd name="connsiteY4" fmla="*/ 804772 h 1609544"/>
              <a:gd name="connsiteX5" fmla="*/ 12324860 w 13129632"/>
              <a:gd name="connsiteY5" fmla="*/ 1609544 h 1609544"/>
              <a:gd name="connsiteX6" fmla="*/ 804772 w 13129632"/>
              <a:gd name="connsiteY6" fmla="*/ 1609544 h 1609544"/>
              <a:gd name="connsiteX7" fmla="*/ 91440 w 13129632"/>
              <a:gd name="connsiteY7" fmla="*/ 896212 h 1609544"/>
              <a:gd name="connsiteX0" fmla="*/ 188415 w 13318047"/>
              <a:gd name="connsiteY0" fmla="*/ 804772 h 2438594"/>
              <a:gd name="connsiteX1" fmla="*/ 993187 w 13318047"/>
              <a:gd name="connsiteY1" fmla="*/ 0 h 2438594"/>
              <a:gd name="connsiteX2" fmla="*/ 12513275 w 13318047"/>
              <a:gd name="connsiteY2" fmla="*/ 0 h 2438594"/>
              <a:gd name="connsiteX3" fmla="*/ 13318047 w 13318047"/>
              <a:gd name="connsiteY3" fmla="*/ 804772 h 2438594"/>
              <a:gd name="connsiteX4" fmla="*/ 13318047 w 13318047"/>
              <a:gd name="connsiteY4" fmla="*/ 804772 h 2438594"/>
              <a:gd name="connsiteX5" fmla="*/ 12513275 w 13318047"/>
              <a:gd name="connsiteY5" fmla="*/ 1609544 h 2438594"/>
              <a:gd name="connsiteX6" fmla="*/ 993187 w 13318047"/>
              <a:gd name="connsiteY6" fmla="*/ 1609544 h 2438594"/>
              <a:gd name="connsiteX7" fmla="*/ 8922 w 13318047"/>
              <a:gd name="connsiteY7" fmla="*/ 2369412 h 2438594"/>
              <a:gd name="connsiteX0" fmla="*/ 0 w 13129632"/>
              <a:gd name="connsiteY0" fmla="*/ 804772 h 1609544"/>
              <a:gd name="connsiteX1" fmla="*/ 804772 w 13129632"/>
              <a:gd name="connsiteY1" fmla="*/ 0 h 1609544"/>
              <a:gd name="connsiteX2" fmla="*/ 12324860 w 13129632"/>
              <a:gd name="connsiteY2" fmla="*/ 0 h 1609544"/>
              <a:gd name="connsiteX3" fmla="*/ 13129632 w 13129632"/>
              <a:gd name="connsiteY3" fmla="*/ 804772 h 1609544"/>
              <a:gd name="connsiteX4" fmla="*/ 13129632 w 13129632"/>
              <a:gd name="connsiteY4" fmla="*/ 804772 h 1609544"/>
              <a:gd name="connsiteX5" fmla="*/ 12324860 w 13129632"/>
              <a:gd name="connsiteY5" fmla="*/ 1609544 h 1609544"/>
              <a:gd name="connsiteX6" fmla="*/ 804772 w 13129632"/>
              <a:gd name="connsiteY6" fmla="*/ 1609544 h 1609544"/>
              <a:gd name="connsiteX0" fmla="*/ 0 w 12324860"/>
              <a:gd name="connsiteY0" fmla="*/ 0 h 1609544"/>
              <a:gd name="connsiteX1" fmla="*/ 11520088 w 12324860"/>
              <a:gd name="connsiteY1" fmla="*/ 0 h 1609544"/>
              <a:gd name="connsiteX2" fmla="*/ 12324860 w 12324860"/>
              <a:gd name="connsiteY2" fmla="*/ 804772 h 1609544"/>
              <a:gd name="connsiteX3" fmla="*/ 12324860 w 12324860"/>
              <a:gd name="connsiteY3" fmla="*/ 804772 h 1609544"/>
              <a:gd name="connsiteX4" fmla="*/ 11520088 w 12324860"/>
              <a:gd name="connsiteY4" fmla="*/ 1609544 h 1609544"/>
              <a:gd name="connsiteX5" fmla="*/ 0 w 12324860"/>
              <a:gd name="connsiteY5" fmla="*/ 1609544 h 1609544"/>
              <a:gd name="connsiteX0" fmla="*/ 1054100 w 12324860"/>
              <a:gd name="connsiteY0" fmla="*/ 0 h 1609544"/>
              <a:gd name="connsiteX1" fmla="*/ 11520088 w 12324860"/>
              <a:gd name="connsiteY1" fmla="*/ 0 h 1609544"/>
              <a:gd name="connsiteX2" fmla="*/ 12324860 w 12324860"/>
              <a:gd name="connsiteY2" fmla="*/ 804772 h 1609544"/>
              <a:gd name="connsiteX3" fmla="*/ 12324860 w 12324860"/>
              <a:gd name="connsiteY3" fmla="*/ 804772 h 1609544"/>
              <a:gd name="connsiteX4" fmla="*/ 11520088 w 12324860"/>
              <a:gd name="connsiteY4" fmla="*/ 1609544 h 1609544"/>
              <a:gd name="connsiteX5" fmla="*/ 0 w 12324860"/>
              <a:gd name="connsiteY5" fmla="*/ 1609544 h 1609544"/>
              <a:gd name="connsiteX0" fmla="*/ 0 w 11270760"/>
              <a:gd name="connsiteY0" fmla="*/ 0 h 1609544"/>
              <a:gd name="connsiteX1" fmla="*/ 10465988 w 11270760"/>
              <a:gd name="connsiteY1" fmla="*/ 0 h 1609544"/>
              <a:gd name="connsiteX2" fmla="*/ 11270760 w 11270760"/>
              <a:gd name="connsiteY2" fmla="*/ 804772 h 1609544"/>
              <a:gd name="connsiteX3" fmla="*/ 11270760 w 11270760"/>
              <a:gd name="connsiteY3" fmla="*/ 804772 h 1609544"/>
              <a:gd name="connsiteX4" fmla="*/ 10465988 w 11270760"/>
              <a:gd name="connsiteY4" fmla="*/ 1609544 h 1609544"/>
              <a:gd name="connsiteX5" fmla="*/ 104849 w 11270760"/>
              <a:gd name="connsiteY5" fmla="*/ 1604228 h 1609544"/>
              <a:gd name="connsiteX0" fmla="*/ 0 w 11270760"/>
              <a:gd name="connsiteY0" fmla="*/ 0 h 1609544"/>
              <a:gd name="connsiteX1" fmla="*/ 10465988 w 11270760"/>
              <a:gd name="connsiteY1" fmla="*/ 0 h 1609544"/>
              <a:gd name="connsiteX2" fmla="*/ 11270760 w 11270760"/>
              <a:gd name="connsiteY2" fmla="*/ 804772 h 1609544"/>
              <a:gd name="connsiteX3" fmla="*/ 11270760 w 11270760"/>
              <a:gd name="connsiteY3" fmla="*/ 804772 h 1609544"/>
              <a:gd name="connsiteX4" fmla="*/ 10465988 w 11270760"/>
              <a:gd name="connsiteY4" fmla="*/ 1609544 h 1609544"/>
              <a:gd name="connsiteX5" fmla="*/ 14362 w 11270760"/>
              <a:gd name="connsiteY5" fmla="*/ 1607403 h 160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70760" h="1609544">
                <a:moveTo>
                  <a:pt x="0" y="0"/>
                </a:moveTo>
                <a:lnTo>
                  <a:pt x="10465988" y="0"/>
                </a:lnTo>
                <a:cubicBezTo>
                  <a:pt x="10910451" y="0"/>
                  <a:pt x="11270760" y="360309"/>
                  <a:pt x="11270760" y="804772"/>
                </a:cubicBezTo>
                <a:lnTo>
                  <a:pt x="11270760" y="804772"/>
                </a:lnTo>
                <a:cubicBezTo>
                  <a:pt x="11270760" y="1249235"/>
                  <a:pt x="10910451" y="1609544"/>
                  <a:pt x="10465988" y="1609544"/>
                </a:cubicBezTo>
                <a:lnTo>
                  <a:pt x="14362" y="1607403"/>
                </a:lnTo>
              </a:path>
            </a:pathLst>
          </a:custGeom>
          <a:noFill/>
          <a:ln w="203200">
            <a:gradFill>
              <a:gsLst>
                <a:gs pos="0">
                  <a:schemeClr val="tx1">
                    <a:lumMod val="95000"/>
                    <a:lumOff val="5000"/>
                  </a:schemeClr>
                </a:gs>
                <a:gs pos="100000">
                  <a:schemeClr val="tx2">
                    <a:lumMod val="75000"/>
                  </a:schemeClr>
                </a:gs>
              </a:gsLst>
              <a:lin ang="5400000" scaled="1"/>
            </a:gra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7" name="矩形: 圆角 36">
            <a:extLst>
              <a:ext uri="{FF2B5EF4-FFF2-40B4-BE49-F238E27FC236}">
                <a16:creationId xmlns:a16="http://schemas.microsoft.com/office/drawing/2014/main" id="{23B02D0E-1C89-E496-1AA9-96AEA974FCDF}"/>
              </a:ext>
            </a:extLst>
          </p:cNvPr>
          <p:cNvSpPr/>
          <p:nvPr/>
        </p:nvSpPr>
        <p:spPr>
          <a:xfrm>
            <a:off x="720721" y="3261283"/>
            <a:ext cx="11179744" cy="1613777"/>
          </a:xfrm>
          <a:custGeom>
            <a:avLst/>
            <a:gdLst>
              <a:gd name="connsiteX0" fmla="*/ 0 w 13129632"/>
              <a:gd name="connsiteY0" fmla="*/ 804772 h 1609544"/>
              <a:gd name="connsiteX1" fmla="*/ 804772 w 13129632"/>
              <a:gd name="connsiteY1" fmla="*/ 0 h 1609544"/>
              <a:gd name="connsiteX2" fmla="*/ 12324860 w 13129632"/>
              <a:gd name="connsiteY2" fmla="*/ 0 h 1609544"/>
              <a:gd name="connsiteX3" fmla="*/ 13129632 w 13129632"/>
              <a:gd name="connsiteY3" fmla="*/ 804772 h 1609544"/>
              <a:gd name="connsiteX4" fmla="*/ 13129632 w 13129632"/>
              <a:gd name="connsiteY4" fmla="*/ 804772 h 1609544"/>
              <a:gd name="connsiteX5" fmla="*/ 12324860 w 13129632"/>
              <a:gd name="connsiteY5" fmla="*/ 1609544 h 1609544"/>
              <a:gd name="connsiteX6" fmla="*/ 804772 w 13129632"/>
              <a:gd name="connsiteY6" fmla="*/ 1609544 h 1609544"/>
              <a:gd name="connsiteX7" fmla="*/ 0 w 13129632"/>
              <a:gd name="connsiteY7" fmla="*/ 804772 h 1609544"/>
              <a:gd name="connsiteX0" fmla="*/ 0 w 13129632"/>
              <a:gd name="connsiteY0" fmla="*/ 804772 h 1609544"/>
              <a:gd name="connsiteX1" fmla="*/ 804772 w 13129632"/>
              <a:gd name="connsiteY1" fmla="*/ 0 h 1609544"/>
              <a:gd name="connsiteX2" fmla="*/ 12324860 w 13129632"/>
              <a:gd name="connsiteY2" fmla="*/ 0 h 1609544"/>
              <a:gd name="connsiteX3" fmla="*/ 13129632 w 13129632"/>
              <a:gd name="connsiteY3" fmla="*/ 804772 h 1609544"/>
              <a:gd name="connsiteX4" fmla="*/ 13129632 w 13129632"/>
              <a:gd name="connsiteY4" fmla="*/ 804772 h 1609544"/>
              <a:gd name="connsiteX5" fmla="*/ 12324860 w 13129632"/>
              <a:gd name="connsiteY5" fmla="*/ 1609544 h 1609544"/>
              <a:gd name="connsiteX6" fmla="*/ 804772 w 13129632"/>
              <a:gd name="connsiteY6" fmla="*/ 1609544 h 1609544"/>
              <a:gd name="connsiteX7" fmla="*/ 91440 w 13129632"/>
              <a:gd name="connsiteY7" fmla="*/ 896212 h 1609544"/>
              <a:gd name="connsiteX0" fmla="*/ 0 w 13129632"/>
              <a:gd name="connsiteY0" fmla="*/ 804772 h 1609544"/>
              <a:gd name="connsiteX1" fmla="*/ 804772 w 13129632"/>
              <a:gd name="connsiteY1" fmla="*/ 0 h 1609544"/>
              <a:gd name="connsiteX2" fmla="*/ 12324860 w 13129632"/>
              <a:gd name="connsiteY2" fmla="*/ 0 h 1609544"/>
              <a:gd name="connsiteX3" fmla="*/ 13129632 w 13129632"/>
              <a:gd name="connsiteY3" fmla="*/ 804772 h 1609544"/>
              <a:gd name="connsiteX4" fmla="*/ 13129632 w 13129632"/>
              <a:gd name="connsiteY4" fmla="*/ 804772 h 1609544"/>
              <a:gd name="connsiteX5" fmla="*/ 12324860 w 13129632"/>
              <a:gd name="connsiteY5" fmla="*/ 1609544 h 1609544"/>
              <a:gd name="connsiteX6" fmla="*/ 804772 w 13129632"/>
              <a:gd name="connsiteY6" fmla="*/ 1609544 h 1609544"/>
              <a:gd name="connsiteX0" fmla="*/ 0 w 12324860"/>
              <a:gd name="connsiteY0" fmla="*/ 0 h 1609544"/>
              <a:gd name="connsiteX1" fmla="*/ 11520088 w 12324860"/>
              <a:gd name="connsiteY1" fmla="*/ 0 h 1609544"/>
              <a:gd name="connsiteX2" fmla="*/ 12324860 w 12324860"/>
              <a:gd name="connsiteY2" fmla="*/ 804772 h 1609544"/>
              <a:gd name="connsiteX3" fmla="*/ 12324860 w 12324860"/>
              <a:gd name="connsiteY3" fmla="*/ 804772 h 1609544"/>
              <a:gd name="connsiteX4" fmla="*/ 11520088 w 12324860"/>
              <a:gd name="connsiteY4" fmla="*/ 1609544 h 1609544"/>
              <a:gd name="connsiteX5" fmla="*/ 0 w 12324860"/>
              <a:gd name="connsiteY5" fmla="*/ 1609544 h 1609544"/>
              <a:gd name="connsiteX0" fmla="*/ 0 w 12324860"/>
              <a:gd name="connsiteY0" fmla="*/ 0 h 1613777"/>
              <a:gd name="connsiteX1" fmla="*/ 11520088 w 12324860"/>
              <a:gd name="connsiteY1" fmla="*/ 0 h 1613777"/>
              <a:gd name="connsiteX2" fmla="*/ 12324860 w 12324860"/>
              <a:gd name="connsiteY2" fmla="*/ 804772 h 1613777"/>
              <a:gd name="connsiteX3" fmla="*/ 12324860 w 12324860"/>
              <a:gd name="connsiteY3" fmla="*/ 804772 h 1613777"/>
              <a:gd name="connsiteX4" fmla="*/ 11520088 w 12324860"/>
              <a:gd name="connsiteY4" fmla="*/ 1609544 h 1613777"/>
              <a:gd name="connsiteX5" fmla="*/ 1689100 w 12324860"/>
              <a:gd name="connsiteY5" fmla="*/ 1613777 h 1613777"/>
              <a:gd name="connsiteX0" fmla="*/ 0 w 11179744"/>
              <a:gd name="connsiteY0" fmla="*/ 2117 h 1613777"/>
              <a:gd name="connsiteX1" fmla="*/ 10374972 w 11179744"/>
              <a:gd name="connsiteY1" fmla="*/ 0 h 1613777"/>
              <a:gd name="connsiteX2" fmla="*/ 11179744 w 11179744"/>
              <a:gd name="connsiteY2" fmla="*/ 804772 h 1613777"/>
              <a:gd name="connsiteX3" fmla="*/ 11179744 w 11179744"/>
              <a:gd name="connsiteY3" fmla="*/ 804772 h 1613777"/>
              <a:gd name="connsiteX4" fmla="*/ 10374972 w 11179744"/>
              <a:gd name="connsiteY4" fmla="*/ 1609544 h 1613777"/>
              <a:gd name="connsiteX5" fmla="*/ 543984 w 11179744"/>
              <a:gd name="connsiteY5" fmla="*/ 1613777 h 161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79744" h="1613777">
                <a:moveTo>
                  <a:pt x="0" y="2117"/>
                </a:moveTo>
                <a:lnTo>
                  <a:pt x="10374972" y="0"/>
                </a:lnTo>
                <a:cubicBezTo>
                  <a:pt x="10819435" y="0"/>
                  <a:pt x="11179744" y="360309"/>
                  <a:pt x="11179744" y="804772"/>
                </a:cubicBezTo>
                <a:lnTo>
                  <a:pt x="11179744" y="804772"/>
                </a:lnTo>
                <a:cubicBezTo>
                  <a:pt x="11179744" y="1249235"/>
                  <a:pt x="10819435" y="1609544"/>
                  <a:pt x="10374972" y="1609544"/>
                </a:cubicBezTo>
                <a:lnTo>
                  <a:pt x="543984" y="1613777"/>
                </a:lnTo>
              </a:path>
            </a:pathLst>
          </a:custGeom>
          <a:noFill/>
          <a:ln w="9525">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7" name="图形 1086">
            <a:extLst>
              <a:ext uri="{FF2B5EF4-FFF2-40B4-BE49-F238E27FC236}">
                <a16:creationId xmlns:a16="http://schemas.microsoft.com/office/drawing/2014/main" id="{34E75A62-BA98-F1DF-56A5-85494E10A5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0272" y="2584311"/>
            <a:ext cx="2284392" cy="684265"/>
          </a:xfrm>
          <a:prstGeom prst="rect">
            <a:avLst/>
          </a:prstGeom>
        </p:spPr>
      </p:pic>
      <p:sp>
        <p:nvSpPr>
          <p:cNvPr id="13" name="矩形: 圆角 1063">
            <a:extLst>
              <a:ext uri="{FF2B5EF4-FFF2-40B4-BE49-F238E27FC236}">
                <a16:creationId xmlns:a16="http://schemas.microsoft.com/office/drawing/2014/main" id="{675292CF-E8F0-5BA2-3C03-9CDD8B65F780}"/>
              </a:ext>
            </a:extLst>
          </p:cNvPr>
          <p:cNvSpPr/>
          <p:nvPr/>
        </p:nvSpPr>
        <p:spPr>
          <a:xfrm>
            <a:off x="4677880" y="1553431"/>
            <a:ext cx="1529576" cy="223272"/>
          </a:xfrm>
          <a:prstGeom prst="roundRect">
            <a:avLst>
              <a:gd name="adj" fmla="val 50000"/>
            </a:avLst>
          </a:prstGeom>
          <a:gradFill>
            <a:gsLst>
              <a:gs pos="0">
                <a:srgbClr val="1971ED">
                  <a:lumMod val="60000"/>
                  <a:lumOff val="40000"/>
                </a:srgbClr>
              </a:gs>
              <a:gs pos="29000">
                <a:srgbClr val="1971ED"/>
              </a:gs>
              <a:gs pos="100000">
                <a:srgbClr val="42BBF8"/>
              </a:gs>
            </a:gsLst>
            <a:path path="circle">
              <a:fillToRect l="50000" t="-80000" r="50000" b="180000"/>
            </a:path>
          </a:gradFill>
          <a:ln w="6181" cap="flat">
            <a:noFill/>
            <a:prstDash val="solid"/>
            <a:miter/>
          </a:ln>
          <a:effectLst>
            <a:outerShdw blurRad="368300" dist="139700" dir="5400000" sx="96000" sy="96000" algn="ctr" rotWithShape="0">
              <a:srgbClr val="3283F2">
                <a:alpha val="37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Cargo</a:t>
            </a:r>
            <a:r>
              <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Loading</a:t>
            </a:r>
            <a:endPar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4" name="文本框 1065">
            <a:extLst>
              <a:ext uri="{FF2B5EF4-FFF2-40B4-BE49-F238E27FC236}">
                <a16:creationId xmlns:a16="http://schemas.microsoft.com/office/drawing/2014/main" id="{31484172-5A45-DCE0-DB7F-35CDEEDB9C16}"/>
              </a:ext>
            </a:extLst>
          </p:cNvPr>
          <p:cNvSpPr txBox="1"/>
          <p:nvPr/>
        </p:nvSpPr>
        <p:spPr>
          <a:xfrm>
            <a:off x="4640272" y="1804180"/>
            <a:ext cx="2433628" cy="439929"/>
          </a:xfrm>
          <a:prstGeom prst="rect">
            <a:avLst/>
          </a:prstGeom>
          <a:noFill/>
        </p:spPr>
        <p:txBody>
          <a:bodyPr wrap="square" rtlCol="0">
            <a:spAutoFit/>
          </a:bodyPr>
          <a:lstStyle/>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Cargo</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Occupancy</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Measurement</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Loading</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Process</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Monitoring</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6" name="矩形: 圆角 1063">
            <a:extLst>
              <a:ext uri="{FF2B5EF4-FFF2-40B4-BE49-F238E27FC236}">
                <a16:creationId xmlns:a16="http://schemas.microsoft.com/office/drawing/2014/main" id="{FBC0DD8C-974E-64D3-9889-DF2B4264371A}"/>
              </a:ext>
            </a:extLst>
          </p:cNvPr>
          <p:cNvSpPr/>
          <p:nvPr/>
        </p:nvSpPr>
        <p:spPr>
          <a:xfrm>
            <a:off x="8456843" y="1553438"/>
            <a:ext cx="1529576" cy="223272"/>
          </a:xfrm>
          <a:prstGeom prst="roundRect">
            <a:avLst>
              <a:gd name="adj" fmla="val 50000"/>
            </a:avLst>
          </a:prstGeom>
          <a:gradFill>
            <a:gsLst>
              <a:gs pos="0">
                <a:srgbClr val="1971ED">
                  <a:lumMod val="60000"/>
                  <a:lumOff val="40000"/>
                </a:srgbClr>
              </a:gs>
              <a:gs pos="29000">
                <a:srgbClr val="1971ED"/>
              </a:gs>
              <a:gs pos="100000">
                <a:srgbClr val="42BBF8"/>
              </a:gs>
            </a:gsLst>
            <a:path path="circle">
              <a:fillToRect l="50000" t="-80000" r="50000" b="180000"/>
            </a:path>
          </a:gradFill>
          <a:ln w="6181" cap="flat">
            <a:noFill/>
            <a:prstDash val="solid"/>
            <a:miter/>
          </a:ln>
          <a:effectLst>
            <a:outerShdw blurRad="368300" dist="139700" dir="5400000" sx="96000" sy="96000" algn="ctr" rotWithShape="0">
              <a:srgbClr val="3283F2">
                <a:alpha val="37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In</a:t>
            </a:r>
            <a:r>
              <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Transit</a:t>
            </a:r>
            <a:endPar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7" name="文本框 1065">
            <a:extLst>
              <a:ext uri="{FF2B5EF4-FFF2-40B4-BE49-F238E27FC236}">
                <a16:creationId xmlns:a16="http://schemas.microsoft.com/office/drawing/2014/main" id="{495F4D8E-D95B-AF87-CC29-958DA24BC1BD}"/>
              </a:ext>
            </a:extLst>
          </p:cNvPr>
          <p:cNvSpPr txBox="1"/>
          <p:nvPr/>
        </p:nvSpPr>
        <p:spPr>
          <a:xfrm>
            <a:off x="8419235" y="1804180"/>
            <a:ext cx="2433628" cy="439929"/>
          </a:xfrm>
          <a:prstGeom prst="rect">
            <a:avLst/>
          </a:prstGeom>
          <a:noFill/>
        </p:spPr>
        <p:txBody>
          <a:bodyPr wrap="square" rtlCol="0">
            <a:spAutoFit/>
          </a:bodyPr>
          <a:lstStyle/>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Unusual</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Activity</a:t>
            </a:r>
            <a:r>
              <a:rPr lang="zh-CN" altLang="en-US"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Detection</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Ultra</a:t>
            </a:r>
            <a:r>
              <a:rPr lang="zh-CN" altLang="en-US"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Fast</a:t>
            </a:r>
            <a:r>
              <a:rPr lang="zh-CN" altLang="en-US"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Wake</a:t>
            </a:r>
            <a:r>
              <a:rPr lang="zh-CN" altLang="en-US"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Up</a:t>
            </a:r>
            <a:r>
              <a:rPr lang="zh-CN" altLang="en-US"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for</a:t>
            </a:r>
            <a:r>
              <a:rPr lang="zh-CN" altLang="en-US"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Recording</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pic>
        <p:nvPicPr>
          <p:cNvPr id="42" name="图形 41">
            <a:extLst>
              <a:ext uri="{FF2B5EF4-FFF2-40B4-BE49-F238E27FC236}">
                <a16:creationId xmlns:a16="http://schemas.microsoft.com/office/drawing/2014/main" id="{D081F400-12DB-B9D6-2E5D-E37F4B1D6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8902" y="2130057"/>
            <a:ext cx="1236093" cy="1023497"/>
          </a:xfrm>
          <a:prstGeom prst="rect">
            <a:avLst/>
          </a:prstGeom>
        </p:spPr>
      </p:pic>
      <p:sp>
        <p:nvSpPr>
          <p:cNvPr id="25" name="矩形: 圆角 1063">
            <a:extLst>
              <a:ext uri="{FF2B5EF4-FFF2-40B4-BE49-F238E27FC236}">
                <a16:creationId xmlns:a16="http://schemas.microsoft.com/office/drawing/2014/main" id="{D7E3B8B2-A9C6-B7DE-916A-409486AF4960}"/>
              </a:ext>
            </a:extLst>
          </p:cNvPr>
          <p:cNvSpPr/>
          <p:nvPr/>
        </p:nvSpPr>
        <p:spPr>
          <a:xfrm>
            <a:off x="860015" y="1509548"/>
            <a:ext cx="1529576" cy="223272"/>
          </a:xfrm>
          <a:prstGeom prst="roundRect">
            <a:avLst>
              <a:gd name="adj" fmla="val 50000"/>
            </a:avLst>
          </a:prstGeom>
          <a:gradFill>
            <a:gsLst>
              <a:gs pos="0">
                <a:srgbClr val="1971ED">
                  <a:lumMod val="60000"/>
                  <a:lumOff val="40000"/>
                </a:srgbClr>
              </a:gs>
              <a:gs pos="29000">
                <a:srgbClr val="1971ED"/>
              </a:gs>
              <a:gs pos="100000">
                <a:srgbClr val="42BBF8"/>
              </a:gs>
            </a:gsLst>
            <a:path path="circle">
              <a:fillToRect l="50000" t="-80000" r="50000" b="180000"/>
            </a:path>
          </a:gradFill>
          <a:ln w="6181" cap="flat">
            <a:noFill/>
            <a:prstDash val="solid"/>
            <a:miter/>
          </a:ln>
          <a:effectLst>
            <a:outerShdw blurRad="368300" dist="139700" dir="5400000" sx="96000" sy="96000" algn="ctr" rotWithShape="0">
              <a:srgbClr val="3283F2">
                <a:alpha val="37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en-AU"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Order</a:t>
            </a:r>
            <a:r>
              <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Matching</a:t>
            </a:r>
            <a:endPar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26" name="文本框 1065">
            <a:extLst>
              <a:ext uri="{FF2B5EF4-FFF2-40B4-BE49-F238E27FC236}">
                <a16:creationId xmlns:a16="http://schemas.microsoft.com/office/drawing/2014/main" id="{3FD7B35E-0369-0CDF-5D48-2CBFA69EE4B0}"/>
              </a:ext>
            </a:extLst>
          </p:cNvPr>
          <p:cNvSpPr txBox="1"/>
          <p:nvPr/>
        </p:nvSpPr>
        <p:spPr>
          <a:xfrm>
            <a:off x="822407" y="1804180"/>
            <a:ext cx="2433628" cy="439864"/>
          </a:xfrm>
          <a:prstGeom prst="rect">
            <a:avLst/>
          </a:prstGeom>
          <a:noFill/>
        </p:spPr>
        <p:txBody>
          <a:bodyPr wrap="square" rtlCol="0">
            <a:spAutoFit/>
          </a:bodyPr>
          <a:lstStyle/>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Identify</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Closest</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Trailer</a:t>
            </a:r>
          </a:p>
          <a:p>
            <a:pPr marL="184150" indent="-171450" eaLnBrk="0">
              <a:lnSpc>
                <a:spcPct val="150000"/>
              </a:lnSpc>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Volume</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Based</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Load</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Matching</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grpSp>
        <p:nvGrpSpPr>
          <p:cNvPr id="875" name="组合 874">
            <a:extLst>
              <a:ext uri="{FF2B5EF4-FFF2-40B4-BE49-F238E27FC236}">
                <a16:creationId xmlns:a16="http://schemas.microsoft.com/office/drawing/2014/main" id="{9FEB14CB-7F69-15A1-7564-0B95698EEFF2}"/>
              </a:ext>
            </a:extLst>
          </p:cNvPr>
          <p:cNvGrpSpPr/>
          <p:nvPr/>
        </p:nvGrpSpPr>
        <p:grpSpPr>
          <a:xfrm>
            <a:off x="3013861" y="4104217"/>
            <a:ext cx="1764748" cy="759999"/>
            <a:chOff x="2213252" y="4222750"/>
            <a:chExt cx="1764748" cy="759999"/>
          </a:xfrm>
        </p:grpSpPr>
        <p:grpSp>
          <p:nvGrpSpPr>
            <p:cNvPr id="873" name="组合 872">
              <a:extLst>
                <a:ext uri="{FF2B5EF4-FFF2-40B4-BE49-F238E27FC236}">
                  <a16:creationId xmlns:a16="http://schemas.microsoft.com/office/drawing/2014/main" id="{82EE3C8F-3953-B04E-FF7B-5D5187A001E3}"/>
                </a:ext>
              </a:extLst>
            </p:cNvPr>
            <p:cNvGrpSpPr/>
            <p:nvPr/>
          </p:nvGrpSpPr>
          <p:grpSpPr>
            <a:xfrm>
              <a:off x="2397303" y="4785057"/>
              <a:ext cx="118607" cy="161331"/>
              <a:chOff x="2996396" y="4785057"/>
              <a:chExt cx="86254" cy="117324"/>
            </a:xfrm>
          </p:grpSpPr>
          <p:grpSp>
            <p:nvGrpSpPr>
              <p:cNvPr id="872" name="组合 871">
                <a:extLst>
                  <a:ext uri="{FF2B5EF4-FFF2-40B4-BE49-F238E27FC236}">
                    <a16:creationId xmlns:a16="http://schemas.microsoft.com/office/drawing/2014/main" id="{1D3B5322-6D81-57EC-E87E-94B7ADA9531D}"/>
                  </a:ext>
                </a:extLst>
              </p:cNvPr>
              <p:cNvGrpSpPr/>
              <p:nvPr/>
            </p:nvGrpSpPr>
            <p:grpSpPr>
              <a:xfrm>
                <a:off x="2996396" y="4785057"/>
                <a:ext cx="86254" cy="117324"/>
                <a:chOff x="2996396" y="4785057"/>
                <a:chExt cx="86254" cy="117324"/>
              </a:xfrm>
            </p:grpSpPr>
            <p:sp>
              <p:nvSpPr>
                <p:cNvPr id="47" name="任意多边形: 形状 46">
                  <a:extLst>
                    <a:ext uri="{FF2B5EF4-FFF2-40B4-BE49-F238E27FC236}">
                      <a16:creationId xmlns:a16="http://schemas.microsoft.com/office/drawing/2014/main" id="{BDF592DD-08B5-EAF1-2DE9-47C6D251235C}"/>
                    </a:ext>
                  </a:extLst>
                </p:cNvPr>
                <p:cNvSpPr/>
                <p:nvPr/>
              </p:nvSpPr>
              <p:spPr>
                <a:xfrm>
                  <a:off x="2996396" y="4785057"/>
                  <a:ext cx="86254" cy="46722"/>
                </a:xfrm>
                <a:custGeom>
                  <a:avLst/>
                  <a:gdLst>
                    <a:gd name="connsiteX0" fmla="*/ 18261 w 86254"/>
                    <a:gd name="connsiteY0" fmla="*/ 33 h 46722"/>
                    <a:gd name="connsiteX1" fmla="*/ 67993 w 86254"/>
                    <a:gd name="connsiteY1" fmla="*/ 33 h 46722"/>
                    <a:gd name="connsiteX2" fmla="*/ 86254 w 86254"/>
                    <a:gd name="connsiteY2" fmla="*/ 18294 h 46722"/>
                    <a:gd name="connsiteX3" fmla="*/ 86254 w 86254"/>
                    <a:gd name="connsiteY3" fmla="*/ 28495 h 46722"/>
                    <a:gd name="connsiteX4" fmla="*/ 68027 w 86254"/>
                    <a:gd name="connsiteY4" fmla="*/ 46722 h 46722"/>
                    <a:gd name="connsiteX5" fmla="*/ 18261 w 86254"/>
                    <a:gd name="connsiteY5" fmla="*/ 46722 h 46722"/>
                    <a:gd name="connsiteX6" fmla="*/ 0 w 86254"/>
                    <a:gd name="connsiteY6" fmla="*/ 28462 h 46722"/>
                    <a:gd name="connsiteX7" fmla="*/ 0 w 86254"/>
                    <a:gd name="connsiteY7" fmla="*/ 18261 h 46722"/>
                    <a:gd name="connsiteX8" fmla="*/ 18261 w 86254"/>
                    <a:gd name="connsiteY8" fmla="*/ 0 h 4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4" h="46722">
                      <a:moveTo>
                        <a:pt x="18261" y="33"/>
                      </a:moveTo>
                      <a:lnTo>
                        <a:pt x="67993" y="33"/>
                      </a:lnTo>
                      <a:cubicBezTo>
                        <a:pt x="78060" y="33"/>
                        <a:pt x="86254" y="8227"/>
                        <a:pt x="86254" y="18294"/>
                      </a:cubicBezTo>
                      <a:lnTo>
                        <a:pt x="86254" y="28495"/>
                      </a:lnTo>
                      <a:cubicBezTo>
                        <a:pt x="86254" y="38562"/>
                        <a:pt x="78094" y="46722"/>
                        <a:pt x="68027" y="46722"/>
                      </a:cubicBezTo>
                      <a:lnTo>
                        <a:pt x="18261" y="46722"/>
                      </a:lnTo>
                      <a:cubicBezTo>
                        <a:pt x="8194" y="46722"/>
                        <a:pt x="0" y="38528"/>
                        <a:pt x="0" y="28462"/>
                      </a:cubicBezTo>
                      <a:lnTo>
                        <a:pt x="0" y="18261"/>
                      </a:lnTo>
                      <a:cubicBezTo>
                        <a:pt x="0" y="8194"/>
                        <a:pt x="8194" y="0"/>
                        <a:pt x="18261" y="0"/>
                      </a:cubicBezTo>
                      <a:close/>
                    </a:path>
                  </a:pathLst>
                </a:custGeom>
                <a:solidFill>
                  <a:srgbClr val="3A525E"/>
                </a:solidFill>
                <a:ln w="0"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C1C95B60-EAE0-709C-EB68-D5C5E4B11BB4}"/>
                    </a:ext>
                  </a:extLst>
                </p:cNvPr>
                <p:cNvSpPr/>
                <p:nvPr/>
              </p:nvSpPr>
              <p:spPr>
                <a:xfrm>
                  <a:off x="3035928" y="4808435"/>
                  <a:ext cx="7223" cy="87357"/>
                </a:xfrm>
                <a:custGeom>
                  <a:avLst/>
                  <a:gdLst>
                    <a:gd name="connsiteX0" fmla="*/ 7224 w 7223"/>
                    <a:gd name="connsiteY0" fmla="*/ 83779 h 87357"/>
                    <a:gd name="connsiteX1" fmla="*/ 3612 w 7223"/>
                    <a:gd name="connsiteY1" fmla="*/ 87358 h 87357"/>
                    <a:gd name="connsiteX2" fmla="*/ 3612 w 7223"/>
                    <a:gd name="connsiteY2" fmla="*/ 87358 h 87357"/>
                    <a:gd name="connsiteX3" fmla="*/ 0 w 7223"/>
                    <a:gd name="connsiteY3" fmla="*/ 83779 h 87357"/>
                    <a:gd name="connsiteX4" fmla="*/ 0 w 7223"/>
                    <a:gd name="connsiteY4" fmla="*/ 3612 h 87357"/>
                    <a:gd name="connsiteX5" fmla="*/ 3612 w 7223"/>
                    <a:gd name="connsiteY5" fmla="*/ 0 h 87357"/>
                    <a:gd name="connsiteX6" fmla="*/ 3612 w 7223"/>
                    <a:gd name="connsiteY6" fmla="*/ 0 h 87357"/>
                    <a:gd name="connsiteX7" fmla="*/ 7224 w 7223"/>
                    <a:gd name="connsiteY7" fmla="*/ 3612 h 87357"/>
                    <a:gd name="connsiteX8" fmla="*/ 7224 w 7223"/>
                    <a:gd name="connsiteY8" fmla="*/ 83779 h 8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3" h="87357">
                      <a:moveTo>
                        <a:pt x="7224" y="83779"/>
                      </a:moveTo>
                      <a:cubicBezTo>
                        <a:pt x="7224" y="85786"/>
                        <a:pt x="5619" y="87358"/>
                        <a:pt x="3612" y="87358"/>
                      </a:cubicBezTo>
                      <a:lnTo>
                        <a:pt x="3612" y="87358"/>
                      </a:lnTo>
                      <a:cubicBezTo>
                        <a:pt x="1639" y="87358"/>
                        <a:pt x="0" y="85752"/>
                        <a:pt x="0" y="83779"/>
                      </a:cubicBezTo>
                      <a:lnTo>
                        <a:pt x="0" y="3612"/>
                      </a:lnTo>
                      <a:cubicBezTo>
                        <a:pt x="0" y="1639"/>
                        <a:pt x="1639" y="0"/>
                        <a:pt x="3612" y="0"/>
                      </a:cubicBezTo>
                      <a:lnTo>
                        <a:pt x="3612" y="0"/>
                      </a:lnTo>
                      <a:cubicBezTo>
                        <a:pt x="5619" y="0"/>
                        <a:pt x="7224" y="1605"/>
                        <a:pt x="7224" y="3612"/>
                      </a:cubicBezTo>
                      <a:lnTo>
                        <a:pt x="7224" y="83779"/>
                      </a:lnTo>
                      <a:close/>
                    </a:path>
                  </a:pathLst>
                </a:custGeom>
                <a:solidFill>
                  <a:srgbClr val="3A525E"/>
                </a:solidFill>
                <a:ln w="0"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18609A30-1127-23A6-D9C1-AC6D7D5ED1AF}"/>
                    </a:ext>
                  </a:extLst>
                </p:cNvPr>
                <p:cNvSpPr/>
                <p:nvPr/>
              </p:nvSpPr>
              <p:spPr>
                <a:xfrm>
                  <a:off x="3024389" y="4889171"/>
                  <a:ext cx="30300" cy="13210"/>
                </a:xfrm>
                <a:custGeom>
                  <a:avLst/>
                  <a:gdLst>
                    <a:gd name="connsiteX0" fmla="*/ 0 w 30300"/>
                    <a:gd name="connsiteY0" fmla="*/ 0 h 13210"/>
                    <a:gd name="connsiteX1" fmla="*/ 30301 w 30300"/>
                    <a:gd name="connsiteY1" fmla="*/ 0 h 13210"/>
                    <a:gd name="connsiteX2" fmla="*/ 30301 w 30300"/>
                    <a:gd name="connsiteY2" fmla="*/ 13211 h 13210"/>
                    <a:gd name="connsiteX3" fmla="*/ 0 w 30300"/>
                    <a:gd name="connsiteY3" fmla="*/ 13211 h 13210"/>
                  </a:gdLst>
                  <a:ahLst/>
                  <a:cxnLst>
                    <a:cxn ang="0">
                      <a:pos x="connsiteX0" y="connsiteY0"/>
                    </a:cxn>
                    <a:cxn ang="0">
                      <a:pos x="connsiteX1" y="connsiteY1"/>
                    </a:cxn>
                    <a:cxn ang="0">
                      <a:pos x="connsiteX2" y="connsiteY2"/>
                    </a:cxn>
                    <a:cxn ang="0">
                      <a:pos x="connsiteX3" y="connsiteY3"/>
                    </a:cxn>
                  </a:cxnLst>
                  <a:rect l="l" t="t" r="r" b="b"/>
                  <a:pathLst>
                    <a:path w="30300" h="13210">
                      <a:moveTo>
                        <a:pt x="0" y="0"/>
                      </a:moveTo>
                      <a:lnTo>
                        <a:pt x="30301" y="0"/>
                      </a:lnTo>
                      <a:lnTo>
                        <a:pt x="30301" y="13211"/>
                      </a:lnTo>
                      <a:lnTo>
                        <a:pt x="0" y="13211"/>
                      </a:lnTo>
                      <a:close/>
                    </a:path>
                  </a:pathLst>
                </a:custGeom>
                <a:solidFill>
                  <a:srgbClr val="3A525E"/>
                </a:solidFill>
                <a:ln w="0" cap="flat">
                  <a:noFill/>
                  <a:prstDash val="solid"/>
                  <a:miter/>
                </a:ln>
              </p:spPr>
              <p:txBody>
                <a:bodyPr rtlCol="0" anchor="ctr"/>
                <a:lstStyle/>
                <a:p>
                  <a:endParaRPr lang="zh-CN" altLang="en-US"/>
                </a:p>
              </p:txBody>
            </p:sp>
          </p:grpSp>
          <p:sp>
            <p:nvSpPr>
              <p:cNvPr id="50" name="任意多边形: 形状 49">
                <a:extLst>
                  <a:ext uri="{FF2B5EF4-FFF2-40B4-BE49-F238E27FC236}">
                    <a16:creationId xmlns:a16="http://schemas.microsoft.com/office/drawing/2014/main" id="{CBEC24EC-9D3A-75C0-2547-E6CB37850907}"/>
                  </a:ext>
                </a:extLst>
              </p:cNvPr>
              <p:cNvSpPr/>
              <p:nvPr/>
            </p:nvSpPr>
            <p:spPr>
              <a:xfrm>
                <a:off x="2996396" y="4785090"/>
                <a:ext cx="86254" cy="26889"/>
              </a:xfrm>
              <a:custGeom>
                <a:avLst/>
                <a:gdLst>
                  <a:gd name="connsiteX0" fmla="*/ 67993 w 86254"/>
                  <a:gd name="connsiteY0" fmla="*/ 0 h 26889"/>
                  <a:gd name="connsiteX1" fmla="*/ 18261 w 86254"/>
                  <a:gd name="connsiteY1" fmla="*/ 0 h 26889"/>
                  <a:gd name="connsiteX2" fmla="*/ 0 w 86254"/>
                  <a:gd name="connsiteY2" fmla="*/ 18227 h 26889"/>
                  <a:gd name="connsiteX3" fmla="*/ 0 w 86254"/>
                  <a:gd name="connsiteY3" fmla="*/ 26890 h 26889"/>
                  <a:gd name="connsiteX4" fmla="*/ 86254 w 86254"/>
                  <a:gd name="connsiteY4" fmla="*/ 26890 h 26889"/>
                  <a:gd name="connsiteX5" fmla="*/ 86254 w 86254"/>
                  <a:gd name="connsiteY5" fmla="*/ 18227 h 26889"/>
                  <a:gd name="connsiteX6" fmla="*/ 67993 w 86254"/>
                  <a:gd name="connsiteY6" fmla="*/ 0 h 2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54" h="26889">
                    <a:moveTo>
                      <a:pt x="67993" y="0"/>
                    </a:moveTo>
                    <a:lnTo>
                      <a:pt x="18261" y="0"/>
                    </a:lnTo>
                    <a:cubicBezTo>
                      <a:pt x="8194" y="0"/>
                      <a:pt x="0" y="8161"/>
                      <a:pt x="0" y="18227"/>
                    </a:cubicBezTo>
                    <a:lnTo>
                      <a:pt x="0" y="26890"/>
                    </a:lnTo>
                    <a:lnTo>
                      <a:pt x="86254" y="26890"/>
                    </a:lnTo>
                    <a:lnTo>
                      <a:pt x="86254" y="18227"/>
                    </a:lnTo>
                    <a:cubicBezTo>
                      <a:pt x="86254" y="8127"/>
                      <a:pt x="78094" y="0"/>
                      <a:pt x="67993" y="0"/>
                    </a:cubicBezTo>
                    <a:close/>
                  </a:path>
                </a:pathLst>
              </a:custGeom>
              <a:solidFill>
                <a:srgbClr val="0B0D19">
                  <a:alpha val="50000"/>
                </a:srgbClr>
              </a:solidFill>
              <a:ln w="0" cap="flat">
                <a:noFill/>
                <a:prstDash val="solid"/>
                <a:miter/>
              </a:ln>
            </p:spPr>
            <p:txBody>
              <a:bodyPr rtlCol="0" anchor="ctr"/>
              <a:lstStyle/>
              <a:p>
                <a:endParaRPr lang="zh-CN" altLang="en-US"/>
              </a:p>
            </p:txBody>
          </p:sp>
        </p:grpSp>
        <p:grpSp>
          <p:nvGrpSpPr>
            <p:cNvPr id="874" name="组合 873">
              <a:extLst>
                <a:ext uri="{FF2B5EF4-FFF2-40B4-BE49-F238E27FC236}">
                  <a16:creationId xmlns:a16="http://schemas.microsoft.com/office/drawing/2014/main" id="{0DCC6648-CC25-2635-CD5C-79F7D2DAC734}"/>
                </a:ext>
              </a:extLst>
            </p:cNvPr>
            <p:cNvGrpSpPr/>
            <p:nvPr/>
          </p:nvGrpSpPr>
          <p:grpSpPr>
            <a:xfrm>
              <a:off x="2213252" y="4222750"/>
              <a:ext cx="1764748" cy="647156"/>
              <a:chOff x="2213252" y="4222750"/>
              <a:chExt cx="1764748" cy="647156"/>
            </a:xfrm>
          </p:grpSpPr>
          <p:sp>
            <p:nvSpPr>
              <p:cNvPr id="46" name="任意多边形: 形状 45">
                <a:extLst>
                  <a:ext uri="{FF2B5EF4-FFF2-40B4-BE49-F238E27FC236}">
                    <a16:creationId xmlns:a16="http://schemas.microsoft.com/office/drawing/2014/main" id="{42E6F60F-3787-4C9F-4154-63222EB6D507}"/>
                  </a:ext>
                </a:extLst>
              </p:cNvPr>
              <p:cNvSpPr/>
              <p:nvPr/>
            </p:nvSpPr>
            <p:spPr>
              <a:xfrm>
                <a:off x="2405292" y="4731045"/>
                <a:ext cx="1517624" cy="104612"/>
              </a:xfrm>
              <a:custGeom>
                <a:avLst/>
                <a:gdLst>
                  <a:gd name="connsiteX0" fmla="*/ 0 w 1517624"/>
                  <a:gd name="connsiteY0" fmla="*/ 0 h 132441"/>
                  <a:gd name="connsiteX1" fmla="*/ 1517625 w 1517624"/>
                  <a:gd name="connsiteY1" fmla="*/ 0 h 132441"/>
                  <a:gd name="connsiteX2" fmla="*/ 1517625 w 1517624"/>
                  <a:gd name="connsiteY2" fmla="*/ 132441 h 132441"/>
                  <a:gd name="connsiteX3" fmla="*/ 0 w 1517624"/>
                  <a:gd name="connsiteY3" fmla="*/ 132441 h 132441"/>
                </a:gdLst>
                <a:ahLst/>
                <a:cxnLst>
                  <a:cxn ang="0">
                    <a:pos x="connsiteX0" y="connsiteY0"/>
                  </a:cxn>
                  <a:cxn ang="0">
                    <a:pos x="connsiteX1" y="connsiteY1"/>
                  </a:cxn>
                  <a:cxn ang="0">
                    <a:pos x="connsiteX2" y="connsiteY2"/>
                  </a:cxn>
                  <a:cxn ang="0">
                    <a:pos x="connsiteX3" y="connsiteY3"/>
                  </a:cxn>
                </a:cxnLst>
                <a:rect l="l" t="t" r="r" b="b"/>
                <a:pathLst>
                  <a:path w="1517624" h="132441">
                    <a:moveTo>
                      <a:pt x="0" y="0"/>
                    </a:moveTo>
                    <a:lnTo>
                      <a:pt x="1517625" y="0"/>
                    </a:lnTo>
                    <a:lnTo>
                      <a:pt x="1517625" y="132441"/>
                    </a:lnTo>
                    <a:lnTo>
                      <a:pt x="0" y="132441"/>
                    </a:lnTo>
                    <a:close/>
                  </a:path>
                </a:pathLst>
              </a:custGeom>
              <a:solidFill>
                <a:srgbClr val="373945"/>
              </a:solidFill>
              <a:ln w="0"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35C2D884-5640-D825-1AAD-E7B8380A1C50}"/>
                  </a:ext>
                </a:extLst>
              </p:cNvPr>
              <p:cNvSpPr/>
              <p:nvPr/>
            </p:nvSpPr>
            <p:spPr>
              <a:xfrm>
                <a:off x="2302048" y="4222750"/>
                <a:ext cx="1670969" cy="562742"/>
              </a:xfrm>
              <a:custGeom>
                <a:avLst/>
                <a:gdLst>
                  <a:gd name="connsiteX0" fmla="*/ 1670970 w 1670969"/>
                  <a:gd name="connsiteY0" fmla="*/ 543010 h 562742"/>
                  <a:gd name="connsiteX1" fmla="*/ 1651270 w 1670969"/>
                  <a:gd name="connsiteY1" fmla="*/ 562742 h 562742"/>
                  <a:gd name="connsiteX2" fmla="*/ 19699 w 1670969"/>
                  <a:gd name="connsiteY2" fmla="*/ 562742 h 562742"/>
                  <a:gd name="connsiteX3" fmla="*/ 0 w 1670969"/>
                  <a:gd name="connsiteY3" fmla="*/ 543010 h 562742"/>
                  <a:gd name="connsiteX4" fmla="*/ 0 w 1670969"/>
                  <a:gd name="connsiteY4" fmla="*/ 19699 h 562742"/>
                  <a:gd name="connsiteX5" fmla="*/ 19699 w 1670969"/>
                  <a:gd name="connsiteY5" fmla="*/ 0 h 562742"/>
                  <a:gd name="connsiteX6" fmla="*/ 1651237 w 1670969"/>
                  <a:gd name="connsiteY6" fmla="*/ 0 h 562742"/>
                  <a:gd name="connsiteX7" fmla="*/ 1670936 w 1670969"/>
                  <a:gd name="connsiteY7" fmla="*/ 19699 h 562742"/>
                  <a:gd name="connsiteX8" fmla="*/ 1670936 w 1670969"/>
                  <a:gd name="connsiteY8" fmla="*/ 543010 h 5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969" h="562742">
                    <a:moveTo>
                      <a:pt x="1670970" y="543010"/>
                    </a:moveTo>
                    <a:cubicBezTo>
                      <a:pt x="1670970" y="553913"/>
                      <a:pt x="1662140" y="562742"/>
                      <a:pt x="1651270" y="562742"/>
                    </a:cubicBezTo>
                    <a:lnTo>
                      <a:pt x="19699" y="562742"/>
                    </a:lnTo>
                    <a:cubicBezTo>
                      <a:pt x="8829" y="562742"/>
                      <a:pt x="0" y="553913"/>
                      <a:pt x="0" y="543010"/>
                    </a:cubicBezTo>
                    <a:lnTo>
                      <a:pt x="0" y="19699"/>
                    </a:lnTo>
                    <a:cubicBezTo>
                      <a:pt x="0" y="8796"/>
                      <a:pt x="8829" y="0"/>
                      <a:pt x="19699" y="0"/>
                    </a:cubicBezTo>
                    <a:lnTo>
                      <a:pt x="1651237" y="0"/>
                    </a:lnTo>
                    <a:cubicBezTo>
                      <a:pt x="1662140" y="0"/>
                      <a:pt x="1670936" y="8796"/>
                      <a:pt x="1670936" y="19699"/>
                    </a:cubicBezTo>
                    <a:lnTo>
                      <a:pt x="1670936" y="543010"/>
                    </a:lnTo>
                    <a:close/>
                  </a:path>
                </a:pathLst>
              </a:custGeom>
              <a:solidFill>
                <a:srgbClr val="E3E7EA"/>
              </a:solidFill>
              <a:ln w="0"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35845C1F-7384-A90A-9E65-CE9E23D08C72}"/>
                  </a:ext>
                </a:extLst>
              </p:cNvPr>
              <p:cNvSpPr/>
              <p:nvPr/>
            </p:nvSpPr>
            <p:spPr>
              <a:xfrm>
                <a:off x="2339841"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39B88DD7-372C-0F2E-10DF-DEB1F667A11C}"/>
                  </a:ext>
                </a:extLst>
              </p:cNvPr>
              <p:cNvSpPr/>
              <p:nvPr/>
            </p:nvSpPr>
            <p:spPr>
              <a:xfrm>
                <a:off x="2392182"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A7B18261-0BE4-EAEE-EB23-FE0FFDEFCC7A}"/>
                  </a:ext>
                </a:extLst>
              </p:cNvPr>
              <p:cNvSpPr/>
              <p:nvPr/>
            </p:nvSpPr>
            <p:spPr>
              <a:xfrm>
                <a:off x="2444490"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64846CF8-D3A5-9511-01D6-BCBC4076476C}"/>
                  </a:ext>
                </a:extLst>
              </p:cNvPr>
              <p:cNvSpPr/>
              <p:nvPr/>
            </p:nvSpPr>
            <p:spPr>
              <a:xfrm>
                <a:off x="2496831"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21C7B342-E49C-4EA3-D2E3-B14069582D62}"/>
                  </a:ext>
                </a:extLst>
              </p:cNvPr>
              <p:cNvSpPr/>
              <p:nvPr/>
            </p:nvSpPr>
            <p:spPr>
              <a:xfrm>
                <a:off x="2549172"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70814464-FA7E-74DD-127B-E0D1CCCEC47F}"/>
                  </a:ext>
                </a:extLst>
              </p:cNvPr>
              <p:cNvSpPr/>
              <p:nvPr/>
            </p:nvSpPr>
            <p:spPr>
              <a:xfrm>
                <a:off x="2601513"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6D3F0D3D-76F8-1F89-2817-F1BAA856B3B0}"/>
                  </a:ext>
                </a:extLst>
              </p:cNvPr>
              <p:cNvSpPr/>
              <p:nvPr/>
            </p:nvSpPr>
            <p:spPr>
              <a:xfrm>
                <a:off x="2653821"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4EF09864-6F52-84FF-4831-56986C57F812}"/>
                  </a:ext>
                </a:extLst>
              </p:cNvPr>
              <p:cNvSpPr/>
              <p:nvPr/>
            </p:nvSpPr>
            <p:spPr>
              <a:xfrm>
                <a:off x="2706162"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EC9BEF39-7ABA-476A-585B-D39F776A8803}"/>
                  </a:ext>
                </a:extLst>
              </p:cNvPr>
              <p:cNvSpPr/>
              <p:nvPr/>
            </p:nvSpPr>
            <p:spPr>
              <a:xfrm>
                <a:off x="2758503"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F5D4E1D3-1BF8-A6F7-A580-266171E66513}"/>
                  </a:ext>
                </a:extLst>
              </p:cNvPr>
              <p:cNvSpPr/>
              <p:nvPr/>
            </p:nvSpPr>
            <p:spPr>
              <a:xfrm>
                <a:off x="2810811" y="4249204"/>
                <a:ext cx="13143" cy="509799"/>
              </a:xfrm>
              <a:custGeom>
                <a:avLst/>
                <a:gdLst>
                  <a:gd name="connsiteX0" fmla="*/ 13144 w 13143"/>
                  <a:gd name="connsiteY0" fmla="*/ 503244 h 509799"/>
                  <a:gd name="connsiteX1" fmla="*/ 6555 w 13143"/>
                  <a:gd name="connsiteY1" fmla="*/ 509799 h 509799"/>
                  <a:gd name="connsiteX2" fmla="*/ 6555 w 13143"/>
                  <a:gd name="connsiteY2" fmla="*/ 509799 h 509799"/>
                  <a:gd name="connsiteX3" fmla="*/ 0 w 13143"/>
                  <a:gd name="connsiteY3" fmla="*/ 503244 h 509799"/>
                  <a:gd name="connsiteX4" fmla="*/ 0 w 13143"/>
                  <a:gd name="connsiteY4" fmla="*/ 6555 h 509799"/>
                  <a:gd name="connsiteX5" fmla="*/ 6555 w 13143"/>
                  <a:gd name="connsiteY5" fmla="*/ 0 h 509799"/>
                  <a:gd name="connsiteX6" fmla="*/ 6555 w 13143"/>
                  <a:gd name="connsiteY6" fmla="*/ 0 h 509799"/>
                  <a:gd name="connsiteX7" fmla="*/ 13144 w 13143"/>
                  <a:gd name="connsiteY7" fmla="*/ 6555 h 509799"/>
                  <a:gd name="connsiteX8" fmla="*/ 13144 w 13143"/>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 h="509799">
                    <a:moveTo>
                      <a:pt x="13144" y="503244"/>
                    </a:moveTo>
                    <a:cubicBezTo>
                      <a:pt x="13144"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201" y="0"/>
                      <a:pt x="13144" y="2943"/>
                      <a:pt x="13144" y="6555"/>
                    </a:cubicBezTo>
                    <a:lnTo>
                      <a:pt x="13144" y="503244"/>
                    </a:lnTo>
                    <a:close/>
                  </a:path>
                </a:pathLst>
              </a:custGeom>
              <a:solidFill>
                <a:srgbClr val="CBD0D4"/>
              </a:solidFill>
              <a:ln w="0"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8297746C-1C09-AC54-FB25-373928B049BE}"/>
                  </a:ext>
                </a:extLst>
              </p:cNvPr>
              <p:cNvSpPr/>
              <p:nvPr/>
            </p:nvSpPr>
            <p:spPr>
              <a:xfrm>
                <a:off x="2863152"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62179F2E-EC32-2EF8-B47D-135481DF5F5E}"/>
                  </a:ext>
                </a:extLst>
              </p:cNvPr>
              <p:cNvSpPr/>
              <p:nvPr/>
            </p:nvSpPr>
            <p:spPr>
              <a:xfrm>
                <a:off x="2915460"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F51DAF92-8131-0440-E3EC-B9C33213D7FB}"/>
                  </a:ext>
                </a:extLst>
              </p:cNvPr>
              <p:cNvSpPr/>
              <p:nvPr/>
            </p:nvSpPr>
            <p:spPr>
              <a:xfrm>
                <a:off x="2967834"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201"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2164EE01-887C-A373-59F3-5B1495608128}"/>
                  </a:ext>
                </a:extLst>
              </p:cNvPr>
              <p:cNvSpPr/>
              <p:nvPr/>
            </p:nvSpPr>
            <p:spPr>
              <a:xfrm>
                <a:off x="3020142" y="4249204"/>
                <a:ext cx="13110" cy="509799"/>
              </a:xfrm>
              <a:custGeom>
                <a:avLst/>
                <a:gdLst>
                  <a:gd name="connsiteX0" fmla="*/ 13110 w 13110"/>
                  <a:gd name="connsiteY0" fmla="*/ 503244 h 509799"/>
                  <a:gd name="connsiteX1" fmla="*/ 6589 w 13110"/>
                  <a:gd name="connsiteY1" fmla="*/ 509799 h 509799"/>
                  <a:gd name="connsiteX2" fmla="*/ 6589 w 13110"/>
                  <a:gd name="connsiteY2" fmla="*/ 509799 h 509799"/>
                  <a:gd name="connsiteX3" fmla="*/ 0 w 13110"/>
                  <a:gd name="connsiteY3" fmla="*/ 503244 h 509799"/>
                  <a:gd name="connsiteX4" fmla="*/ 0 w 13110"/>
                  <a:gd name="connsiteY4" fmla="*/ 6555 h 509799"/>
                  <a:gd name="connsiteX5" fmla="*/ 6589 w 13110"/>
                  <a:gd name="connsiteY5" fmla="*/ 0 h 509799"/>
                  <a:gd name="connsiteX6" fmla="*/ 6589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89" y="509799"/>
                    </a:cubicBezTo>
                    <a:lnTo>
                      <a:pt x="6589" y="509799"/>
                    </a:lnTo>
                    <a:cubicBezTo>
                      <a:pt x="2943" y="509799"/>
                      <a:pt x="0" y="506856"/>
                      <a:pt x="0" y="503244"/>
                    </a:cubicBezTo>
                    <a:lnTo>
                      <a:pt x="0" y="6555"/>
                    </a:lnTo>
                    <a:cubicBezTo>
                      <a:pt x="0" y="2943"/>
                      <a:pt x="2943" y="0"/>
                      <a:pt x="6589" y="0"/>
                    </a:cubicBezTo>
                    <a:lnTo>
                      <a:pt x="6589" y="0"/>
                    </a:lnTo>
                    <a:cubicBezTo>
                      <a:pt x="10201"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5E605485-1B16-40EB-57B6-EF0B64ECDFDE}"/>
                  </a:ext>
                </a:extLst>
              </p:cNvPr>
              <p:cNvSpPr/>
              <p:nvPr/>
            </p:nvSpPr>
            <p:spPr>
              <a:xfrm>
                <a:off x="3072516"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46A45F10-80F1-C89F-D4E3-EECFB403A6E2}"/>
                  </a:ext>
                </a:extLst>
              </p:cNvPr>
              <p:cNvSpPr/>
              <p:nvPr/>
            </p:nvSpPr>
            <p:spPr>
              <a:xfrm>
                <a:off x="3124824"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B8C73909-B4D9-B275-BEB8-D802775AF588}"/>
                  </a:ext>
                </a:extLst>
              </p:cNvPr>
              <p:cNvSpPr/>
              <p:nvPr/>
            </p:nvSpPr>
            <p:spPr>
              <a:xfrm>
                <a:off x="3177165" y="4249204"/>
                <a:ext cx="13076" cy="509799"/>
              </a:xfrm>
              <a:custGeom>
                <a:avLst/>
                <a:gdLst>
                  <a:gd name="connsiteX0" fmla="*/ 13077 w 13076"/>
                  <a:gd name="connsiteY0" fmla="*/ 503244 h 509799"/>
                  <a:gd name="connsiteX1" fmla="*/ 6555 w 13076"/>
                  <a:gd name="connsiteY1" fmla="*/ 509799 h 509799"/>
                  <a:gd name="connsiteX2" fmla="*/ 6555 w 13076"/>
                  <a:gd name="connsiteY2" fmla="*/ 509799 h 509799"/>
                  <a:gd name="connsiteX3" fmla="*/ 0 w 13076"/>
                  <a:gd name="connsiteY3" fmla="*/ 503244 h 509799"/>
                  <a:gd name="connsiteX4" fmla="*/ 0 w 13076"/>
                  <a:gd name="connsiteY4" fmla="*/ 6555 h 509799"/>
                  <a:gd name="connsiteX5" fmla="*/ 6555 w 13076"/>
                  <a:gd name="connsiteY5" fmla="*/ 0 h 509799"/>
                  <a:gd name="connsiteX6" fmla="*/ 6555 w 13076"/>
                  <a:gd name="connsiteY6" fmla="*/ 0 h 509799"/>
                  <a:gd name="connsiteX7" fmla="*/ 13077 w 13076"/>
                  <a:gd name="connsiteY7" fmla="*/ 6555 h 509799"/>
                  <a:gd name="connsiteX8" fmla="*/ 13077 w 13076"/>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76" h="509799">
                    <a:moveTo>
                      <a:pt x="13077" y="503244"/>
                    </a:moveTo>
                    <a:cubicBezTo>
                      <a:pt x="13077" y="506856"/>
                      <a:pt x="10134"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077" y="2943"/>
                      <a:pt x="13077" y="6555"/>
                    </a:cubicBezTo>
                    <a:lnTo>
                      <a:pt x="13077" y="503244"/>
                    </a:lnTo>
                    <a:close/>
                  </a:path>
                </a:pathLst>
              </a:custGeom>
              <a:solidFill>
                <a:srgbClr val="CBD0D4"/>
              </a:solidFill>
              <a:ln w="0"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37E0DEE2-6C58-2675-3D92-EE7A30DA9EBF}"/>
                  </a:ext>
                </a:extLst>
              </p:cNvPr>
              <p:cNvSpPr/>
              <p:nvPr/>
            </p:nvSpPr>
            <p:spPr>
              <a:xfrm>
                <a:off x="3229473"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FDFF7D2F-9B35-3447-3629-A915B8142004}"/>
                  </a:ext>
                </a:extLst>
              </p:cNvPr>
              <p:cNvSpPr/>
              <p:nvPr/>
            </p:nvSpPr>
            <p:spPr>
              <a:xfrm>
                <a:off x="3281780" y="4249204"/>
                <a:ext cx="13143" cy="509799"/>
              </a:xfrm>
              <a:custGeom>
                <a:avLst/>
                <a:gdLst>
                  <a:gd name="connsiteX0" fmla="*/ 13144 w 13143"/>
                  <a:gd name="connsiteY0" fmla="*/ 503244 h 509799"/>
                  <a:gd name="connsiteX1" fmla="*/ 6589 w 13143"/>
                  <a:gd name="connsiteY1" fmla="*/ 509799 h 509799"/>
                  <a:gd name="connsiteX2" fmla="*/ 6589 w 13143"/>
                  <a:gd name="connsiteY2" fmla="*/ 509799 h 509799"/>
                  <a:gd name="connsiteX3" fmla="*/ 0 w 13143"/>
                  <a:gd name="connsiteY3" fmla="*/ 503244 h 509799"/>
                  <a:gd name="connsiteX4" fmla="*/ 0 w 13143"/>
                  <a:gd name="connsiteY4" fmla="*/ 6555 h 509799"/>
                  <a:gd name="connsiteX5" fmla="*/ 6589 w 13143"/>
                  <a:gd name="connsiteY5" fmla="*/ 0 h 509799"/>
                  <a:gd name="connsiteX6" fmla="*/ 6589 w 13143"/>
                  <a:gd name="connsiteY6" fmla="*/ 0 h 509799"/>
                  <a:gd name="connsiteX7" fmla="*/ 13144 w 13143"/>
                  <a:gd name="connsiteY7" fmla="*/ 6555 h 509799"/>
                  <a:gd name="connsiteX8" fmla="*/ 13144 w 13143"/>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 h="509799">
                    <a:moveTo>
                      <a:pt x="13144" y="503244"/>
                    </a:moveTo>
                    <a:cubicBezTo>
                      <a:pt x="13144" y="506856"/>
                      <a:pt x="10201" y="509799"/>
                      <a:pt x="6589" y="509799"/>
                    </a:cubicBezTo>
                    <a:lnTo>
                      <a:pt x="6589" y="509799"/>
                    </a:lnTo>
                    <a:cubicBezTo>
                      <a:pt x="2977" y="509799"/>
                      <a:pt x="0" y="506856"/>
                      <a:pt x="0" y="503244"/>
                    </a:cubicBezTo>
                    <a:lnTo>
                      <a:pt x="0" y="6555"/>
                    </a:lnTo>
                    <a:cubicBezTo>
                      <a:pt x="0" y="2943"/>
                      <a:pt x="2943" y="0"/>
                      <a:pt x="6589" y="0"/>
                    </a:cubicBezTo>
                    <a:lnTo>
                      <a:pt x="6589" y="0"/>
                    </a:lnTo>
                    <a:cubicBezTo>
                      <a:pt x="10201" y="0"/>
                      <a:pt x="13144" y="2943"/>
                      <a:pt x="13144" y="6555"/>
                    </a:cubicBezTo>
                    <a:lnTo>
                      <a:pt x="13144" y="503244"/>
                    </a:lnTo>
                    <a:close/>
                  </a:path>
                </a:pathLst>
              </a:custGeom>
              <a:solidFill>
                <a:srgbClr val="CBD0D4"/>
              </a:solidFill>
              <a:ln w="0"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6DBE90CB-0E40-9D22-1955-2CDD53EFBD2A}"/>
                  </a:ext>
                </a:extLst>
              </p:cNvPr>
              <p:cNvSpPr/>
              <p:nvPr/>
            </p:nvSpPr>
            <p:spPr>
              <a:xfrm>
                <a:off x="3334155"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489411D6-CE98-2A10-464E-8473C6A1301E}"/>
                  </a:ext>
                </a:extLst>
              </p:cNvPr>
              <p:cNvSpPr/>
              <p:nvPr/>
            </p:nvSpPr>
            <p:spPr>
              <a:xfrm>
                <a:off x="3386463" y="4249204"/>
                <a:ext cx="13143" cy="509799"/>
              </a:xfrm>
              <a:custGeom>
                <a:avLst/>
                <a:gdLst>
                  <a:gd name="connsiteX0" fmla="*/ 13144 w 13143"/>
                  <a:gd name="connsiteY0" fmla="*/ 503244 h 509799"/>
                  <a:gd name="connsiteX1" fmla="*/ 6555 w 13143"/>
                  <a:gd name="connsiteY1" fmla="*/ 509799 h 509799"/>
                  <a:gd name="connsiteX2" fmla="*/ 6555 w 13143"/>
                  <a:gd name="connsiteY2" fmla="*/ 509799 h 509799"/>
                  <a:gd name="connsiteX3" fmla="*/ 0 w 13143"/>
                  <a:gd name="connsiteY3" fmla="*/ 503244 h 509799"/>
                  <a:gd name="connsiteX4" fmla="*/ 0 w 13143"/>
                  <a:gd name="connsiteY4" fmla="*/ 6555 h 509799"/>
                  <a:gd name="connsiteX5" fmla="*/ 6555 w 13143"/>
                  <a:gd name="connsiteY5" fmla="*/ 0 h 509799"/>
                  <a:gd name="connsiteX6" fmla="*/ 6555 w 13143"/>
                  <a:gd name="connsiteY6" fmla="*/ 0 h 509799"/>
                  <a:gd name="connsiteX7" fmla="*/ 13144 w 13143"/>
                  <a:gd name="connsiteY7" fmla="*/ 6555 h 509799"/>
                  <a:gd name="connsiteX8" fmla="*/ 13144 w 13143"/>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 h="509799">
                    <a:moveTo>
                      <a:pt x="13144" y="503244"/>
                    </a:moveTo>
                    <a:cubicBezTo>
                      <a:pt x="13144"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201" y="0"/>
                      <a:pt x="13144" y="2943"/>
                      <a:pt x="13144" y="6555"/>
                    </a:cubicBezTo>
                    <a:lnTo>
                      <a:pt x="13144" y="503244"/>
                    </a:lnTo>
                    <a:close/>
                  </a:path>
                </a:pathLst>
              </a:custGeom>
              <a:solidFill>
                <a:srgbClr val="CBD0D4"/>
              </a:solidFill>
              <a:ln w="0"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66F637CF-36B5-BD80-0D65-14B41C6B599E}"/>
                  </a:ext>
                </a:extLst>
              </p:cNvPr>
              <p:cNvSpPr/>
              <p:nvPr/>
            </p:nvSpPr>
            <p:spPr>
              <a:xfrm>
                <a:off x="3438804"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C155B900-F428-71C8-B77E-1CF2708AD5C6}"/>
                  </a:ext>
                </a:extLst>
              </p:cNvPr>
              <p:cNvSpPr/>
              <p:nvPr/>
            </p:nvSpPr>
            <p:spPr>
              <a:xfrm>
                <a:off x="3491145"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6A5F5446-DE81-C803-B33F-E12EB3528FD4}"/>
                  </a:ext>
                </a:extLst>
              </p:cNvPr>
              <p:cNvSpPr/>
              <p:nvPr/>
            </p:nvSpPr>
            <p:spPr>
              <a:xfrm>
                <a:off x="3543486"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1D615CC3-F6AB-8728-D63A-D41E1AFAA95D}"/>
                  </a:ext>
                </a:extLst>
              </p:cNvPr>
              <p:cNvSpPr/>
              <p:nvPr/>
            </p:nvSpPr>
            <p:spPr>
              <a:xfrm>
                <a:off x="3595794" y="4249204"/>
                <a:ext cx="13110" cy="509799"/>
              </a:xfrm>
              <a:custGeom>
                <a:avLst/>
                <a:gdLst>
                  <a:gd name="connsiteX0" fmla="*/ 13111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1 w 13110"/>
                  <a:gd name="connsiteY7" fmla="*/ 6555 h 509799"/>
                  <a:gd name="connsiteX8" fmla="*/ 13111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1" y="503244"/>
                    </a:moveTo>
                    <a:cubicBezTo>
                      <a:pt x="13111"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1" y="2943"/>
                      <a:pt x="13111" y="6555"/>
                    </a:cubicBezTo>
                    <a:lnTo>
                      <a:pt x="13111" y="503244"/>
                    </a:lnTo>
                    <a:close/>
                  </a:path>
                </a:pathLst>
              </a:custGeom>
              <a:solidFill>
                <a:srgbClr val="CBD0D4"/>
              </a:solidFill>
              <a:ln w="0"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7C8C70BC-2A8E-7D63-16E3-4811710540E8}"/>
                  </a:ext>
                </a:extLst>
              </p:cNvPr>
              <p:cNvSpPr/>
              <p:nvPr/>
            </p:nvSpPr>
            <p:spPr>
              <a:xfrm>
                <a:off x="3648135" y="4249204"/>
                <a:ext cx="13143" cy="509799"/>
              </a:xfrm>
              <a:custGeom>
                <a:avLst/>
                <a:gdLst>
                  <a:gd name="connsiteX0" fmla="*/ 13144 w 13143"/>
                  <a:gd name="connsiteY0" fmla="*/ 503244 h 509799"/>
                  <a:gd name="connsiteX1" fmla="*/ 6555 w 13143"/>
                  <a:gd name="connsiteY1" fmla="*/ 509799 h 509799"/>
                  <a:gd name="connsiteX2" fmla="*/ 6555 w 13143"/>
                  <a:gd name="connsiteY2" fmla="*/ 509799 h 509799"/>
                  <a:gd name="connsiteX3" fmla="*/ 0 w 13143"/>
                  <a:gd name="connsiteY3" fmla="*/ 503244 h 509799"/>
                  <a:gd name="connsiteX4" fmla="*/ 0 w 13143"/>
                  <a:gd name="connsiteY4" fmla="*/ 6555 h 509799"/>
                  <a:gd name="connsiteX5" fmla="*/ 6555 w 13143"/>
                  <a:gd name="connsiteY5" fmla="*/ 0 h 509799"/>
                  <a:gd name="connsiteX6" fmla="*/ 6555 w 13143"/>
                  <a:gd name="connsiteY6" fmla="*/ 0 h 509799"/>
                  <a:gd name="connsiteX7" fmla="*/ 13144 w 13143"/>
                  <a:gd name="connsiteY7" fmla="*/ 6555 h 509799"/>
                  <a:gd name="connsiteX8" fmla="*/ 13144 w 13143"/>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 h="509799">
                    <a:moveTo>
                      <a:pt x="13144" y="503244"/>
                    </a:moveTo>
                    <a:cubicBezTo>
                      <a:pt x="13144"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201" y="0"/>
                      <a:pt x="13144" y="2943"/>
                      <a:pt x="13144" y="6555"/>
                    </a:cubicBezTo>
                    <a:lnTo>
                      <a:pt x="13144" y="503244"/>
                    </a:lnTo>
                    <a:close/>
                  </a:path>
                </a:pathLst>
              </a:custGeom>
              <a:solidFill>
                <a:srgbClr val="CBD0D4"/>
              </a:solidFill>
              <a:ln w="0"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1D91E3A0-BACD-33E6-3458-83FA5AA7D414}"/>
                  </a:ext>
                </a:extLst>
              </p:cNvPr>
              <p:cNvSpPr/>
              <p:nvPr/>
            </p:nvSpPr>
            <p:spPr>
              <a:xfrm>
                <a:off x="3700476"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34"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DE12A92B-7A67-D343-349E-AB602448900B}"/>
                  </a:ext>
                </a:extLst>
              </p:cNvPr>
              <p:cNvSpPr/>
              <p:nvPr/>
            </p:nvSpPr>
            <p:spPr>
              <a:xfrm>
                <a:off x="3752817" y="4249204"/>
                <a:ext cx="13077" cy="509799"/>
              </a:xfrm>
              <a:custGeom>
                <a:avLst/>
                <a:gdLst>
                  <a:gd name="connsiteX0" fmla="*/ 13077 w 13077"/>
                  <a:gd name="connsiteY0" fmla="*/ 503244 h 509799"/>
                  <a:gd name="connsiteX1" fmla="*/ 6555 w 13077"/>
                  <a:gd name="connsiteY1" fmla="*/ 509799 h 509799"/>
                  <a:gd name="connsiteX2" fmla="*/ 6555 w 13077"/>
                  <a:gd name="connsiteY2" fmla="*/ 509799 h 509799"/>
                  <a:gd name="connsiteX3" fmla="*/ 0 w 13077"/>
                  <a:gd name="connsiteY3" fmla="*/ 503244 h 509799"/>
                  <a:gd name="connsiteX4" fmla="*/ 0 w 13077"/>
                  <a:gd name="connsiteY4" fmla="*/ 6555 h 509799"/>
                  <a:gd name="connsiteX5" fmla="*/ 6555 w 13077"/>
                  <a:gd name="connsiteY5" fmla="*/ 0 h 509799"/>
                  <a:gd name="connsiteX6" fmla="*/ 6555 w 13077"/>
                  <a:gd name="connsiteY6" fmla="*/ 0 h 509799"/>
                  <a:gd name="connsiteX7" fmla="*/ 13077 w 13077"/>
                  <a:gd name="connsiteY7" fmla="*/ 6555 h 509799"/>
                  <a:gd name="connsiteX8" fmla="*/ 13077 w 13077"/>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77" h="509799">
                    <a:moveTo>
                      <a:pt x="13077" y="503244"/>
                    </a:moveTo>
                    <a:cubicBezTo>
                      <a:pt x="13077" y="506856"/>
                      <a:pt x="10167"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077" y="2943"/>
                      <a:pt x="13077" y="6555"/>
                    </a:cubicBezTo>
                    <a:lnTo>
                      <a:pt x="13077" y="503244"/>
                    </a:lnTo>
                    <a:close/>
                  </a:path>
                </a:pathLst>
              </a:custGeom>
              <a:solidFill>
                <a:srgbClr val="CBD0D4"/>
              </a:solidFill>
              <a:ln w="0"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F8ACFD7F-2131-F567-AC83-51595E940E1E}"/>
                  </a:ext>
                </a:extLst>
              </p:cNvPr>
              <p:cNvSpPr/>
              <p:nvPr/>
            </p:nvSpPr>
            <p:spPr>
              <a:xfrm>
                <a:off x="3805125"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E2F28C88-A30D-8AC0-FC8A-7B1132308CF7}"/>
                  </a:ext>
                </a:extLst>
              </p:cNvPr>
              <p:cNvSpPr/>
              <p:nvPr/>
            </p:nvSpPr>
            <p:spPr>
              <a:xfrm>
                <a:off x="3857466"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3BA555A6-8ED0-9571-7A62-72192168975A}"/>
                  </a:ext>
                </a:extLst>
              </p:cNvPr>
              <p:cNvSpPr/>
              <p:nvPr/>
            </p:nvSpPr>
            <p:spPr>
              <a:xfrm>
                <a:off x="3909807"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EEEC9F11-73E7-0ACA-7AF3-3EA53F01AB11}"/>
                  </a:ext>
                </a:extLst>
              </p:cNvPr>
              <p:cNvSpPr/>
              <p:nvPr/>
            </p:nvSpPr>
            <p:spPr>
              <a:xfrm>
                <a:off x="2247701" y="4468569"/>
                <a:ext cx="59866" cy="312441"/>
              </a:xfrm>
              <a:custGeom>
                <a:avLst/>
                <a:gdLst>
                  <a:gd name="connsiteX0" fmla="*/ 23344 w 59866"/>
                  <a:gd name="connsiteY0" fmla="*/ 262140 h 312441"/>
                  <a:gd name="connsiteX1" fmla="*/ 23344 w 59866"/>
                  <a:gd name="connsiteY1" fmla="*/ 0 h 312441"/>
                  <a:gd name="connsiteX2" fmla="*/ 17525 w 59866"/>
                  <a:gd name="connsiteY2" fmla="*/ 0 h 312441"/>
                  <a:gd name="connsiteX3" fmla="*/ 0 w 59866"/>
                  <a:gd name="connsiteY3" fmla="*/ 17525 h 312441"/>
                  <a:gd name="connsiteX4" fmla="*/ 0 w 59866"/>
                  <a:gd name="connsiteY4" fmla="*/ 294916 h 312441"/>
                  <a:gd name="connsiteX5" fmla="*/ 17525 w 59866"/>
                  <a:gd name="connsiteY5" fmla="*/ 312441 h 312441"/>
                  <a:gd name="connsiteX6" fmla="*/ 42341 w 59866"/>
                  <a:gd name="connsiteY6" fmla="*/ 312441 h 312441"/>
                  <a:gd name="connsiteX7" fmla="*/ 59866 w 59866"/>
                  <a:gd name="connsiteY7" fmla="*/ 294916 h 312441"/>
                  <a:gd name="connsiteX8" fmla="*/ 59866 w 59866"/>
                  <a:gd name="connsiteY8" fmla="*/ 279665 h 312441"/>
                  <a:gd name="connsiteX9" fmla="*/ 40870 w 59866"/>
                  <a:gd name="connsiteY9" fmla="*/ 279665 h 312441"/>
                  <a:gd name="connsiteX10" fmla="*/ 23344 w 59866"/>
                  <a:gd name="connsiteY10" fmla="*/ 262140 h 31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66" h="312441">
                    <a:moveTo>
                      <a:pt x="23344" y="262140"/>
                    </a:moveTo>
                    <a:lnTo>
                      <a:pt x="23344" y="0"/>
                    </a:lnTo>
                    <a:lnTo>
                      <a:pt x="17525" y="0"/>
                    </a:lnTo>
                    <a:cubicBezTo>
                      <a:pt x="7826" y="0"/>
                      <a:pt x="0" y="7826"/>
                      <a:pt x="0" y="17525"/>
                    </a:cubicBezTo>
                    <a:lnTo>
                      <a:pt x="0" y="294916"/>
                    </a:lnTo>
                    <a:cubicBezTo>
                      <a:pt x="0" y="304615"/>
                      <a:pt x="7826" y="312441"/>
                      <a:pt x="17525" y="312441"/>
                    </a:cubicBezTo>
                    <a:lnTo>
                      <a:pt x="42341" y="312441"/>
                    </a:lnTo>
                    <a:cubicBezTo>
                      <a:pt x="52040" y="312441"/>
                      <a:pt x="59866" y="304582"/>
                      <a:pt x="59866" y="294916"/>
                    </a:cubicBezTo>
                    <a:lnTo>
                      <a:pt x="59866" y="279665"/>
                    </a:lnTo>
                    <a:lnTo>
                      <a:pt x="40870" y="279665"/>
                    </a:lnTo>
                    <a:cubicBezTo>
                      <a:pt x="31171" y="279665"/>
                      <a:pt x="23344" y="271806"/>
                      <a:pt x="23344" y="26214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2BFF0D64-6B70-634D-9192-8EB4E565B495}"/>
                  </a:ext>
                </a:extLst>
              </p:cNvPr>
              <p:cNvSpPr/>
              <p:nvPr/>
            </p:nvSpPr>
            <p:spPr>
              <a:xfrm>
                <a:off x="2213252" y="4741947"/>
                <a:ext cx="1764748" cy="56086"/>
              </a:xfrm>
              <a:custGeom>
                <a:avLst/>
                <a:gdLst>
                  <a:gd name="connsiteX0" fmla="*/ 18261 w 1764748"/>
                  <a:gd name="connsiteY0" fmla="*/ 0 h 56086"/>
                  <a:gd name="connsiteX1" fmla="*/ 1746488 w 1764748"/>
                  <a:gd name="connsiteY1" fmla="*/ 0 h 56086"/>
                  <a:gd name="connsiteX2" fmla="*/ 1764749 w 1764748"/>
                  <a:gd name="connsiteY2" fmla="*/ 18261 h 56086"/>
                  <a:gd name="connsiteX3" fmla="*/ 1764749 w 1764748"/>
                  <a:gd name="connsiteY3" fmla="*/ 37826 h 56086"/>
                  <a:gd name="connsiteX4" fmla="*/ 1746488 w 1764748"/>
                  <a:gd name="connsiteY4" fmla="*/ 56087 h 56086"/>
                  <a:gd name="connsiteX5" fmla="*/ 18261 w 1764748"/>
                  <a:gd name="connsiteY5" fmla="*/ 56087 h 56086"/>
                  <a:gd name="connsiteX6" fmla="*/ 0 w 1764748"/>
                  <a:gd name="connsiteY6" fmla="*/ 37826 h 56086"/>
                  <a:gd name="connsiteX7" fmla="*/ 0 w 1764748"/>
                  <a:gd name="connsiteY7" fmla="*/ 18261 h 56086"/>
                  <a:gd name="connsiteX8" fmla="*/ 18261 w 1764748"/>
                  <a:gd name="connsiteY8" fmla="*/ 0 h 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748" h="56086">
                    <a:moveTo>
                      <a:pt x="18261" y="0"/>
                    </a:moveTo>
                    <a:lnTo>
                      <a:pt x="1746488" y="0"/>
                    </a:lnTo>
                    <a:cubicBezTo>
                      <a:pt x="1756555" y="0"/>
                      <a:pt x="1764749" y="8160"/>
                      <a:pt x="1764749" y="18261"/>
                    </a:cubicBezTo>
                    <a:lnTo>
                      <a:pt x="1764749" y="37826"/>
                    </a:lnTo>
                    <a:cubicBezTo>
                      <a:pt x="1764749" y="47893"/>
                      <a:pt x="1756555" y="56087"/>
                      <a:pt x="1746488" y="56087"/>
                    </a:cubicBezTo>
                    <a:lnTo>
                      <a:pt x="18261" y="56087"/>
                    </a:lnTo>
                    <a:cubicBezTo>
                      <a:pt x="8194" y="56087"/>
                      <a:pt x="0" y="47893"/>
                      <a:pt x="0" y="37826"/>
                    </a:cubicBezTo>
                    <a:lnTo>
                      <a:pt x="0" y="18261"/>
                    </a:lnTo>
                    <a:cubicBezTo>
                      <a:pt x="0" y="8194"/>
                      <a:pt x="8194" y="0"/>
                      <a:pt x="18261" y="0"/>
                    </a:cubicBezTo>
                    <a:close/>
                  </a:path>
                </a:pathLst>
              </a:custGeom>
              <a:solidFill>
                <a:srgbClr val="425969"/>
              </a:solidFill>
              <a:ln w="0" cap="flat">
                <a:noFill/>
                <a:prstDash val="solid"/>
                <a:miter/>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4189ECC8-44E2-79C6-1793-B6FD46D57CF9}"/>
                  </a:ext>
                </a:extLst>
              </p:cNvPr>
              <p:cNvSpPr/>
              <p:nvPr/>
            </p:nvSpPr>
            <p:spPr>
              <a:xfrm>
                <a:off x="2213252" y="4741980"/>
                <a:ext cx="1764748" cy="56086"/>
              </a:xfrm>
              <a:custGeom>
                <a:avLst/>
                <a:gdLst>
                  <a:gd name="connsiteX0" fmla="*/ 31940 w 1764748"/>
                  <a:gd name="connsiteY0" fmla="*/ 9766 h 56086"/>
                  <a:gd name="connsiteX1" fmla="*/ 31940 w 1764748"/>
                  <a:gd name="connsiteY1" fmla="*/ 0 h 56086"/>
                  <a:gd name="connsiteX2" fmla="*/ 18261 w 1764748"/>
                  <a:gd name="connsiteY2" fmla="*/ 0 h 56086"/>
                  <a:gd name="connsiteX3" fmla="*/ 0 w 1764748"/>
                  <a:gd name="connsiteY3" fmla="*/ 18261 h 56086"/>
                  <a:gd name="connsiteX4" fmla="*/ 0 w 1764748"/>
                  <a:gd name="connsiteY4" fmla="*/ 37826 h 56086"/>
                  <a:gd name="connsiteX5" fmla="*/ 18261 w 1764748"/>
                  <a:gd name="connsiteY5" fmla="*/ 56087 h 56086"/>
                  <a:gd name="connsiteX6" fmla="*/ 1746488 w 1764748"/>
                  <a:gd name="connsiteY6" fmla="*/ 56087 h 56086"/>
                  <a:gd name="connsiteX7" fmla="*/ 1764749 w 1764748"/>
                  <a:gd name="connsiteY7" fmla="*/ 37826 h 56086"/>
                  <a:gd name="connsiteX8" fmla="*/ 1764749 w 1764748"/>
                  <a:gd name="connsiteY8" fmla="*/ 28027 h 56086"/>
                  <a:gd name="connsiteX9" fmla="*/ 50201 w 1764748"/>
                  <a:gd name="connsiteY9" fmla="*/ 28027 h 56086"/>
                  <a:gd name="connsiteX10" fmla="*/ 31940 w 1764748"/>
                  <a:gd name="connsiteY10" fmla="*/ 9766 h 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4748" h="56086">
                    <a:moveTo>
                      <a:pt x="31940" y="9766"/>
                    </a:moveTo>
                    <a:lnTo>
                      <a:pt x="31940" y="0"/>
                    </a:lnTo>
                    <a:lnTo>
                      <a:pt x="18261" y="0"/>
                    </a:lnTo>
                    <a:cubicBezTo>
                      <a:pt x="8161" y="0"/>
                      <a:pt x="0" y="8161"/>
                      <a:pt x="0" y="18261"/>
                    </a:cubicBezTo>
                    <a:lnTo>
                      <a:pt x="0" y="37826"/>
                    </a:lnTo>
                    <a:cubicBezTo>
                      <a:pt x="0" y="47926"/>
                      <a:pt x="8161" y="56087"/>
                      <a:pt x="18261" y="56087"/>
                    </a:cubicBezTo>
                    <a:lnTo>
                      <a:pt x="1746488" y="56087"/>
                    </a:lnTo>
                    <a:cubicBezTo>
                      <a:pt x="1756588" y="56087"/>
                      <a:pt x="1764749" y="47926"/>
                      <a:pt x="1764749" y="37826"/>
                    </a:cubicBezTo>
                    <a:lnTo>
                      <a:pt x="1764749" y="28027"/>
                    </a:lnTo>
                    <a:lnTo>
                      <a:pt x="50201" y="28027"/>
                    </a:lnTo>
                    <a:cubicBezTo>
                      <a:pt x="40100" y="28027"/>
                      <a:pt x="31940" y="19866"/>
                      <a:pt x="31940" y="9766"/>
                    </a:cubicBezTo>
                    <a:close/>
                  </a:path>
                </a:pathLst>
              </a:custGeom>
              <a:solidFill>
                <a:srgbClr val="2F434C"/>
              </a:solidFill>
              <a:ln w="0" cap="flat">
                <a:noFill/>
                <a:prstDash val="solid"/>
                <a:miter/>
              </a:ln>
            </p:spPr>
            <p:txBody>
              <a:bodyPr rtlCol="0" anchor="ctr"/>
              <a:lstStyle/>
              <a:p>
                <a:endParaRPr lang="zh-CN" altLang="en-US"/>
              </a:p>
            </p:txBody>
          </p:sp>
          <p:sp>
            <p:nvSpPr>
              <p:cNvPr id="178" name="任意多边形: 形状 177">
                <a:extLst>
                  <a:ext uri="{FF2B5EF4-FFF2-40B4-BE49-F238E27FC236}">
                    <a16:creationId xmlns:a16="http://schemas.microsoft.com/office/drawing/2014/main" id="{5580041C-464D-0575-09DC-BA09B17021AF}"/>
                  </a:ext>
                </a:extLst>
              </p:cNvPr>
              <p:cNvSpPr/>
              <p:nvPr/>
            </p:nvSpPr>
            <p:spPr>
              <a:xfrm>
                <a:off x="3445426" y="4741947"/>
                <a:ext cx="422675" cy="127959"/>
              </a:xfrm>
              <a:custGeom>
                <a:avLst/>
                <a:gdLst>
                  <a:gd name="connsiteX0" fmla="*/ 422675 w 422675"/>
                  <a:gd name="connsiteY0" fmla="*/ 109699 h 127959"/>
                  <a:gd name="connsiteX1" fmla="*/ 404415 w 422675"/>
                  <a:gd name="connsiteY1" fmla="*/ 127960 h 127959"/>
                  <a:gd name="connsiteX2" fmla="*/ 18227 w 422675"/>
                  <a:gd name="connsiteY2" fmla="*/ 127960 h 127959"/>
                  <a:gd name="connsiteX3" fmla="*/ 0 w 422675"/>
                  <a:gd name="connsiteY3" fmla="*/ 109699 h 127959"/>
                  <a:gd name="connsiteX4" fmla="*/ 0 w 422675"/>
                  <a:gd name="connsiteY4" fmla="*/ 18261 h 127959"/>
                  <a:gd name="connsiteX5" fmla="*/ 18227 w 422675"/>
                  <a:gd name="connsiteY5" fmla="*/ 0 h 127959"/>
                  <a:gd name="connsiteX6" fmla="*/ 404415 w 422675"/>
                  <a:gd name="connsiteY6" fmla="*/ 0 h 127959"/>
                  <a:gd name="connsiteX7" fmla="*/ 422675 w 422675"/>
                  <a:gd name="connsiteY7" fmla="*/ 18261 h 127959"/>
                  <a:gd name="connsiteX8" fmla="*/ 422675 w 422675"/>
                  <a:gd name="connsiteY8" fmla="*/ 109699 h 12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675" h="127959">
                    <a:moveTo>
                      <a:pt x="422675" y="109699"/>
                    </a:moveTo>
                    <a:cubicBezTo>
                      <a:pt x="422675" y="119799"/>
                      <a:pt x="414515" y="127960"/>
                      <a:pt x="404415" y="127960"/>
                    </a:cubicBezTo>
                    <a:lnTo>
                      <a:pt x="18227" y="127960"/>
                    </a:lnTo>
                    <a:cubicBezTo>
                      <a:pt x="8160" y="127960"/>
                      <a:pt x="0" y="119799"/>
                      <a:pt x="0" y="109699"/>
                    </a:cubicBezTo>
                    <a:lnTo>
                      <a:pt x="0" y="18261"/>
                    </a:lnTo>
                    <a:cubicBezTo>
                      <a:pt x="0" y="8160"/>
                      <a:pt x="8160" y="0"/>
                      <a:pt x="18227" y="0"/>
                    </a:cubicBezTo>
                    <a:lnTo>
                      <a:pt x="404415" y="0"/>
                    </a:lnTo>
                    <a:cubicBezTo>
                      <a:pt x="414515" y="0"/>
                      <a:pt x="422675" y="8160"/>
                      <a:pt x="422675" y="18261"/>
                    </a:cubicBezTo>
                    <a:lnTo>
                      <a:pt x="422675" y="109699"/>
                    </a:lnTo>
                    <a:close/>
                  </a:path>
                </a:pathLst>
              </a:custGeom>
              <a:solidFill>
                <a:srgbClr val="3A525E"/>
              </a:solidFill>
              <a:ln w="0" cap="flat">
                <a:noFill/>
                <a:prstDash val="solid"/>
                <a:miter/>
              </a:ln>
            </p:spPr>
            <p:txBody>
              <a:bodyPr rtlCol="0" anchor="ctr"/>
              <a:lstStyle/>
              <a:p>
                <a:endParaRPr lang="zh-CN" altLang="en-US"/>
              </a:p>
            </p:txBody>
          </p:sp>
          <p:sp>
            <p:nvSpPr>
              <p:cNvPr id="179" name="任意多边形: 形状 178">
                <a:extLst>
                  <a:ext uri="{FF2B5EF4-FFF2-40B4-BE49-F238E27FC236}">
                    <a16:creationId xmlns:a16="http://schemas.microsoft.com/office/drawing/2014/main" id="{787B5401-4320-3ADE-00BB-15C960A1526C}"/>
                  </a:ext>
                </a:extLst>
              </p:cNvPr>
              <p:cNvSpPr/>
              <p:nvPr/>
            </p:nvSpPr>
            <p:spPr>
              <a:xfrm>
                <a:off x="3445426" y="4741947"/>
                <a:ext cx="422675" cy="127959"/>
              </a:xfrm>
              <a:custGeom>
                <a:avLst/>
                <a:gdLst>
                  <a:gd name="connsiteX0" fmla="*/ 404415 w 422675"/>
                  <a:gd name="connsiteY0" fmla="*/ 0 h 127959"/>
                  <a:gd name="connsiteX1" fmla="*/ 18227 w 422675"/>
                  <a:gd name="connsiteY1" fmla="*/ 0 h 127959"/>
                  <a:gd name="connsiteX2" fmla="*/ 0 w 422675"/>
                  <a:gd name="connsiteY2" fmla="*/ 18261 h 127959"/>
                  <a:gd name="connsiteX3" fmla="*/ 0 w 422675"/>
                  <a:gd name="connsiteY3" fmla="*/ 28027 h 127959"/>
                  <a:gd name="connsiteX4" fmla="*/ 365150 w 422675"/>
                  <a:gd name="connsiteY4" fmla="*/ 28027 h 127959"/>
                  <a:gd name="connsiteX5" fmla="*/ 383411 w 422675"/>
                  <a:gd name="connsiteY5" fmla="*/ 46288 h 127959"/>
                  <a:gd name="connsiteX6" fmla="*/ 383411 w 422675"/>
                  <a:gd name="connsiteY6" fmla="*/ 127960 h 127959"/>
                  <a:gd name="connsiteX7" fmla="*/ 404415 w 422675"/>
                  <a:gd name="connsiteY7" fmla="*/ 127960 h 127959"/>
                  <a:gd name="connsiteX8" fmla="*/ 422675 w 422675"/>
                  <a:gd name="connsiteY8" fmla="*/ 109699 h 127959"/>
                  <a:gd name="connsiteX9" fmla="*/ 422675 w 422675"/>
                  <a:gd name="connsiteY9" fmla="*/ 18261 h 127959"/>
                  <a:gd name="connsiteX10" fmla="*/ 404415 w 422675"/>
                  <a:gd name="connsiteY10" fmla="*/ 0 h 12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675" h="127959">
                    <a:moveTo>
                      <a:pt x="404415" y="0"/>
                    </a:moveTo>
                    <a:lnTo>
                      <a:pt x="18227" y="0"/>
                    </a:lnTo>
                    <a:cubicBezTo>
                      <a:pt x="8160" y="0"/>
                      <a:pt x="0" y="8160"/>
                      <a:pt x="0" y="18261"/>
                    </a:cubicBezTo>
                    <a:lnTo>
                      <a:pt x="0" y="28027"/>
                    </a:lnTo>
                    <a:lnTo>
                      <a:pt x="365150" y="28027"/>
                    </a:lnTo>
                    <a:cubicBezTo>
                      <a:pt x="375251" y="28027"/>
                      <a:pt x="383411" y="36187"/>
                      <a:pt x="383411" y="46288"/>
                    </a:cubicBezTo>
                    <a:lnTo>
                      <a:pt x="383411" y="127960"/>
                    </a:lnTo>
                    <a:lnTo>
                      <a:pt x="404415" y="127960"/>
                    </a:lnTo>
                    <a:cubicBezTo>
                      <a:pt x="414515" y="127960"/>
                      <a:pt x="422675" y="119799"/>
                      <a:pt x="422675" y="109699"/>
                    </a:cubicBezTo>
                    <a:lnTo>
                      <a:pt x="422675" y="18261"/>
                    </a:lnTo>
                    <a:cubicBezTo>
                      <a:pt x="422675" y="8160"/>
                      <a:pt x="414515" y="0"/>
                      <a:pt x="404415" y="0"/>
                    </a:cubicBezTo>
                    <a:close/>
                  </a:path>
                </a:pathLst>
              </a:custGeom>
              <a:solidFill>
                <a:srgbClr val="788B99"/>
              </a:solidFill>
              <a:ln w="0" cap="flat">
                <a:noFill/>
                <a:prstDash val="solid"/>
                <a:miter/>
              </a:ln>
            </p:spPr>
            <p:txBody>
              <a:bodyPr rtlCol="0" anchor="ctr"/>
              <a:lstStyle/>
              <a:p>
                <a:endParaRPr lang="zh-CN" altLang="en-US"/>
              </a:p>
            </p:txBody>
          </p:sp>
        </p:grpSp>
        <p:sp>
          <p:nvSpPr>
            <p:cNvPr id="186" name="任意多边形: 形状 185">
              <a:extLst>
                <a:ext uri="{FF2B5EF4-FFF2-40B4-BE49-F238E27FC236}">
                  <a16:creationId xmlns:a16="http://schemas.microsoft.com/office/drawing/2014/main" id="{1E29D1D7-80E9-E3E0-3847-51903E29B072}"/>
                </a:ext>
              </a:extLst>
            </p:cNvPr>
            <p:cNvSpPr/>
            <p:nvPr/>
          </p:nvSpPr>
          <p:spPr>
            <a:xfrm>
              <a:off x="3156028" y="4764689"/>
              <a:ext cx="252675" cy="135150"/>
            </a:xfrm>
            <a:custGeom>
              <a:avLst/>
              <a:gdLst>
                <a:gd name="connsiteX0" fmla="*/ 126355 w 252675"/>
                <a:gd name="connsiteY0" fmla="*/ 0 h 135150"/>
                <a:gd name="connsiteX1" fmla="*/ 0 w 252675"/>
                <a:gd name="connsiteY1" fmla="*/ 126355 h 135150"/>
                <a:gd name="connsiteX2" fmla="*/ 435 w 252675"/>
                <a:gd name="connsiteY2" fmla="*/ 135150 h 135150"/>
                <a:gd name="connsiteX3" fmla="*/ 252241 w 252675"/>
                <a:gd name="connsiteY3" fmla="*/ 135150 h 135150"/>
                <a:gd name="connsiteX4" fmla="*/ 252676 w 252675"/>
                <a:gd name="connsiteY4" fmla="*/ 126355 h 135150"/>
                <a:gd name="connsiteX5" fmla="*/ 126321 w 252675"/>
                <a:gd name="connsiteY5" fmla="*/ 0 h 1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75" h="135150">
                  <a:moveTo>
                    <a:pt x="126355" y="0"/>
                  </a:moveTo>
                  <a:cubicBezTo>
                    <a:pt x="56589" y="0"/>
                    <a:pt x="0" y="56555"/>
                    <a:pt x="0" y="126355"/>
                  </a:cubicBezTo>
                  <a:cubicBezTo>
                    <a:pt x="0" y="129331"/>
                    <a:pt x="234" y="132241"/>
                    <a:pt x="435" y="135150"/>
                  </a:cubicBezTo>
                  <a:lnTo>
                    <a:pt x="252241" y="135150"/>
                  </a:lnTo>
                  <a:cubicBezTo>
                    <a:pt x="252441" y="132241"/>
                    <a:pt x="252676" y="129298"/>
                    <a:pt x="252676" y="126355"/>
                  </a:cubicBezTo>
                  <a:cubicBezTo>
                    <a:pt x="252676" y="56555"/>
                    <a:pt x="196087" y="0"/>
                    <a:pt x="126321" y="0"/>
                  </a:cubicBezTo>
                  <a:close/>
                </a:path>
              </a:pathLst>
            </a:custGeom>
            <a:solidFill>
              <a:srgbClr val="000306"/>
            </a:solidFill>
            <a:ln w="0" cap="flat">
              <a:noFill/>
              <a:prstDash val="solid"/>
              <a:miter/>
            </a:ln>
          </p:spPr>
          <p:txBody>
            <a:bodyPr rtlCol="0" anchor="ctr"/>
            <a:lstStyle/>
            <a:p>
              <a:endParaRPr lang="zh-CN" altLang="en-US"/>
            </a:p>
          </p:txBody>
        </p:sp>
        <p:sp>
          <p:nvSpPr>
            <p:cNvPr id="187" name="任意多边形: 形状 186">
              <a:extLst>
                <a:ext uri="{FF2B5EF4-FFF2-40B4-BE49-F238E27FC236}">
                  <a16:creationId xmlns:a16="http://schemas.microsoft.com/office/drawing/2014/main" id="{FB7C6E42-1F55-3569-00EE-CFE4C4E9AAC2}"/>
                </a:ext>
              </a:extLst>
            </p:cNvPr>
            <p:cNvSpPr/>
            <p:nvPr/>
          </p:nvSpPr>
          <p:spPr>
            <a:xfrm>
              <a:off x="3181814" y="4781612"/>
              <a:ext cx="201137" cy="201137"/>
            </a:xfrm>
            <a:custGeom>
              <a:avLst/>
              <a:gdLst>
                <a:gd name="connsiteX0" fmla="*/ 201137 w 201137"/>
                <a:gd name="connsiteY0" fmla="*/ 100568 h 201137"/>
                <a:gd name="connsiteX1" fmla="*/ 100569 w 201137"/>
                <a:gd name="connsiteY1" fmla="*/ 201137 h 201137"/>
                <a:gd name="connsiteX2" fmla="*/ 0 w 201137"/>
                <a:gd name="connsiteY2" fmla="*/ 100568 h 201137"/>
                <a:gd name="connsiteX3" fmla="*/ 100569 w 201137"/>
                <a:gd name="connsiteY3" fmla="*/ 0 h 201137"/>
                <a:gd name="connsiteX4" fmla="*/ 201137 w 201137"/>
                <a:gd name="connsiteY4" fmla="*/ 100568 h 20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37" h="201137">
                  <a:moveTo>
                    <a:pt x="201137" y="100568"/>
                  </a:moveTo>
                  <a:cubicBezTo>
                    <a:pt x="201137" y="156120"/>
                    <a:pt x="156120" y="201137"/>
                    <a:pt x="100569" y="201137"/>
                  </a:cubicBezTo>
                  <a:cubicBezTo>
                    <a:pt x="45017" y="201137"/>
                    <a:pt x="0" y="156120"/>
                    <a:pt x="0" y="100568"/>
                  </a:cubicBezTo>
                  <a:cubicBezTo>
                    <a:pt x="0" y="45017"/>
                    <a:pt x="45017" y="0"/>
                    <a:pt x="100569" y="0"/>
                  </a:cubicBezTo>
                  <a:cubicBezTo>
                    <a:pt x="156120" y="0"/>
                    <a:pt x="201137" y="45017"/>
                    <a:pt x="201137" y="100568"/>
                  </a:cubicBezTo>
                  <a:close/>
                </a:path>
              </a:pathLst>
            </a:custGeom>
            <a:solidFill>
              <a:srgbClr val="3E4750"/>
            </a:solidFill>
            <a:ln w="0" cap="flat">
              <a:noFill/>
              <a:prstDash val="solid"/>
              <a:miter/>
            </a:ln>
          </p:spPr>
          <p:txBody>
            <a:bodyPr rtlCol="0" anchor="ctr"/>
            <a:lstStyle/>
            <a:p>
              <a:endParaRPr lang="zh-CN" altLang="en-US"/>
            </a:p>
          </p:txBody>
        </p:sp>
        <p:sp>
          <p:nvSpPr>
            <p:cNvPr id="188" name="任意多边形: 形状 187">
              <a:extLst>
                <a:ext uri="{FF2B5EF4-FFF2-40B4-BE49-F238E27FC236}">
                  <a16:creationId xmlns:a16="http://schemas.microsoft.com/office/drawing/2014/main" id="{11F7FCAF-7DFA-44F7-8A7C-AF6B27116A34}"/>
                </a:ext>
              </a:extLst>
            </p:cNvPr>
            <p:cNvSpPr/>
            <p:nvPr/>
          </p:nvSpPr>
          <p:spPr>
            <a:xfrm>
              <a:off x="3216730" y="4816528"/>
              <a:ext cx="131270" cy="131304"/>
            </a:xfrm>
            <a:custGeom>
              <a:avLst/>
              <a:gdLst>
                <a:gd name="connsiteX0" fmla="*/ 131271 w 131270"/>
                <a:gd name="connsiteY0" fmla="*/ 65652 h 131304"/>
                <a:gd name="connsiteX1" fmla="*/ 65619 w 131270"/>
                <a:gd name="connsiteY1" fmla="*/ 131304 h 131304"/>
                <a:gd name="connsiteX2" fmla="*/ 0 w 131270"/>
                <a:gd name="connsiteY2" fmla="*/ 65652 h 131304"/>
                <a:gd name="connsiteX3" fmla="*/ 65619 w 131270"/>
                <a:gd name="connsiteY3" fmla="*/ 0 h 131304"/>
                <a:gd name="connsiteX4" fmla="*/ 131271 w 131270"/>
                <a:gd name="connsiteY4" fmla="*/ 65652 h 13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70" h="131304">
                  <a:moveTo>
                    <a:pt x="131271" y="65652"/>
                  </a:moveTo>
                  <a:cubicBezTo>
                    <a:pt x="131271" y="101873"/>
                    <a:pt x="101873" y="131304"/>
                    <a:pt x="65619" y="131304"/>
                  </a:cubicBezTo>
                  <a:cubicBezTo>
                    <a:pt x="29365" y="131304"/>
                    <a:pt x="0" y="101906"/>
                    <a:pt x="0" y="65652"/>
                  </a:cubicBezTo>
                  <a:cubicBezTo>
                    <a:pt x="0" y="29398"/>
                    <a:pt x="29398" y="0"/>
                    <a:pt x="65619" y="0"/>
                  </a:cubicBezTo>
                  <a:cubicBezTo>
                    <a:pt x="101839" y="0"/>
                    <a:pt x="131271" y="29398"/>
                    <a:pt x="131271" y="65652"/>
                  </a:cubicBezTo>
                  <a:close/>
                </a:path>
              </a:pathLst>
            </a:custGeom>
            <a:solidFill>
              <a:srgbClr val="A9B6BC"/>
            </a:solidFill>
            <a:ln w="0" cap="flat">
              <a:noFill/>
              <a:prstDash val="solid"/>
              <a:miter/>
            </a:ln>
          </p:spPr>
          <p:txBody>
            <a:bodyPr rtlCol="0" anchor="ctr"/>
            <a:lstStyle/>
            <a:p>
              <a:endParaRPr lang="zh-CN" altLang="en-US"/>
            </a:p>
          </p:txBody>
        </p:sp>
        <p:sp>
          <p:nvSpPr>
            <p:cNvPr id="189" name="任意多边形: 形状 188">
              <a:extLst>
                <a:ext uri="{FF2B5EF4-FFF2-40B4-BE49-F238E27FC236}">
                  <a16:creationId xmlns:a16="http://schemas.microsoft.com/office/drawing/2014/main" id="{C3CC43CB-05EC-E1A3-7D94-360E3D88999E}"/>
                </a:ext>
              </a:extLst>
            </p:cNvPr>
            <p:cNvSpPr/>
            <p:nvPr/>
          </p:nvSpPr>
          <p:spPr>
            <a:xfrm>
              <a:off x="3236797" y="4836562"/>
              <a:ext cx="91203" cy="91203"/>
            </a:xfrm>
            <a:custGeom>
              <a:avLst/>
              <a:gdLst>
                <a:gd name="connsiteX0" fmla="*/ 45585 w 91203"/>
                <a:gd name="connsiteY0" fmla="*/ 91204 h 91203"/>
                <a:gd name="connsiteX1" fmla="*/ 0 w 91203"/>
                <a:gd name="connsiteY1" fmla="*/ 45619 h 91203"/>
                <a:gd name="connsiteX2" fmla="*/ 45585 w 91203"/>
                <a:gd name="connsiteY2" fmla="*/ 0 h 91203"/>
                <a:gd name="connsiteX3" fmla="*/ 91204 w 91203"/>
                <a:gd name="connsiteY3" fmla="*/ 45619 h 91203"/>
                <a:gd name="connsiteX4" fmla="*/ 45585 w 91203"/>
                <a:gd name="connsiteY4" fmla="*/ 91204 h 91203"/>
                <a:gd name="connsiteX5" fmla="*/ 45585 w 91203"/>
                <a:gd name="connsiteY5" fmla="*/ 4381 h 91203"/>
                <a:gd name="connsiteX6" fmla="*/ 4381 w 91203"/>
                <a:gd name="connsiteY6" fmla="*/ 45619 h 91203"/>
                <a:gd name="connsiteX7" fmla="*/ 45585 w 91203"/>
                <a:gd name="connsiteY7" fmla="*/ 86823 h 91203"/>
                <a:gd name="connsiteX8" fmla="*/ 86789 w 91203"/>
                <a:gd name="connsiteY8" fmla="*/ 45619 h 91203"/>
                <a:gd name="connsiteX9" fmla="*/ 45585 w 91203"/>
                <a:gd name="connsiteY9" fmla="*/ 4381 h 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03" h="91203">
                  <a:moveTo>
                    <a:pt x="45585" y="91204"/>
                  </a:moveTo>
                  <a:cubicBezTo>
                    <a:pt x="20435" y="91204"/>
                    <a:pt x="0" y="70736"/>
                    <a:pt x="0" y="45619"/>
                  </a:cubicBezTo>
                  <a:cubicBezTo>
                    <a:pt x="0" y="20502"/>
                    <a:pt x="20468" y="0"/>
                    <a:pt x="45585" y="0"/>
                  </a:cubicBezTo>
                  <a:cubicBezTo>
                    <a:pt x="70702" y="0"/>
                    <a:pt x="91204" y="20468"/>
                    <a:pt x="91204" y="45619"/>
                  </a:cubicBezTo>
                  <a:cubicBezTo>
                    <a:pt x="91204" y="70769"/>
                    <a:pt x="70736" y="91204"/>
                    <a:pt x="45585" y="91204"/>
                  </a:cubicBezTo>
                  <a:close/>
                  <a:moveTo>
                    <a:pt x="45585" y="4381"/>
                  </a:moveTo>
                  <a:cubicBezTo>
                    <a:pt x="22876" y="4381"/>
                    <a:pt x="4381" y="22876"/>
                    <a:pt x="4381" y="45619"/>
                  </a:cubicBezTo>
                  <a:cubicBezTo>
                    <a:pt x="4381" y="68361"/>
                    <a:pt x="22876" y="86823"/>
                    <a:pt x="45585" y="86823"/>
                  </a:cubicBezTo>
                  <a:cubicBezTo>
                    <a:pt x="68294" y="86823"/>
                    <a:pt x="86789" y="68328"/>
                    <a:pt x="86789" y="45619"/>
                  </a:cubicBezTo>
                  <a:cubicBezTo>
                    <a:pt x="86789" y="22910"/>
                    <a:pt x="68294" y="4381"/>
                    <a:pt x="45585" y="4381"/>
                  </a:cubicBezTo>
                  <a:close/>
                </a:path>
              </a:pathLst>
            </a:custGeom>
            <a:solidFill>
              <a:srgbClr val="C0CFD4"/>
            </a:solidFill>
            <a:ln w="0" cap="flat">
              <a:noFill/>
              <a:prstDash val="solid"/>
              <a:miter/>
            </a:ln>
          </p:spPr>
          <p:txBody>
            <a:bodyPr rtlCol="0" anchor="ctr"/>
            <a:lstStyle/>
            <a:p>
              <a:endParaRPr lang="zh-CN" altLang="en-US"/>
            </a:p>
          </p:txBody>
        </p:sp>
        <p:sp>
          <p:nvSpPr>
            <p:cNvPr id="190" name="任意多边形: 形状 189">
              <a:extLst>
                <a:ext uri="{FF2B5EF4-FFF2-40B4-BE49-F238E27FC236}">
                  <a16:creationId xmlns:a16="http://schemas.microsoft.com/office/drawing/2014/main" id="{D452205E-479C-4F32-55EE-54CDB239A328}"/>
                </a:ext>
              </a:extLst>
            </p:cNvPr>
            <p:cNvSpPr/>
            <p:nvPr/>
          </p:nvSpPr>
          <p:spPr>
            <a:xfrm>
              <a:off x="3274088" y="4781612"/>
              <a:ext cx="108862" cy="201137"/>
            </a:xfrm>
            <a:custGeom>
              <a:avLst/>
              <a:gdLst>
                <a:gd name="connsiteX0" fmla="*/ 8294 w 108862"/>
                <a:gd name="connsiteY0" fmla="*/ 0 h 201137"/>
                <a:gd name="connsiteX1" fmla="*/ 0 w 108862"/>
                <a:gd name="connsiteY1" fmla="*/ 401 h 201137"/>
                <a:gd name="connsiteX2" fmla="*/ 92274 w 108862"/>
                <a:gd name="connsiteY2" fmla="*/ 100568 h 201137"/>
                <a:gd name="connsiteX3" fmla="*/ 0 w 108862"/>
                <a:gd name="connsiteY3" fmla="*/ 200702 h 201137"/>
                <a:gd name="connsiteX4" fmla="*/ 8294 w 108862"/>
                <a:gd name="connsiteY4" fmla="*/ 201137 h 201137"/>
                <a:gd name="connsiteX5" fmla="*/ 108863 w 108862"/>
                <a:gd name="connsiteY5" fmla="*/ 100568 h 201137"/>
                <a:gd name="connsiteX6" fmla="*/ 8294 w 108862"/>
                <a:gd name="connsiteY6" fmla="*/ 0 h 20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62" h="201137">
                  <a:moveTo>
                    <a:pt x="8294" y="0"/>
                  </a:moveTo>
                  <a:cubicBezTo>
                    <a:pt x="5485" y="0"/>
                    <a:pt x="2742" y="167"/>
                    <a:pt x="0" y="401"/>
                  </a:cubicBezTo>
                  <a:cubicBezTo>
                    <a:pt x="51639" y="4615"/>
                    <a:pt x="92274" y="47793"/>
                    <a:pt x="92274" y="100568"/>
                  </a:cubicBezTo>
                  <a:cubicBezTo>
                    <a:pt x="92274" y="153344"/>
                    <a:pt x="51639" y="196488"/>
                    <a:pt x="0" y="200702"/>
                  </a:cubicBezTo>
                  <a:cubicBezTo>
                    <a:pt x="2742" y="200936"/>
                    <a:pt x="5485" y="201137"/>
                    <a:pt x="8294" y="201137"/>
                  </a:cubicBezTo>
                  <a:cubicBezTo>
                    <a:pt x="63846" y="201137"/>
                    <a:pt x="108863" y="156120"/>
                    <a:pt x="108863" y="100568"/>
                  </a:cubicBezTo>
                  <a:cubicBezTo>
                    <a:pt x="108863" y="45017"/>
                    <a:pt x="63846" y="0"/>
                    <a:pt x="8294"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191" name="任意多边形: 形状 190">
              <a:extLst>
                <a:ext uri="{FF2B5EF4-FFF2-40B4-BE49-F238E27FC236}">
                  <a16:creationId xmlns:a16="http://schemas.microsoft.com/office/drawing/2014/main" id="{EF810EB6-FBC6-3E34-540D-6944D05E28B9}"/>
                </a:ext>
              </a:extLst>
            </p:cNvPr>
            <p:cNvSpPr/>
            <p:nvPr/>
          </p:nvSpPr>
          <p:spPr>
            <a:xfrm>
              <a:off x="3275393" y="4816528"/>
              <a:ext cx="72642" cy="131304"/>
            </a:xfrm>
            <a:custGeom>
              <a:avLst/>
              <a:gdLst>
                <a:gd name="connsiteX0" fmla="*/ 6990 w 72642"/>
                <a:gd name="connsiteY0" fmla="*/ 0 h 131304"/>
                <a:gd name="connsiteX1" fmla="*/ 0 w 72642"/>
                <a:gd name="connsiteY1" fmla="*/ 368 h 131304"/>
                <a:gd name="connsiteX2" fmla="*/ 58629 w 72642"/>
                <a:gd name="connsiteY2" fmla="*/ 65652 h 131304"/>
                <a:gd name="connsiteX3" fmla="*/ 0 w 72642"/>
                <a:gd name="connsiteY3" fmla="*/ 130903 h 131304"/>
                <a:gd name="connsiteX4" fmla="*/ 6990 w 72642"/>
                <a:gd name="connsiteY4" fmla="*/ 131304 h 131304"/>
                <a:gd name="connsiteX5" fmla="*/ 72642 w 72642"/>
                <a:gd name="connsiteY5" fmla="*/ 65652 h 131304"/>
                <a:gd name="connsiteX6" fmla="*/ 6990 w 72642"/>
                <a:gd name="connsiteY6" fmla="*/ 0 h 1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2" h="131304">
                  <a:moveTo>
                    <a:pt x="6990" y="0"/>
                  </a:moveTo>
                  <a:cubicBezTo>
                    <a:pt x="4649" y="0"/>
                    <a:pt x="2308" y="134"/>
                    <a:pt x="0" y="368"/>
                  </a:cubicBezTo>
                  <a:cubicBezTo>
                    <a:pt x="32943" y="3880"/>
                    <a:pt x="58629" y="31739"/>
                    <a:pt x="58629" y="65652"/>
                  </a:cubicBezTo>
                  <a:cubicBezTo>
                    <a:pt x="58629" y="99565"/>
                    <a:pt x="32943" y="127425"/>
                    <a:pt x="0" y="130903"/>
                  </a:cubicBezTo>
                  <a:cubicBezTo>
                    <a:pt x="2308" y="131171"/>
                    <a:pt x="4649" y="131304"/>
                    <a:pt x="6990" y="131304"/>
                  </a:cubicBezTo>
                  <a:cubicBezTo>
                    <a:pt x="43244" y="131304"/>
                    <a:pt x="72642" y="101906"/>
                    <a:pt x="72642" y="65652"/>
                  </a:cubicBezTo>
                  <a:cubicBezTo>
                    <a:pt x="72642" y="29398"/>
                    <a:pt x="43244" y="0"/>
                    <a:pt x="6990" y="0"/>
                  </a:cubicBezTo>
                  <a:close/>
                </a:path>
              </a:pathLst>
            </a:custGeom>
            <a:solidFill>
              <a:srgbClr val="8A979D"/>
            </a:solidFill>
            <a:ln w="0" cap="flat">
              <a:noFill/>
              <a:prstDash val="solid"/>
              <a:miter/>
            </a:ln>
          </p:spPr>
          <p:txBody>
            <a:bodyPr rtlCol="0" anchor="ctr"/>
            <a:lstStyle/>
            <a:p>
              <a:endParaRPr lang="zh-CN" altLang="en-US"/>
            </a:p>
          </p:txBody>
        </p:sp>
        <p:sp>
          <p:nvSpPr>
            <p:cNvPr id="192" name="任意多边形: 形状 191">
              <a:extLst>
                <a:ext uri="{FF2B5EF4-FFF2-40B4-BE49-F238E27FC236}">
                  <a16:creationId xmlns:a16="http://schemas.microsoft.com/office/drawing/2014/main" id="{237F850C-7544-45E0-09C1-9FCF2FA01724}"/>
                </a:ext>
              </a:extLst>
            </p:cNvPr>
            <p:cNvSpPr/>
            <p:nvPr/>
          </p:nvSpPr>
          <p:spPr>
            <a:xfrm>
              <a:off x="3432215" y="4764689"/>
              <a:ext cx="252675" cy="135150"/>
            </a:xfrm>
            <a:custGeom>
              <a:avLst/>
              <a:gdLst>
                <a:gd name="connsiteX0" fmla="*/ 126354 w 252675"/>
                <a:gd name="connsiteY0" fmla="*/ 0 h 135150"/>
                <a:gd name="connsiteX1" fmla="*/ 0 w 252675"/>
                <a:gd name="connsiteY1" fmla="*/ 126355 h 135150"/>
                <a:gd name="connsiteX2" fmla="*/ 435 w 252675"/>
                <a:gd name="connsiteY2" fmla="*/ 135150 h 135150"/>
                <a:gd name="connsiteX3" fmla="*/ 252241 w 252675"/>
                <a:gd name="connsiteY3" fmla="*/ 135150 h 135150"/>
                <a:gd name="connsiteX4" fmla="*/ 252675 w 252675"/>
                <a:gd name="connsiteY4" fmla="*/ 126355 h 135150"/>
                <a:gd name="connsiteX5" fmla="*/ 126321 w 252675"/>
                <a:gd name="connsiteY5" fmla="*/ 0 h 1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75" h="135150">
                  <a:moveTo>
                    <a:pt x="126354" y="0"/>
                  </a:moveTo>
                  <a:cubicBezTo>
                    <a:pt x="56589" y="0"/>
                    <a:pt x="0" y="56555"/>
                    <a:pt x="0" y="126355"/>
                  </a:cubicBezTo>
                  <a:cubicBezTo>
                    <a:pt x="0" y="129331"/>
                    <a:pt x="234" y="132241"/>
                    <a:pt x="435" y="135150"/>
                  </a:cubicBezTo>
                  <a:lnTo>
                    <a:pt x="252241" y="135150"/>
                  </a:lnTo>
                  <a:cubicBezTo>
                    <a:pt x="252441" y="132241"/>
                    <a:pt x="252675" y="129298"/>
                    <a:pt x="252675" y="126355"/>
                  </a:cubicBezTo>
                  <a:cubicBezTo>
                    <a:pt x="252675" y="56555"/>
                    <a:pt x="196120" y="0"/>
                    <a:pt x="126321" y="0"/>
                  </a:cubicBezTo>
                  <a:close/>
                </a:path>
              </a:pathLst>
            </a:custGeom>
            <a:solidFill>
              <a:srgbClr val="000306"/>
            </a:solidFill>
            <a:ln w="0" cap="flat">
              <a:noFill/>
              <a:prstDash val="solid"/>
              <a:miter/>
            </a:ln>
          </p:spPr>
          <p:txBody>
            <a:bodyPr rtlCol="0" anchor="ctr"/>
            <a:lstStyle/>
            <a:p>
              <a:endParaRPr lang="zh-CN" altLang="en-US"/>
            </a:p>
          </p:txBody>
        </p:sp>
        <p:sp>
          <p:nvSpPr>
            <p:cNvPr id="193" name="任意多边形: 形状 192">
              <a:extLst>
                <a:ext uri="{FF2B5EF4-FFF2-40B4-BE49-F238E27FC236}">
                  <a16:creationId xmlns:a16="http://schemas.microsoft.com/office/drawing/2014/main" id="{01A67C2F-DB77-35E9-C05D-F673BB762F39}"/>
                </a:ext>
              </a:extLst>
            </p:cNvPr>
            <p:cNvSpPr/>
            <p:nvPr/>
          </p:nvSpPr>
          <p:spPr>
            <a:xfrm>
              <a:off x="3458001" y="4781612"/>
              <a:ext cx="201137" cy="201137"/>
            </a:xfrm>
            <a:custGeom>
              <a:avLst/>
              <a:gdLst>
                <a:gd name="connsiteX0" fmla="*/ 201137 w 201137"/>
                <a:gd name="connsiteY0" fmla="*/ 100568 h 201137"/>
                <a:gd name="connsiteX1" fmla="*/ 100568 w 201137"/>
                <a:gd name="connsiteY1" fmla="*/ 201137 h 201137"/>
                <a:gd name="connsiteX2" fmla="*/ 0 w 201137"/>
                <a:gd name="connsiteY2" fmla="*/ 100568 h 201137"/>
                <a:gd name="connsiteX3" fmla="*/ 100568 w 201137"/>
                <a:gd name="connsiteY3" fmla="*/ 0 h 201137"/>
                <a:gd name="connsiteX4" fmla="*/ 201137 w 201137"/>
                <a:gd name="connsiteY4" fmla="*/ 100568 h 20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37" h="201137">
                  <a:moveTo>
                    <a:pt x="201137" y="100568"/>
                  </a:moveTo>
                  <a:cubicBezTo>
                    <a:pt x="201137" y="156120"/>
                    <a:pt x="156087" y="201137"/>
                    <a:pt x="100568" y="201137"/>
                  </a:cubicBezTo>
                  <a:cubicBezTo>
                    <a:pt x="45050" y="201137"/>
                    <a:pt x="0" y="156120"/>
                    <a:pt x="0" y="100568"/>
                  </a:cubicBezTo>
                  <a:cubicBezTo>
                    <a:pt x="0" y="45017"/>
                    <a:pt x="45017" y="0"/>
                    <a:pt x="100568" y="0"/>
                  </a:cubicBezTo>
                  <a:cubicBezTo>
                    <a:pt x="156120" y="0"/>
                    <a:pt x="201137" y="45017"/>
                    <a:pt x="201137" y="100568"/>
                  </a:cubicBezTo>
                  <a:close/>
                </a:path>
              </a:pathLst>
            </a:custGeom>
            <a:solidFill>
              <a:srgbClr val="3E4750"/>
            </a:solidFill>
            <a:ln w="0" cap="flat">
              <a:noFill/>
              <a:prstDash val="solid"/>
              <a:miter/>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98CB2B29-FCE7-1FAB-88EC-F625CEF9B9B1}"/>
                </a:ext>
              </a:extLst>
            </p:cNvPr>
            <p:cNvSpPr/>
            <p:nvPr/>
          </p:nvSpPr>
          <p:spPr>
            <a:xfrm>
              <a:off x="3492918" y="4816528"/>
              <a:ext cx="131270" cy="131304"/>
            </a:xfrm>
            <a:custGeom>
              <a:avLst/>
              <a:gdLst>
                <a:gd name="connsiteX0" fmla="*/ 131271 w 131270"/>
                <a:gd name="connsiteY0" fmla="*/ 65652 h 131304"/>
                <a:gd name="connsiteX1" fmla="*/ 65619 w 131270"/>
                <a:gd name="connsiteY1" fmla="*/ 131304 h 131304"/>
                <a:gd name="connsiteX2" fmla="*/ 0 w 131270"/>
                <a:gd name="connsiteY2" fmla="*/ 65652 h 131304"/>
                <a:gd name="connsiteX3" fmla="*/ 65619 w 131270"/>
                <a:gd name="connsiteY3" fmla="*/ 0 h 131304"/>
                <a:gd name="connsiteX4" fmla="*/ 131271 w 131270"/>
                <a:gd name="connsiteY4" fmla="*/ 65652 h 13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70" h="131304">
                  <a:moveTo>
                    <a:pt x="131271" y="65652"/>
                  </a:moveTo>
                  <a:cubicBezTo>
                    <a:pt x="131271" y="101873"/>
                    <a:pt x="101873" y="131304"/>
                    <a:pt x="65619" y="131304"/>
                  </a:cubicBezTo>
                  <a:cubicBezTo>
                    <a:pt x="29365" y="131304"/>
                    <a:pt x="0" y="101906"/>
                    <a:pt x="0" y="65652"/>
                  </a:cubicBezTo>
                  <a:cubicBezTo>
                    <a:pt x="0" y="29398"/>
                    <a:pt x="29398" y="0"/>
                    <a:pt x="65619" y="0"/>
                  </a:cubicBezTo>
                  <a:cubicBezTo>
                    <a:pt x="101839" y="0"/>
                    <a:pt x="131271" y="29398"/>
                    <a:pt x="131271" y="65652"/>
                  </a:cubicBezTo>
                  <a:close/>
                </a:path>
              </a:pathLst>
            </a:custGeom>
            <a:solidFill>
              <a:srgbClr val="A9B6BC"/>
            </a:solidFill>
            <a:ln w="0" cap="flat">
              <a:noFill/>
              <a:prstDash val="solid"/>
              <a:miter/>
            </a:ln>
          </p:spPr>
          <p:txBody>
            <a:bodyPr rtlCol="0" anchor="ctr"/>
            <a:lstStyle/>
            <a:p>
              <a:endParaRPr lang="zh-CN" altLang="en-US"/>
            </a:p>
          </p:txBody>
        </p:sp>
        <p:sp>
          <p:nvSpPr>
            <p:cNvPr id="195" name="任意多边形: 形状 194">
              <a:extLst>
                <a:ext uri="{FF2B5EF4-FFF2-40B4-BE49-F238E27FC236}">
                  <a16:creationId xmlns:a16="http://schemas.microsoft.com/office/drawing/2014/main" id="{75979731-69E9-5247-5304-C2E2352DF3F0}"/>
                </a:ext>
              </a:extLst>
            </p:cNvPr>
            <p:cNvSpPr/>
            <p:nvPr/>
          </p:nvSpPr>
          <p:spPr>
            <a:xfrm>
              <a:off x="3512984" y="4836562"/>
              <a:ext cx="91203" cy="91203"/>
            </a:xfrm>
            <a:custGeom>
              <a:avLst/>
              <a:gdLst>
                <a:gd name="connsiteX0" fmla="*/ 45585 w 91203"/>
                <a:gd name="connsiteY0" fmla="*/ 91204 h 91203"/>
                <a:gd name="connsiteX1" fmla="*/ 0 w 91203"/>
                <a:gd name="connsiteY1" fmla="*/ 45619 h 91203"/>
                <a:gd name="connsiteX2" fmla="*/ 45585 w 91203"/>
                <a:gd name="connsiteY2" fmla="*/ 0 h 91203"/>
                <a:gd name="connsiteX3" fmla="*/ 91204 w 91203"/>
                <a:gd name="connsiteY3" fmla="*/ 45619 h 91203"/>
                <a:gd name="connsiteX4" fmla="*/ 45585 w 91203"/>
                <a:gd name="connsiteY4" fmla="*/ 91204 h 91203"/>
                <a:gd name="connsiteX5" fmla="*/ 45585 w 91203"/>
                <a:gd name="connsiteY5" fmla="*/ 4381 h 91203"/>
                <a:gd name="connsiteX6" fmla="*/ 4381 w 91203"/>
                <a:gd name="connsiteY6" fmla="*/ 45619 h 91203"/>
                <a:gd name="connsiteX7" fmla="*/ 45585 w 91203"/>
                <a:gd name="connsiteY7" fmla="*/ 86823 h 91203"/>
                <a:gd name="connsiteX8" fmla="*/ 86789 w 91203"/>
                <a:gd name="connsiteY8" fmla="*/ 45619 h 91203"/>
                <a:gd name="connsiteX9" fmla="*/ 45585 w 91203"/>
                <a:gd name="connsiteY9" fmla="*/ 4381 h 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03" h="91203">
                  <a:moveTo>
                    <a:pt x="45585" y="91204"/>
                  </a:moveTo>
                  <a:cubicBezTo>
                    <a:pt x="20435" y="91204"/>
                    <a:pt x="0" y="70736"/>
                    <a:pt x="0" y="45619"/>
                  </a:cubicBezTo>
                  <a:cubicBezTo>
                    <a:pt x="0" y="20502"/>
                    <a:pt x="20468" y="0"/>
                    <a:pt x="45585" y="0"/>
                  </a:cubicBezTo>
                  <a:cubicBezTo>
                    <a:pt x="70702" y="0"/>
                    <a:pt x="91204" y="20468"/>
                    <a:pt x="91204" y="45619"/>
                  </a:cubicBezTo>
                  <a:cubicBezTo>
                    <a:pt x="91204" y="70769"/>
                    <a:pt x="70736" y="91204"/>
                    <a:pt x="45585" y="91204"/>
                  </a:cubicBezTo>
                  <a:close/>
                  <a:moveTo>
                    <a:pt x="45585" y="4381"/>
                  </a:moveTo>
                  <a:cubicBezTo>
                    <a:pt x="22876" y="4381"/>
                    <a:pt x="4381" y="22876"/>
                    <a:pt x="4381" y="45619"/>
                  </a:cubicBezTo>
                  <a:cubicBezTo>
                    <a:pt x="4381" y="68361"/>
                    <a:pt x="22876" y="86823"/>
                    <a:pt x="45585" y="86823"/>
                  </a:cubicBezTo>
                  <a:cubicBezTo>
                    <a:pt x="68294" y="86823"/>
                    <a:pt x="86789" y="68328"/>
                    <a:pt x="86789" y="45619"/>
                  </a:cubicBezTo>
                  <a:cubicBezTo>
                    <a:pt x="86789" y="22910"/>
                    <a:pt x="68294" y="4381"/>
                    <a:pt x="45585" y="4381"/>
                  </a:cubicBezTo>
                  <a:close/>
                </a:path>
              </a:pathLst>
            </a:custGeom>
            <a:solidFill>
              <a:srgbClr val="C0CFD4"/>
            </a:solidFill>
            <a:ln w="0" cap="flat">
              <a:noFill/>
              <a:prstDash val="solid"/>
              <a:miter/>
            </a:ln>
          </p:spPr>
          <p:txBody>
            <a:bodyPr rtlCol="0" anchor="ctr"/>
            <a:lstStyle/>
            <a:p>
              <a:endParaRPr lang="zh-CN" altLang="en-US"/>
            </a:p>
          </p:txBody>
        </p:sp>
        <p:sp>
          <p:nvSpPr>
            <p:cNvPr id="196" name="任意多边形: 形状 195">
              <a:extLst>
                <a:ext uri="{FF2B5EF4-FFF2-40B4-BE49-F238E27FC236}">
                  <a16:creationId xmlns:a16="http://schemas.microsoft.com/office/drawing/2014/main" id="{F84CB30F-EF5A-8A05-AE29-46579DA83003}"/>
                </a:ext>
              </a:extLst>
            </p:cNvPr>
            <p:cNvSpPr/>
            <p:nvPr/>
          </p:nvSpPr>
          <p:spPr>
            <a:xfrm>
              <a:off x="3550275" y="4781612"/>
              <a:ext cx="108862" cy="201137"/>
            </a:xfrm>
            <a:custGeom>
              <a:avLst/>
              <a:gdLst>
                <a:gd name="connsiteX0" fmla="*/ 8294 w 108862"/>
                <a:gd name="connsiteY0" fmla="*/ 0 h 201137"/>
                <a:gd name="connsiteX1" fmla="*/ 0 w 108862"/>
                <a:gd name="connsiteY1" fmla="*/ 401 h 201137"/>
                <a:gd name="connsiteX2" fmla="*/ 92274 w 108862"/>
                <a:gd name="connsiteY2" fmla="*/ 100568 h 201137"/>
                <a:gd name="connsiteX3" fmla="*/ 0 w 108862"/>
                <a:gd name="connsiteY3" fmla="*/ 200702 h 201137"/>
                <a:gd name="connsiteX4" fmla="*/ 8294 w 108862"/>
                <a:gd name="connsiteY4" fmla="*/ 201137 h 201137"/>
                <a:gd name="connsiteX5" fmla="*/ 108863 w 108862"/>
                <a:gd name="connsiteY5" fmla="*/ 100568 h 201137"/>
                <a:gd name="connsiteX6" fmla="*/ 8294 w 108862"/>
                <a:gd name="connsiteY6" fmla="*/ 0 h 20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62" h="201137">
                  <a:moveTo>
                    <a:pt x="8294" y="0"/>
                  </a:moveTo>
                  <a:cubicBezTo>
                    <a:pt x="5485" y="0"/>
                    <a:pt x="2742" y="167"/>
                    <a:pt x="0" y="401"/>
                  </a:cubicBezTo>
                  <a:cubicBezTo>
                    <a:pt x="51639" y="4615"/>
                    <a:pt x="92274" y="47793"/>
                    <a:pt x="92274" y="100568"/>
                  </a:cubicBezTo>
                  <a:cubicBezTo>
                    <a:pt x="92274" y="153344"/>
                    <a:pt x="51639" y="196488"/>
                    <a:pt x="0" y="200702"/>
                  </a:cubicBezTo>
                  <a:cubicBezTo>
                    <a:pt x="2742" y="200936"/>
                    <a:pt x="5485" y="201137"/>
                    <a:pt x="8294" y="201137"/>
                  </a:cubicBezTo>
                  <a:cubicBezTo>
                    <a:pt x="63846" y="201137"/>
                    <a:pt x="108863" y="156120"/>
                    <a:pt x="108863" y="100568"/>
                  </a:cubicBezTo>
                  <a:cubicBezTo>
                    <a:pt x="108863" y="45017"/>
                    <a:pt x="63813" y="0"/>
                    <a:pt x="8294"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197" name="任意多边形: 形状 196">
              <a:extLst>
                <a:ext uri="{FF2B5EF4-FFF2-40B4-BE49-F238E27FC236}">
                  <a16:creationId xmlns:a16="http://schemas.microsoft.com/office/drawing/2014/main" id="{0262438F-F505-8501-97B8-DEFE615DEFFC}"/>
                </a:ext>
              </a:extLst>
            </p:cNvPr>
            <p:cNvSpPr/>
            <p:nvPr/>
          </p:nvSpPr>
          <p:spPr>
            <a:xfrm>
              <a:off x="3551580" y="4816528"/>
              <a:ext cx="72642" cy="131304"/>
            </a:xfrm>
            <a:custGeom>
              <a:avLst/>
              <a:gdLst>
                <a:gd name="connsiteX0" fmla="*/ 6990 w 72642"/>
                <a:gd name="connsiteY0" fmla="*/ 0 h 131304"/>
                <a:gd name="connsiteX1" fmla="*/ 0 w 72642"/>
                <a:gd name="connsiteY1" fmla="*/ 368 h 131304"/>
                <a:gd name="connsiteX2" fmla="*/ 58629 w 72642"/>
                <a:gd name="connsiteY2" fmla="*/ 65652 h 131304"/>
                <a:gd name="connsiteX3" fmla="*/ 0 w 72642"/>
                <a:gd name="connsiteY3" fmla="*/ 130903 h 131304"/>
                <a:gd name="connsiteX4" fmla="*/ 6990 w 72642"/>
                <a:gd name="connsiteY4" fmla="*/ 131304 h 131304"/>
                <a:gd name="connsiteX5" fmla="*/ 72642 w 72642"/>
                <a:gd name="connsiteY5" fmla="*/ 65652 h 131304"/>
                <a:gd name="connsiteX6" fmla="*/ 6990 w 72642"/>
                <a:gd name="connsiteY6" fmla="*/ 0 h 1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2" h="131304">
                  <a:moveTo>
                    <a:pt x="6990" y="0"/>
                  </a:moveTo>
                  <a:cubicBezTo>
                    <a:pt x="4615" y="0"/>
                    <a:pt x="2308" y="134"/>
                    <a:pt x="0" y="368"/>
                  </a:cubicBezTo>
                  <a:cubicBezTo>
                    <a:pt x="32943" y="3880"/>
                    <a:pt x="58629" y="31739"/>
                    <a:pt x="58629" y="65652"/>
                  </a:cubicBezTo>
                  <a:cubicBezTo>
                    <a:pt x="58629" y="99565"/>
                    <a:pt x="32943" y="127425"/>
                    <a:pt x="0" y="130903"/>
                  </a:cubicBezTo>
                  <a:cubicBezTo>
                    <a:pt x="2308" y="131171"/>
                    <a:pt x="4649" y="131304"/>
                    <a:pt x="6990" y="131304"/>
                  </a:cubicBezTo>
                  <a:cubicBezTo>
                    <a:pt x="43244" y="131304"/>
                    <a:pt x="72642" y="101906"/>
                    <a:pt x="72642" y="65652"/>
                  </a:cubicBezTo>
                  <a:cubicBezTo>
                    <a:pt x="72642" y="29398"/>
                    <a:pt x="43244" y="0"/>
                    <a:pt x="6990" y="0"/>
                  </a:cubicBezTo>
                  <a:close/>
                </a:path>
              </a:pathLst>
            </a:custGeom>
            <a:solidFill>
              <a:srgbClr val="8A979D"/>
            </a:solidFill>
            <a:ln w="0" cap="flat">
              <a:noFill/>
              <a:prstDash val="solid"/>
              <a:miter/>
            </a:ln>
          </p:spPr>
          <p:txBody>
            <a:bodyPr rtlCol="0" anchor="ctr"/>
            <a:lstStyle/>
            <a:p>
              <a:endParaRPr lang="zh-CN" altLang="en-US"/>
            </a:p>
          </p:txBody>
        </p:sp>
        <p:sp>
          <p:nvSpPr>
            <p:cNvPr id="198" name="任意多边形: 形状 197">
              <a:extLst>
                <a:ext uri="{FF2B5EF4-FFF2-40B4-BE49-F238E27FC236}">
                  <a16:creationId xmlns:a16="http://schemas.microsoft.com/office/drawing/2014/main" id="{C99F56D8-6716-5746-4B06-DC713AC66D7A}"/>
                </a:ext>
              </a:extLst>
            </p:cNvPr>
            <p:cNvSpPr/>
            <p:nvPr/>
          </p:nvSpPr>
          <p:spPr>
            <a:xfrm>
              <a:off x="3709506" y="4764689"/>
              <a:ext cx="252675" cy="135150"/>
            </a:xfrm>
            <a:custGeom>
              <a:avLst/>
              <a:gdLst>
                <a:gd name="connsiteX0" fmla="*/ 126355 w 252675"/>
                <a:gd name="connsiteY0" fmla="*/ 0 h 135150"/>
                <a:gd name="connsiteX1" fmla="*/ 0 w 252675"/>
                <a:gd name="connsiteY1" fmla="*/ 126355 h 135150"/>
                <a:gd name="connsiteX2" fmla="*/ 435 w 252675"/>
                <a:gd name="connsiteY2" fmla="*/ 135150 h 135150"/>
                <a:gd name="connsiteX3" fmla="*/ 252241 w 252675"/>
                <a:gd name="connsiteY3" fmla="*/ 135150 h 135150"/>
                <a:gd name="connsiteX4" fmla="*/ 252676 w 252675"/>
                <a:gd name="connsiteY4" fmla="*/ 126355 h 135150"/>
                <a:gd name="connsiteX5" fmla="*/ 126321 w 252675"/>
                <a:gd name="connsiteY5" fmla="*/ 0 h 1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75" h="135150">
                  <a:moveTo>
                    <a:pt x="126355" y="0"/>
                  </a:moveTo>
                  <a:cubicBezTo>
                    <a:pt x="56589" y="0"/>
                    <a:pt x="0" y="56555"/>
                    <a:pt x="0" y="126355"/>
                  </a:cubicBezTo>
                  <a:cubicBezTo>
                    <a:pt x="0" y="129331"/>
                    <a:pt x="234" y="132241"/>
                    <a:pt x="435" y="135150"/>
                  </a:cubicBezTo>
                  <a:lnTo>
                    <a:pt x="252241" y="135150"/>
                  </a:lnTo>
                  <a:cubicBezTo>
                    <a:pt x="252442" y="132241"/>
                    <a:pt x="252676" y="129298"/>
                    <a:pt x="252676" y="126355"/>
                  </a:cubicBezTo>
                  <a:cubicBezTo>
                    <a:pt x="252676" y="56555"/>
                    <a:pt x="196087" y="0"/>
                    <a:pt x="126321" y="0"/>
                  </a:cubicBezTo>
                  <a:close/>
                </a:path>
              </a:pathLst>
            </a:custGeom>
            <a:solidFill>
              <a:srgbClr val="000306"/>
            </a:solidFill>
            <a:ln w="0" cap="flat">
              <a:noFill/>
              <a:prstDash val="solid"/>
              <a:miter/>
            </a:ln>
          </p:spPr>
          <p:txBody>
            <a:bodyPr rtlCol="0" anchor="ctr"/>
            <a:lstStyle/>
            <a:p>
              <a:endParaRPr lang="zh-CN" altLang="en-US"/>
            </a:p>
          </p:txBody>
        </p:sp>
        <p:sp>
          <p:nvSpPr>
            <p:cNvPr id="199" name="任意多边形: 形状 198">
              <a:extLst>
                <a:ext uri="{FF2B5EF4-FFF2-40B4-BE49-F238E27FC236}">
                  <a16:creationId xmlns:a16="http://schemas.microsoft.com/office/drawing/2014/main" id="{251AA9BE-7792-5F92-1544-C0FA400A639A}"/>
                </a:ext>
              </a:extLst>
            </p:cNvPr>
            <p:cNvSpPr/>
            <p:nvPr/>
          </p:nvSpPr>
          <p:spPr>
            <a:xfrm>
              <a:off x="3735292" y="4781612"/>
              <a:ext cx="201137" cy="201137"/>
            </a:xfrm>
            <a:custGeom>
              <a:avLst/>
              <a:gdLst>
                <a:gd name="connsiteX0" fmla="*/ 201137 w 201137"/>
                <a:gd name="connsiteY0" fmla="*/ 100568 h 201137"/>
                <a:gd name="connsiteX1" fmla="*/ 100569 w 201137"/>
                <a:gd name="connsiteY1" fmla="*/ 201137 h 201137"/>
                <a:gd name="connsiteX2" fmla="*/ 0 w 201137"/>
                <a:gd name="connsiteY2" fmla="*/ 100568 h 201137"/>
                <a:gd name="connsiteX3" fmla="*/ 100569 w 201137"/>
                <a:gd name="connsiteY3" fmla="*/ 0 h 201137"/>
                <a:gd name="connsiteX4" fmla="*/ 201137 w 201137"/>
                <a:gd name="connsiteY4" fmla="*/ 100568 h 20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37" h="201137">
                  <a:moveTo>
                    <a:pt x="201137" y="100568"/>
                  </a:moveTo>
                  <a:cubicBezTo>
                    <a:pt x="201137" y="156120"/>
                    <a:pt x="156120" y="201137"/>
                    <a:pt x="100569" y="201137"/>
                  </a:cubicBezTo>
                  <a:cubicBezTo>
                    <a:pt x="45017" y="201137"/>
                    <a:pt x="0" y="156120"/>
                    <a:pt x="0" y="100568"/>
                  </a:cubicBezTo>
                  <a:cubicBezTo>
                    <a:pt x="0" y="45017"/>
                    <a:pt x="45017" y="0"/>
                    <a:pt x="100569" y="0"/>
                  </a:cubicBezTo>
                  <a:cubicBezTo>
                    <a:pt x="156120" y="0"/>
                    <a:pt x="201137" y="45017"/>
                    <a:pt x="201137" y="100568"/>
                  </a:cubicBezTo>
                  <a:close/>
                </a:path>
              </a:pathLst>
            </a:custGeom>
            <a:solidFill>
              <a:srgbClr val="3E4750"/>
            </a:solidFill>
            <a:ln w="0" cap="flat">
              <a:noFill/>
              <a:prstDash val="solid"/>
              <a:miter/>
            </a:ln>
          </p:spPr>
          <p:txBody>
            <a:bodyPr rtlCol="0" anchor="ctr"/>
            <a:lstStyle/>
            <a:p>
              <a:endParaRPr lang="zh-CN" altLang="en-US"/>
            </a:p>
          </p:txBody>
        </p:sp>
        <p:sp>
          <p:nvSpPr>
            <p:cNvPr id="200" name="任意多边形: 形状 199">
              <a:extLst>
                <a:ext uri="{FF2B5EF4-FFF2-40B4-BE49-F238E27FC236}">
                  <a16:creationId xmlns:a16="http://schemas.microsoft.com/office/drawing/2014/main" id="{A9613FA8-1475-F434-D4F9-FA12D1039A39}"/>
                </a:ext>
              </a:extLst>
            </p:cNvPr>
            <p:cNvSpPr/>
            <p:nvPr/>
          </p:nvSpPr>
          <p:spPr>
            <a:xfrm>
              <a:off x="3770208" y="4816528"/>
              <a:ext cx="131270" cy="131304"/>
            </a:xfrm>
            <a:custGeom>
              <a:avLst/>
              <a:gdLst>
                <a:gd name="connsiteX0" fmla="*/ 131271 w 131270"/>
                <a:gd name="connsiteY0" fmla="*/ 65652 h 131304"/>
                <a:gd name="connsiteX1" fmla="*/ 65619 w 131270"/>
                <a:gd name="connsiteY1" fmla="*/ 131304 h 131304"/>
                <a:gd name="connsiteX2" fmla="*/ 0 w 131270"/>
                <a:gd name="connsiteY2" fmla="*/ 65652 h 131304"/>
                <a:gd name="connsiteX3" fmla="*/ 65619 w 131270"/>
                <a:gd name="connsiteY3" fmla="*/ 0 h 131304"/>
                <a:gd name="connsiteX4" fmla="*/ 131271 w 131270"/>
                <a:gd name="connsiteY4" fmla="*/ 65652 h 13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70" h="131304">
                  <a:moveTo>
                    <a:pt x="131271" y="65652"/>
                  </a:moveTo>
                  <a:cubicBezTo>
                    <a:pt x="131271" y="101873"/>
                    <a:pt x="101873" y="131304"/>
                    <a:pt x="65619" y="131304"/>
                  </a:cubicBezTo>
                  <a:cubicBezTo>
                    <a:pt x="29365" y="131304"/>
                    <a:pt x="0" y="101906"/>
                    <a:pt x="0" y="65652"/>
                  </a:cubicBezTo>
                  <a:cubicBezTo>
                    <a:pt x="0" y="29398"/>
                    <a:pt x="29398" y="0"/>
                    <a:pt x="65619" y="0"/>
                  </a:cubicBezTo>
                  <a:cubicBezTo>
                    <a:pt x="101839" y="0"/>
                    <a:pt x="131271" y="29398"/>
                    <a:pt x="131271" y="65652"/>
                  </a:cubicBezTo>
                  <a:close/>
                </a:path>
              </a:pathLst>
            </a:custGeom>
            <a:solidFill>
              <a:srgbClr val="A9B6BC"/>
            </a:solidFill>
            <a:ln w="0" cap="flat">
              <a:noFill/>
              <a:prstDash val="solid"/>
              <a:miter/>
            </a:ln>
          </p:spPr>
          <p:txBody>
            <a:bodyPr rtlCol="0" anchor="ctr"/>
            <a:lstStyle/>
            <a:p>
              <a:endParaRPr lang="zh-CN" altLang="en-US"/>
            </a:p>
          </p:txBody>
        </p:sp>
        <p:sp>
          <p:nvSpPr>
            <p:cNvPr id="201" name="任意多边形: 形状 200">
              <a:extLst>
                <a:ext uri="{FF2B5EF4-FFF2-40B4-BE49-F238E27FC236}">
                  <a16:creationId xmlns:a16="http://schemas.microsoft.com/office/drawing/2014/main" id="{F828017F-C011-67F3-D639-F50C0A4C5E9C}"/>
                </a:ext>
              </a:extLst>
            </p:cNvPr>
            <p:cNvSpPr/>
            <p:nvPr/>
          </p:nvSpPr>
          <p:spPr>
            <a:xfrm>
              <a:off x="3790275" y="4836562"/>
              <a:ext cx="91204" cy="91203"/>
            </a:xfrm>
            <a:custGeom>
              <a:avLst/>
              <a:gdLst>
                <a:gd name="connsiteX0" fmla="*/ 45585 w 91204"/>
                <a:gd name="connsiteY0" fmla="*/ 91204 h 91203"/>
                <a:gd name="connsiteX1" fmla="*/ 0 w 91204"/>
                <a:gd name="connsiteY1" fmla="*/ 45619 h 91203"/>
                <a:gd name="connsiteX2" fmla="*/ 45585 w 91204"/>
                <a:gd name="connsiteY2" fmla="*/ 0 h 91203"/>
                <a:gd name="connsiteX3" fmla="*/ 91204 w 91204"/>
                <a:gd name="connsiteY3" fmla="*/ 45619 h 91203"/>
                <a:gd name="connsiteX4" fmla="*/ 45585 w 91204"/>
                <a:gd name="connsiteY4" fmla="*/ 91204 h 91203"/>
                <a:gd name="connsiteX5" fmla="*/ 45585 w 91204"/>
                <a:gd name="connsiteY5" fmla="*/ 4381 h 91203"/>
                <a:gd name="connsiteX6" fmla="*/ 4381 w 91204"/>
                <a:gd name="connsiteY6" fmla="*/ 45619 h 91203"/>
                <a:gd name="connsiteX7" fmla="*/ 45585 w 91204"/>
                <a:gd name="connsiteY7" fmla="*/ 86823 h 91203"/>
                <a:gd name="connsiteX8" fmla="*/ 86789 w 91204"/>
                <a:gd name="connsiteY8" fmla="*/ 45619 h 91203"/>
                <a:gd name="connsiteX9" fmla="*/ 45585 w 91204"/>
                <a:gd name="connsiteY9" fmla="*/ 4381 h 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04" h="91203">
                  <a:moveTo>
                    <a:pt x="45585" y="91204"/>
                  </a:moveTo>
                  <a:cubicBezTo>
                    <a:pt x="20435" y="91204"/>
                    <a:pt x="0" y="70736"/>
                    <a:pt x="0" y="45619"/>
                  </a:cubicBezTo>
                  <a:cubicBezTo>
                    <a:pt x="0" y="20502"/>
                    <a:pt x="20468" y="0"/>
                    <a:pt x="45585" y="0"/>
                  </a:cubicBezTo>
                  <a:cubicBezTo>
                    <a:pt x="70702" y="0"/>
                    <a:pt x="91204" y="20468"/>
                    <a:pt x="91204" y="45619"/>
                  </a:cubicBezTo>
                  <a:cubicBezTo>
                    <a:pt x="91204" y="70769"/>
                    <a:pt x="70736" y="91204"/>
                    <a:pt x="45585" y="91204"/>
                  </a:cubicBezTo>
                  <a:close/>
                  <a:moveTo>
                    <a:pt x="45585" y="4381"/>
                  </a:moveTo>
                  <a:cubicBezTo>
                    <a:pt x="22876" y="4381"/>
                    <a:pt x="4381" y="22876"/>
                    <a:pt x="4381" y="45619"/>
                  </a:cubicBezTo>
                  <a:cubicBezTo>
                    <a:pt x="4381" y="68361"/>
                    <a:pt x="22843" y="86823"/>
                    <a:pt x="45585" y="86823"/>
                  </a:cubicBezTo>
                  <a:cubicBezTo>
                    <a:pt x="68328" y="86823"/>
                    <a:pt x="86789" y="68328"/>
                    <a:pt x="86789" y="45619"/>
                  </a:cubicBezTo>
                  <a:cubicBezTo>
                    <a:pt x="86789" y="22910"/>
                    <a:pt x="68294" y="4381"/>
                    <a:pt x="45585" y="4381"/>
                  </a:cubicBezTo>
                  <a:close/>
                </a:path>
              </a:pathLst>
            </a:custGeom>
            <a:solidFill>
              <a:srgbClr val="C0CFD4"/>
            </a:solidFill>
            <a:ln w="0" cap="flat">
              <a:noFill/>
              <a:prstDash val="solid"/>
              <a:miter/>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F5FE8C7C-C3A0-3845-3564-9E4DDD6546C7}"/>
                </a:ext>
              </a:extLst>
            </p:cNvPr>
            <p:cNvSpPr/>
            <p:nvPr/>
          </p:nvSpPr>
          <p:spPr>
            <a:xfrm>
              <a:off x="3827566" y="4781612"/>
              <a:ext cx="108862" cy="201137"/>
            </a:xfrm>
            <a:custGeom>
              <a:avLst/>
              <a:gdLst>
                <a:gd name="connsiteX0" fmla="*/ 8294 w 108862"/>
                <a:gd name="connsiteY0" fmla="*/ 0 h 201137"/>
                <a:gd name="connsiteX1" fmla="*/ 0 w 108862"/>
                <a:gd name="connsiteY1" fmla="*/ 401 h 201137"/>
                <a:gd name="connsiteX2" fmla="*/ 92274 w 108862"/>
                <a:gd name="connsiteY2" fmla="*/ 100568 h 201137"/>
                <a:gd name="connsiteX3" fmla="*/ 0 w 108862"/>
                <a:gd name="connsiteY3" fmla="*/ 200702 h 201137"/>
                <a:gd name="connsiteX4" fmla="*/ 8294 w 108862"/>
                <a:gd name="connsiteY4" fmla="*/ 201137 h 201137"/>
                <a:gd name="connsiteX5" fmla="*/ 108863 w 108862"/>
                <a:gd name="connsiteY5" fmla="*/ 100568 h 201137"/>
                <a:gd name="connsiteX6" fmla="*/ 8294 w 108862"/>
                <a:gd name="connsiteY6" fmla="*/ 0 h 20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62" h="201137">
                  <a:moveTo>
                    <a:pt x="8294" y="0"/>
                  </a:moveTo>
                  <a:cubicBezTo>
                    <a:pt x="5485" y="0"/>
                    <a:pt x="2742" y="167"/>
                    <a:pt x="0" y="401"/>
                  </a:cubicBezTo>
                  <a:cubicBezTo>
                    <a:pt x="51639" y="4615"/>
                    <a:pt x="92274" y="47793"/>
                    <a:pt x="92274" y="100568"/>
                  </a:cubicBezTo>
                  <a:cubicBezTo>
                    <a:pt x="92274" y="153344"/>
                    <a:pt x="51639" y="196488"/>
                    <a:pt x="0" y="200702"/>
                  </a:cubicBezTo>
                  <a:cubicBezTo>
                    <a:pt x="2742" y="200936"/>
                    <a:pt x="5485" y="201137"/>
                    <a:pt x="8294" y="201137"/>
                  </a:cubicBezTo>
                  <a:cubicBezTo>
                    <a:pt x="63846" y="201137"/>
                    <a:pt x="108863" y="156120"/>
                    <a:pt x="108863" y="100568"/>
                  </a:cubicBezTo>
                  <a:cubicBezTo>
                    <a:pt x="108863" y="45017"/>
                    <a:pt x="63846" y="0"/>
                    <a:pt x="8294"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F45233EA-71A2-AB87-C396-32F083A73F5C}"/>
                </a:ext>
              </a:extLst>
            </p:cNvPr>
            <p:cNvSpPr/>
            <p:nvPr/>
          </p:nvSpPr>
          <p:spPr>
            <a:xfrm>
              <a:off x="3828871" y="4816528"/>
              <a:ext cx="72642" cy="131304"/>
            </a:xfrm>
            <a:custGeom>
              <a:avLst/>
              <a:gdLst>
                <a:gd name="connsiteX0" fmla="*/ 6990 w 72642"/>
                <a:gd name="connsiteY0" fmla="*/ 0 h 131304"/>
                <a:gd name="connsiteX1" fmla="*/ 0 w 72642"/>
                <a:gd name="connsiteY1" fmla="*/ 368 h 131304"/>
                <a:gd name="connsiteX2" fmla="*/ 58629 w 72642"/>
                <a:gd name="connsiteY2" fmla="*/ 65652 h 131304"/>
                <a:gd name="connsiteX3" fmla="*/ 0 w 72642"/>
                <a:gd name="connsiteY3" fmla="*/ 130903 h 131304"/>
                <a:gd name="connsiteX4" fmla="*/ 6990 w 72642"/>
                <a:gd name="connsiteY4" fmla="*/ 131304 h 131304"/>
                <a:gd name="connsiteX5" fmla="*/ 72642 w 72642"/>
                <a:gd name="connsiteY5" fmla="*/ 65652 h 131304"/>
                <a:gd name="connsiteX6" fmla="*/ 6990 w 72642"/>
                <a:gd name="connsiteY6" fmla="*/ 0 h 1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2" h="131304">
                  <a:moveTo>
                    <a:pt x="6990" y="0"/>
                  </a:moveTo>
                  <a:cubicBezTo>
                    <a:pt x="4615" y="0"/>
                    <a:pt x="2308" y="134"/>
                    <a:pt x="0" y="368"/>
                  </a:cubicBezTo>
                  <a:cubicBezTo>
                    <a:pt x="32943" y="3880"/>
                    <a:pt x="58629" y="31739"/>
                    <a:pt x="58629" y="65652"/>
                  </a:cubicBezTo>
                  <a:cubicBezTo>
                    <a:pt x="58629" y="99565"/>
                    <a:pt x="32943" y="127425"/>
                    <a:pt x="0" y="130903"/>
                  </a:cubicBezTo>
                  <a:cubicBezTo>
                    <a:pt x="2308" y="131171"/>
                    <a:pt x="4649" y="131304"/>
                    <a:pt x="6990" y="131304"/>
                  </a:cubicBezTo>
                  <a:cubicBezTo>
                    <a:pt x="43244" y="131304"/>
                    <a:pt x="72642" y="101906"/>
                    <a:pt x="72642" y="65652"/>
                  </a:cubicBezTo>
                  <a:cubicBezTo>
                    <a:pt x="72642" y="29398"/>
                    <a:pt x="43244" y="0"/>
                    <a:pt x="6990" y="0"/>
                  </a:cubicBezTo>
                  <a:close/>
                </a:path>
              </a:pathLst>
            </a:custGeom>
            <a:solidFill>
              <a:srgbClr val="8A979D"/>
            </a:solidFill>
            <a:ln w="0" cap="flat">
              <a:noFill/>
              <a:prstDash val="solid"/>
              <a:miter/>
            </a:ln>
          </p:spPr>
          <p:txBody>
            <a:bodyPr rtlCol="0" anchor="ctr"/>
            <a:lstStyle/>
            <a:p>
              <a:endParaRPr lang="zh-CN" altLang="en-US"/>
            </a:p>
          </p:txBody>
        </p:sp>
      </p:grpSp>
      <p:grpSp>
        <p:nvGrpSpPr>
          <p:cNvPr id="1024" name="组合 1023">
            <a:extLst>
              <a:ext uri="{FF2B5EF4-FFF2-40B4-BE49-F238E27FC236}">
                <a16:creationId xmlns:a16="http://schemas.microsoft.com/office/drawing/2014/main" id="{3AC827AD-8B17-FA23-67B2-1D0E2AB56A2F}"/>
              </a:ext>
            </a:extLst>
          </p:cNvPr>
          <p:cNvGrpSpPr/>
          <p:nvPr/>
        </p:nvGrpSpPr>
        <p:grpSpPr>
          <a:xfrm flipH="1">
            <a:off x="7760620" y="4132866"/>
            <a:ext cx="2280918" cy="683553"/>
            <a:chOff x="7729003" y="4005866"/>
            <a:chExt cx="2280918" cy="683553"/>
          </a:xfrm>
        </p:grpSpPr>
        <p:grpSp>
          <p:nvGrpSpPr>
            <p:cNvPr id="870" name="组合 869">
              <a:extLst>
                <a:ext uri="{FF2B5EF4-FFF2-40B4-BE49-F238E27FC236}">
                  <a16:creationId xmlns:a16="http://schemas.microsoft.com/office/drawing/2014/main" id="{8DAEA90E-D506-2BC4-E9D7-F0082ABBD54E}"/>
                </a:ext>
              </a:extLst>
            </p:cNvPr>
            <p:cNvGrpSpPr/>
            <p:nvPr/>
          </p:nvGrpSpPr>
          <p:grpSpPr>
            <a:xfrm>
              <a:off x="8289705" y="4005866"/>
              <a:ext cx="1720216" cy="683553"/>
              <a:chOff x="7864645" y="4251399"/>
              <a:chExt cx="1720216" cy="683553"/>
            </a:xfrm>
          </p:grpSpPr>
          <p:sp>
            <p:nvSpPr>
              <p:cNvPr id="598" name="任意多边形: 形状 597">
                <a:extLst>
                  <a:ext uri="{FF2B5EF4-FFF2-40B4-BE49-F238E27FC236}">
                    <a16:creationId xmlns:a16="http://schemas.microsoft.com/office/drawing/2014/main" id="{A342AAF2-1F65-7814-12B1-E8A39351ECFD}"/>
                  </a:ext>
                </a:extLst>
              </p:cNvPr>
              <p:cNvSpPr/>
              <p:nvPr/>
            </p:nvSpPr>
            <p:spPr>
              <a:xfrm>
                <a:off x="8317418" y="4722383"/>
                <a:ext cx="165697" cy="149696"/>
              </a:xfrm>
              <a:custGeom>
                <a:avLst/>
                <a:gdLst>
                  <a:gd name="connsiteX0" fmla="*/ 75480 w 165697"/>
                  <a:gd name="connsiteY0" fmla="*/ 0 h 149696"/>
                  <a:gd name="connsiteX1" fmla="*/ 165697 w 165697"/>
                  <a:gd name="connsiteY1" fmla="*/ 108535 h 149696"/>
                  <a:gd name="connsiteX2" fmla="*/ 165697 w 165697"/>
                  <a:gd name="connsiteY2" fmla="*/ 149696 h 149696"/>
                  <a:gd name="connsiteX3" fmla="*/ 89165 w 165697"/>
                  <a:gd name="connsiteY3" fmla="*/ 149696 h 149696"/>
                  <a:gd name="connsiteX4" fmla="*/ 89165 w 165697"/>
                  <a:gd name="connsiteY4" fmla="*/ 115430 h 149696"/>
                  <a:gd name="connsiteX5" fmla="*/ 14448 w 165697"/>
                  <a:gd name="connsiteY5" fmla="*/ 10080 h 149696"/>
                  <a:gd name="connsiteX6" fmla="*/ 0 w 165697"/>
                  <a:gd name="connsiteY6" fmla="*/ 26 h 149696"/>
                  <a:gd name="connsiteX7" fmla="*/ 75506 w 165697"/>
                  <a:gd name="connsiteY7" fmla="*/ 26 h 1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97" h="149696">
                    <a:moveTo>
                      <a:pt x="75480" y="0"/>
                    </a:moveTo>
                    <a:cubicBezTo>
                      <a:pt x="125615" y="0"/>
                      <a:pt x="165697" y="39977"/>
                      <a:pt x="165697" y="108535"/>
                    </a:cubicBezTo>
                    <a:lnTo>
                      <a:pt x="165697" y="149696"/>
                    </a:lnTo>
                    <a:lnTo>
                      <a:pt x="89165" y="149696"/>
                    </a:lnTo>
                    <a:lnTo>
                      <a:pt x="89165" y="115430"/>
                    </a:lnTo>
                    <a:cubicBezTo>
                      <a:pt x="89165" y="54136"/>
                      <a:pt x="60768" y="10080"/>
                      <a:pt x="14448" y="10080"/>
                    </a:cubicBezTo>
                    <a:lnTo>
                      <a:pt x="0" y="26"/>
                    </a:lnTo>
                    <a:lnTo>
                      <a:pt x="75506" y="26"/>
                    </a:lnTo>
                    <a:close/>
                  </a:path>
                </a:pathLst>
              </a:custGeom>
              <a:solidFill>
                <a:srgbClr val="1D2129"/>
              </a:solidFill>
              <a:ln w="0" cap="flat">
                <a:noFill/>
                <a:prstDash val="solid"/>
                <a:miter/>
              </a:ln>
            </p:spPr>
            <p:txBody>
              <a:bodyPr rtlCol="0" anchor="ctr"/>
              <a:lstStyle/>
              <a:p>
                <a:endParaRPr lang="zh-CN" altLang="en-US"/>
              </a:p>
            </p:txBody>
          </p:sp>
          <p:sp>
            <p:nvSpPr>
              <p:cNvPr id="599" name="任意多边形: 形状 598">
                <a:extLst>
                  <a:ext uri="{FF2B5EF4-FFF2-40B4-BE49-F238E27FC236}">
                    <a16:creationId xmlns:a16="http://schemas.microsoft.com/office/drawing/2014/main" id="{7D3CF604-2E07-734D-5640-4378677E5008}"/>
                  </a:ext>
                </a:extLst>
              </p:cNvPr>
              <p:cNvSpPr/>
              <p:nvPr/>
            </p:nvSpPr>
            <p:spPr>
              <a:xfrm>
                <a:off x="8246123" y="4751465"/>
                <a:ext cx="106271" cy="183461"/>
              </a:xfrm>
              <a:custGeom>
                <a:avLst/>
                <a:gdLst>
                  <a:gd name="connsiteX0" fmla="*/ 106272 w 106271"/>
                  <a:gd name="connsiteY0" fmla="*/ 26 h 183461"/>
                  <a:gd name="connsiteX1" fmla="*/ 74164 w 106271"/>
                  <a:gd name="connsiteY1" fmla="*/ 26 h 183461"/>
                  <a:gd name="connsiteX2" fmla="*/ 0 w 106271"/>
                  <a:gd name="connsiteY2" fmla="*/ 91744 h 183461"/>
                  <a:gd name="connsiteX3" fmla="*/ 74164 w 106271"/>
                  <a:gd name="connsiteY3" fmla="*/ 183462 h 183461"/>
                  <a:gd name="connsiteX4" fmla="*/ 106272 w 106271"/>
                  <a:gd name="connsiteY4" fmla="*/ 183462 h 183461"/>
                  <a:gd name="connsiteX5" fmla="*/ 106272 w 106271"/>
                  <a:gd name="connsiteY5" fmla="*/ 0 h 18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71" h="183461">
                    <a:moveTo>
                      <a:pt x="106272" y="26"/>
                    </a:moveTo>
                    <a:lnTo>
                      <a:pt x="74164" y="26"/>
                    </a:lnTo>
                    <a:cubicBezTo>
                      <a:pt x="33213" y="26"/>
                      <a:pt x="0" y="41082"/>
                      <a:pt x="0" y="91744"/>
                    </a:cubicBezTo>
                    <a:cubicBezTo>
                      <a:pt x="0" y="142406"/>
                      <a:pt x="33213" y="183462"/>
                      <a:pt x="74164" y="183462"/>
                    </a:cubicBezTo>
                    <a:lnTo>
                      <a:pt x="106272" y="183462"/>
                    </a:lnTo>
                    <a:lnTo>
                      <a:pt x="106272" y="0"/>
                    </a:lnTo>
                    <a:close/>
                  </a:path>
                </a:pathLst>
              </a:custGeom>
              <a:solidFill>
                <a:srgbClr val="333945"/>
              </a:solidFill>
              <a:ln w="0" cap="flat">
                <a:noFill/>
                <a:prstDash val="solid"/>
                <a:miter/>
              </a:ln>
            </p:spPr>
            <p:txBody>
              <a:bodyPr rtlCol="0" anchor="ctr"/>
              <a:lstStyle/>
              <a:p>
                <a:endParaRPr lang="zh-CN" altLang="en-US"/>
              </a:p>
            </p:txBody>
          </p:sp>
          <p:sp>
            <p:nvSpPr>
              <p:cNvPr id="600" name="任意多边形: 形状 599">
                <a:extLst>
                  <a:ext uri="{FF2B5EF4-FFF2-40B4-BE49-F238E27FC236}">
                    <a16:creationId xmlns:a16="http://schemas.microsoft.com/office/drawing/2014/main" id="{91E49468-FE30-E553-26E0-613ED3045B30}"/>
                  </a:ext>
                </a:extLst>
              </p:cNvPr>
              <p:cNvSpPr/>
              <p:nvPr/>
            </p:nvSpPr>
            <p:spPr>
              <a:xfrm>
                <a:off x="8246333" y="4753412"/>
                <a:ext cx="106061" cy="181540"/>
              </a:xfrm>
              <a:custGeom>
                <a:avLst/>
                <a:gdLst>
                  <a:gd name="connsiteX0" fmla="*/ 73953 w 106061"/>
                  <a:gd name="connsiteY0" fmla="*/ 181541 h 181540"/>
                  <a:gd name="connsiteX1" fmla="*/ 106061 w 106061"/>
                  <a:gd name="connsiteY1" fmla="*/ 181541 h 181540"/>
                  <a:gd name="connsiteX2" fmla="*/ 106061 w 106061"/>
                  <a:gd name="connsiteY2" fmla="*/ 0 h 181540"/>
                  <a:gd name="connsiteX3" fmla="*/ 54978 w 106061"/>
                  <a:gd name="connsiteY3" fmla="*/ 23318 h 181540"/>
                  <a:gd name="connsiteX4" fmla="*/ 0 w 106061"/>
                  <a:gd name="connsiteY4" fmla="*/ 96534 h 181540"/>
                  <a:gd name="connsiteX5" fmla="*/ 73927 w 106061"/>
                  <a:gd name="connsiteY5" fmla="*/ 181541 h 1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1" h="181540">
                    <a:moveTo>
                      <a:pt x="73953" y="181541"/>
                    </a:moveTo>
                    <a:lnTo>
                      <a:pt x="106061" y="181541"/>
                    </a:lnTo>
                    <a:lnTo>
                      <a:pt x="106061" y="0"/>
                    </a:lnTo>
                    <a:cubicBezTo>
                      <a:pt x="86612" y="658"/>
                      <a:pt x="68874" y="6448"/>
                      <a:pt x="54978" y="23318"/>
                    </a:cubicBezTo>
                    <a:cubicBezTo>
                      <a:pt x="29002" y="54873"/>
                      <a:pt x="14554" y="103745"/>
                      <a:pt x="0" y="96534"/>
                    </a:cubicBezTo>
                    <a:cubicBezTo>
                      <a:pt x="2790" y="144038"/>
                      <a:pt x="34819" y="181541"/>
                      <a:pt x="73927" y="181541"/>
                    </a:cubicBezTo>
                    <a:close/>
                  </a:path>
                </a:pathLst>
              </a:custGeom>
              <a:solidFill>
                <a:srgbClr val="1D2129"/>
              </a:solidFill>
              <a:ln w="0" cap="flat">
                <a:noFill/>
                <a:prstDash val="solid"/>
                <a:miter/>
              </a:ln>
            </p:spPr>
            <p:txBody>
              <a:bodyPr rtlCol="0" anchor="ctr"/>
              <a:lstStyle/>
              <a:p>
                <a:endParaRPr lang="zh-CN" altLang="en-US"/>
              </a:p>
            </p:txBody>
          </p:sp>
          <p:sp>
            <p:nvSpPr>
              <p:cNvPr id="601" name="任意多边形: 形状 600">
                <a:extLst>
                  <a:ext uri="{FF2B5EF4-FFF2-40B4-BE49-F238E27FC236}">
                    <a16:creationId xmlns:a16="http://schemas.microsoft.com/office/drawing/2014/main" id="{D22B201C-DE75-C648-1A72-0D98994F49A2}"/>
                  </a:ext>
                </a:extLst>
              </p:cNvPr>
              <p:cNvSpPr/>
              <p:nvPr/>
            </p:nvSpPr>
            <p:spPr>
              <a:xfrm>
                <a:off x="8278231" y="4751517"/>
                <a:ext cx="148327" cy="183435"/>
              </a:xfrm>
              <a:custGeom>
                <a:avLst/>
                <a:gdLst>
                  <a:gd name="connsiteX0" fmla="*/ 148328 w 148327"/>
                  <a:gd name="connsiteY0" fmla="*/ 91718 h 183435"/>
                  <a:gd name="connsiteX1" fmla="*/ 74164 w 148327"/>
                  <a:gd name="connsiteY1" fmla="*/ 183436 h 183435"/>
                  <a:gd name="connsiteX2" fmla="*/ 0 w 148327"/>
                  <a:gd name="connsiteY2" fmla="*/ 91718 h 183435"/>
                  <a:gd name="connsiteX3" fmla="*/ 74164 w 148327"/>
                  <a:gd name="connsiteY3" fmla="*/ 0 h 183435"/>
                  <a:gd name="connsiteX4" fmla="*/ 148328 w 148327"/>
                  <a:gd name="connsiteY4" fmla="*/ 91718 h 18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7" h="183435">
                    <a:moveTo>
                      <a:pt x="148328" y="91718"/>
                    </a:moveTo>
                    <a:cubicBezTo>
                      <a:pt x="148328" y="142372"/>
                      <a:pt x="115123" y="183436"/>
                      <a:pt x="74164" y="183436"/>
                    </a:cubicBezTo>
                    <a:cubicBezTo>
                      <a:pt x="33204" y="183436"/>
                      <a:pt x="0" y="142372"/>
                      <a:pt x="0" y="91718"/>
                    </a:cubicBezTo>
                    <a:cubicBezTo>
                      <a:pt x="0" y="41064"/>
                      <a:pt x="33204" y="0"/>
                      <a:pt x="74164" y="0"/>
                    </a:cubicBezTo>
                    <a:cubicBezTo>
                      <a:pt x="115123" y="0"/>
                      <a:pt x="148328" y="41063"/>
                      <a:pt x="148328" y="91718"/>
                    </a:cubicBezTo>
                    <a:close/>
                  </a:path>
                </a:pathLst>
              </a:custGeom>
              <a:solidFill>
                <a:srgbClr val="1D2129"/>
              </a:solidFill>
              <a:ln w="0" cap="flat">
                <a:noFill/>
                <a:prstDash val="solid"/>
                <a:miter/>
              </a:ln>
            </p:spPr>
            <p:txBody>
              <a:bodyPr rtlCol="0" anchor="ctr"/>
              <a:lstStyle/>
              <a:p>
                <a:endParaRPr lang="zh-CN" altLang="en-US"/>
              </a:p>
            </p:txBody>
          </p:sp>
          <p:sp>
            <p:nvSpPr>
              <p:cNvPr id="602" name="任意多边形: 形状 601">
                <a:extLst>
                  <a:ext uri="{FF2B5EF4-FFF2-40B4-BE49-F238E27FC236}">
                    <a16:creationId xmlns:a16="http://schemas.microsoft.com/office/drawing/2014/main" id="{3A92059F-AA55-E0B8-5416-832AA9C489F0}"/>
                  </a:ext>
                </a:extLst>
              </p:cNvPr>
              <p:cNvSpPr/>
              <p:nvPr/>
            </p:nvSpPr>
            <p:spPr>
              <a:xfrm>
                <a:off x="8283152" y="4757597"/>
                <a:ext cx="138484" cy="171276"/>
              </a:xfrm>
              <a:custGeom>
                <a:avLst/>
                <a:gdLst>
                  <a:gd name="connsiteX0" fmla="*/ 138485 w 138484"/>
                  <a:gd name="connsiteY0" fmla="*/ 85638 h 171276"/>
                  <a:gd name="connsiteX1" fmla="*/ 69242 w 138484"/>
                  <a:gd name="connsiteY1" fmla="*/ 171277 h 171276"/>
                  <a:gd name="connsiteX2" fmla="*/ 0 w 138484"/>
                  <a:gd name="connsiteY2" fmla="*/ 85638 h 171276"/>
                  <a:gd name="connsiteX3" fmla="*/ 69242 w 138484"/>
                  <a:gd name="connsiteY3" fmla="*/ 0 h 171276"/>
                  <a:gd name="connsiteX4" fmla="*/ 138485 w 138484"/>
                  <a:gd name="connsiteY4" fmla="*/ 85638 h 17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4" h="171276">
                    <a:moveTo>
                      <a:pt x="138485" y="85638"/>
                    </a:moveTo>
                    <a:cubicBezTo>
                      <a:pt x="138485" y="132935"/>
                      <a:pt x="107484" y="171277"/>
                      <a:pt x="69242" y="171277"/>
                    </a:cubicBezTo>
                    <a:cubicBezTo>
                      <a:pt x="31001" y="171277"/>
                      <a:pt x="0" y="132935"/>
                      <a:pt x="0" y="85638"/>
                    </a:cubicBezTo>
                    <a:cubicBezTo>
                      <a:pt x="0" y="38342"/>
                      <a:pt x="31001" y="0"/>
                      <a:pt x="69242" y="0"/>
                    </a:cubicBezTo>
                    <a:cubicBezTo>
                      <a:pt x="107484" y="0"/>
                      <a:pt x="138485" y="38342"/>
                      <a:pt x="138485" y="85638"/>
                    </a:cubicBezTo>
                    <a:close/>
                  </a:path>
                </a:pathLst>
              </a:custGeom>
              <a:solidFill>
                <a:srgbClr val="333945"/>
              </a:solidFill>
              <a:ln w="0" cap="flat">
                <a:noFill/>
                <a:prstDash val="solid"/>
                <a:miter/>
              </a:ln>
            </p:spPr>
            <p:txBody>
              <a:bodyPr rtlCol="0" anchor="ctr"/>
              <a:lstStyle/>
              <a:p>
                <a:endParaRPr lang="zh-CN" altLang="en-US"/>
              </a:p>
            </p:txBody>
          </p:sp>
          <p:sp>
            <p:nvSpPr>
              <p:cNvPr id="603" name="任意多边形: 形状 602">
                <a:extLst>
                  <a:ext uri="{FF2B5EF4-FFF2-40B4-BE49-F238E27FC236}">
                    <a16:creationId xmlns:a16="http://schemas.microsoft.com/office/drawing/2014/main" id="{9F85C402-59FF-00DC-FEAA-9957A456E2D6}"/>
                  </a:ext>
                </a:extLst>
              </p:cNvPr>
              <p:cNvSpPr/>
              <p:nvPr/>
            </p:nvSpPr>
            <p:spPr>
              <a:xfrm>
                <a:off x="8304943" y="4784546"/>
                <a:ext cx="94902" cy="117377"/>
              </a:xfrm>
              <a:custGeom>
                <a:avLst/>
                <a:gdLst>
                  <a:gd name="connsiteX0" fmla="*/ 94902 w 94902"/>
                  <a:gd name="connsiteY0" fmla="*/ 58689 h 117377"/>
                  <a:gd name="connsiteX1" fmla="*/ 47451 w 94902"/>
                  <a:gd name="connsiteY1" fmla="*/ 117378 h 117377"/>
                  <a:gd name="connsiteX2" fmla="*/ 0 w 94902"/>
                  <a:gd name="connsiteY2" fmla="*/ 58689 h 117377"/>
                  <a:gd name="connsiteX3" fmla="*/ 47451 w 94902"/>
                  <a:gd name="connsiteY3" fmla="*/ 0 h 117377"/>
                  <a:gd name="connsiteX4" fmla="*/ 94902 w 94902"/>
                  <a:gd name="connsiteY4" fmla="*/ 58689 h 117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2" h="117377">
                    <a:moveTo>
                      <a:pt x="94902" y="58689"/>
                    </a:moveTo>
                    <a:cubicBezTo>
                      <a:pt x="94902" y="91102"/>
                      <a:pt x="73658" y="117378"/>
                      <a:pt x="47451" y="117378"/>
                    </a:cubicBezTo>
                    <a:cubicBezTo>
                      <a:pt x="21245" y="117378"/>
                      <a:pt x="0" y="91102"/>
                      <a:pt x="0" y="58689"/>
                    </a:cubicBezTo>
                    <a:cubicBezTo>
                      <a:pt x="0" y="26276"/>
                      <a:pt x="21245" y="0"/>
                      <a:pt x="47451" y="0"/>
                    </a:cubicBezTo>
                    <a:cubicBezTo>
                      <a:pt x="73658" y="0"/>
                      <a:pt x="94902" y="26276"/>
                      <a:pt x="94902" y="58689"/>
                    </a:cubicBezTo>
                    <a:close/>
                  </a:path>
                </a:pathLst>
              </a:custGeom>
              <a:solidFill>
                <a:srgbClr val="1D2129"/>
              </a:solidFill>
              <a:ln w="0" cap="flat">
                <a:noFill/>
                <a:prstDash val="solid"/>
                <a:miter/>
              </a:ln>
            </p:spPr>
            <p:txBody>
              <a:bodyPr rtlCol="0" anchor="ctr"/>
              <a:lstStyle/>
              <a:p>
                <a:endParaRPr lang="zh-CN" altLang="en-US"/>
              </a:p>
            </p:txBody>
          </p:sp>
          <p:sp>
            <p:nvSpPr>
              <p:cNvPr id="604" name="任意多边形: 形状 603">
                <a:extLst>
                  <a:ext uri="{FF2B5EF4-FFF2-40B4-BE49-F238E27FC236}">
                    <a16:creationId xmlns:a16="http://schemas.microsoft.com/office/drawing/2014/main" id="{75A614E0-B401-2D87-2BCE-DB2F19F0D66D}"/>
                  </a:ext>
                </a:extLst>
              </p:cNvPr>
              <p:cNvSpPr/>
              <p:nvPr/>
            </p:nvSpPr>
            <p:spPr>
              <a:xfrm>
                <a:off x="8287916" y="4763466"/>
                <a:ext cx="128957" cy="79743"/>
              </a:xfrm>
              <a:custGeom>
                <a:avLst/>
                <a:gdLst>
                  <a:gd name="connsiteX0" fmla="*/ 128958 w 128957"/>
                  <a:gd name="connsiteY0" fmla="*/ 79743 h 79743"/>
                  <a:gd name="connsiteX1" fmla="*/ 128668 w 128957"/>
                  <a:gd name="connsiteY1" fmla="*/ 79743 h 79743"/>
                  <a:gd name="connsiteX2" fmla="*/ 114614 w 128957"/>
                  <a:gd name="connsiteY2" fmla="*/ 65558 h 79743"/>
                  <a:gd name="connsiteX3" fmla="*/ 64479 w 128957"/>
                  <a:gd name="connsiteY3" fmla="*/ 16107 h 79743"/>
                  <a:gd name="connsiteX4" fmla="*/ 14343 w 128957"/>
                  <a:gd name="connsiteY4" fmla="*/ 65558 h 79743"/>
                  <a:gd name="connsiteX5" fmla="*/ 290 w 128957"/>
                  <a:gd name="connsiteY5" fmla="*/ 79743 h 79743"/>
                  <a:gd name="connsiteX6" fmla="*/ 0 w 128957"/>
                  <a:gd name="connsiteY6" fmla="*/ 79743 h 79743"/>
                  <a:gd name="connsiteX7" fmla="*/ 64479 w 128957"/>
                  <a:gd name="connsiteY7" fmla="*/ 0 h 79743"/>
                  <a:gd name="connsiteX8" fmla="*/ 128958 w 128957"/>
                  <a:gd name="connsiteY8" fmla="*/ 79743 h 7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57" h="79743">
                    <a:moveTo>
                      <a:pt x="128958" y="79743"/>
                    </a:moveTo>
                    <a:lnTo>
                      <a:pt x="128668" y="79743"/>
                    </a:lnTo>
                    <a:cubicBezTo>
                      <a:pt x="121852" y="79743"/>
                      <a:pt x="116141" y="73769"/>
                      <a:pt x="114614" y="65558"/>
                    </a:cubicBezTo>
                    <a:cubicBezTo>
                      <a:pt x="109403" y="37292"/>
                      <a:pt x="88902" y="16107"/>
                      <a:pt x="64479" y="16107"/>
                    </a:cubicBezTo>
                    <a:cubicBezTo>
                      <a:pt x="40056" y="16107"/>
                      <a:pt x="19554" y="37266"/>
                      <a:pt x="14343" y="65558"/>
                    </a:cubicBezTo>
                    <a:cubicBezTo>
                      <a:pt x="12817" y="73769"/>
                      <a:pt x="7106" y="79743"/>
                      <a:pt x="290" y="79743"/>
                    </a:cubicBezTo>
                    <a:lnTo>
                      <a:pt x="0" y="79743"/>
                    </a:lnTo>
                    <a:cubicBezTo>
                      <a:pt x="0" y="35766"/>
                      <a:pt x="28923" y="0"/>
                      <a:pt x="64479" y="0"/>
                    </a:cubicBezTo>
                    <a:cubicBezTo>
                      <a:pt x="100034" y="0"/>
                      <a:pt x="128958" y="35766"/>
                      <a:pt x="128958" y="79743"/>
                    </a:cubicBezTo>
                    <a:close/>
                  </a:path>
                </a:pathLst>
              </a:custGeom>
              <a:solidFill>
                <a:srgbClr val="3C4352"/>
              </a:solidFill>
              <a:ln w="0" cap="flat">
                <a:noFill/>
                <a:prstDash val="solid"/>
                <a:miter/>
              </a:ln>
            </p:spPr>
            <p:txBody>
              <a:bodyPr rtlCol="0" anchor="ctr"/>
              <a:lstStyle/>
              <a:p>
                <a:endParaRPr lang="zh-CN" altLang="en-US"/>
              </a:p>
            </p:txBody>
          </p:sp>
          <p:sp>
            <p:nvSpPr>
              <p:cNvPr id="605" name="任意多边形: 形状 604">
                <a:extLst>
                  <a:ext uri="{FF2B5EF4-FFF2-40B4-BE49-F238E27FC236}">
                    <a16:creationId xmlns:a16="http://schemas.microsoft.com/office/drawing/2014/main" id="{AFD2DCF5-2145-1F02-7192-5D3B1D6F54F6}"/>
                  </a:ext>
                </a:extLst>
              </p:cNvPr>
              <p:cNvSpPr/>
              <p:nvPr/>
            </p:nvSpPr>
            <p:spPr>
              <a:xfrm>
                <a:off x="8287863" y="4751465"/>
                <a:ext cx="106271" cy="183461"/>
              </a:xfrm>
              <a:custGeom>
                <a:avLst/>
                <a:gdLst>
                  <a:gd name="connsiteX0" fmla="*/ 106272 w 106271"/>
                  <a:gd name="connsiteY0" fmla="*/ 26 h 183461"/>
                  <a:gd name="connsiteX1" fmla="*/ 74164 w 106271"/>
                  <a:gd name="connsiteY1" fmla="*/ 26 h 183461"/>
                  <a:gd name="connsiteX2" fmla="*/ 0 w 106271"/>
                  <a:gd name="connsiteY2" fmla="*/ 91744 h 183461"/>
                  <a:gd name="connsiteX3" fmla="*/ 74164 w 106271"/>
                  <a:gd name="connsiteY3" fmla="*/ 183462 h 183461"/>
                  <a:gd name="connsiteX4" fmla="*/ 106272 w 106271"/>
                  <a:gd name="connsiteY4" fmla="*/ 183462 h 183461"/>
                  <a:gd name="connsiteX5" fmla="*/ 106272 w 106271"/>
                  <a:gd name="connsiteY5" fmla="*/ 0 h 18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71" h="183461">
                    <a:moveTo>
                      <a:pt x="106272" y="26"/>
                    </a:moveTo>
                    <a:lnTo>
                      <a:pt x="74164" y="26"/>
                    </a:lnTo>
                    <a:cubicBezTo>
                      <a:pt x="33213" y="26"/>
                      <a:pt x="0" y="41082"/>
                      <a:pt x="0" y="91744"/>
                    </a:cubicBezTo>
                    <a:cubicBezTo>
                      <a:pt x="0" y="142406"/>
                      <a:pt x="33213" y="183462"/>
                      <a:pt x="74164" y="183462"/>
                    </a:cubicBezTo>
                    <a:lnTo>
                      <a:pt x="106272" y="183462"/>
                    </a:lnTo>
                    <a:lnTo>
                      <a:pt x="106272" y="0"/>
                    </a:lnTo>
                    <a:close/>
                  </a:path>
                </a:pathLst>
              </a:custGeom>
              <a:solidFill>
                <a:srgbClr val="333945"/>
              </a:solidFill>
              <a:ln w="0" cap="flat">
                <a:noFill/>
                <a:prstDash val="solid"/>
                <a:miter/>
              </a:ln>
            </p:spPr>
            <p:txBody>
              <a:bodyPr rtlCol="0" anchor="ctr"/>
              <a:lstStyle/>
              <a:p>
                <a:endParaRPr lang="zh-CN" altLang="en-US"/>
              </a:p>
            </p:txBody>
          </p:sp>
          <p:sp>
            <p:nvSpPr>
              <p:cNvPr id="606" name="任意多边形: 形状 605">
                <a:extLst>
                  <a:ext uri="{FF2B5EF4-FFF2-40B4-BE49-F238E27FC236}">
                    <a16:creationId xmlns:a16="http://schemas.microsoft.com/office/drawing/2014/main" id="{49F4D5FB-0FE4-94E7-0290-63961C5AF4F6}"/>
                  </a:ext>
                </a:extLst>
              </p:cNvPr>
              <p:cNvSpPr/>
              <p:nvPr/>
            </p:nvSpPr>
            <p:spPr>
              <a:xfrm>
                <a:off x="8288073" y="4753412"/>
                <a:ext cx="106061" cy="181540"/>
              </a:xfrm>
              <a:custGeom>
                <a:avLst/>
                <a:gdLst>
                  <a:gd name="connsiteX0" fmla="*/ 73953 w 106061"/>
                  <a:gd name="connsiteY0" fmla="*/ 181541 h 181540"/>
                  <a:gd name="connsiteX1" fmla="*/ 106061 w 106061"/>
                  <a:gd name="connsiteY1" fmla="*/ 181541 h 181540"/>
                  <a:gd name="connsiteX2" fmla="*/ 106061 w 106061"/>
                  <a:gd name="connsiteY2" fmla="*/ 0 h 181540"/>
                  <a:gd name="connsiteX3" fmla="*/ 54978 w 106061"/>
                  <a:gd name="connsiteY3" fmla="*/ 23318 h 181540"/>
                  <a:gd name="connsiteX4" fmla="*/ 0 w 106061"/>
                  <a:gd name="connsiteY4" fmla="*/ 96534 h 181540"/>
                  <a:gd name="connsiteX5" fmla="*/ 73927 w 106061"/>
                  <a:gd name="connsiteY5" fmla="*/ 181541 h 1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1" h="181540">
                    <a:moveTo>
                      <a:pt x="73953" y="181541"/>
                    </a:moveTo>
                    <a:lnTo>
                      <a:pt x="106061" y="181541"/>
                    </a:lnTo>
                    <a:lnTo>
                      <a:pt x="106061" y="0"/>
                    </a:lnTo>
                    <a:cubicBezTo>
                      <a:pt x="86612" y="658"/>
                      <a:pt x="68874" y="6448"/>
                      <a:pt x="54978" y="23318"/>
                    </a:cubicBezTo>
                    <a:cubicBezTo>
                      <a:pt x="29002" y="54873"/>
                      <a:pt x="14554" y="103745"/>
                      <a:pt x="0" y="96534"/>
                    </a:cubicBezTo>
                    <a:cubicBezTo>
                      <a:pt x="2790" y="144038"/>
                      <a:pt x="34819" y="181541"/>
                      <a:pt x="73927" y="181541"/>
                    </a:cubicBezTo>
                    <a:close/>
                  </a:path>
                </a:pathLst>
              </a:custGeom>
              <a:solidFill>
                <a:srgbClr val="1D2129"/>
              </a:solidFill>
              <a:ln w="0" cap="flat">
                <a:noFill/>
                <a:prstDash val="solid"/>
                <a:miter/>
              </a:ln>
            </p:spPr>
            <p:txBody>
              <a:bodyPr rtlCol="0" anchor="ctr"/>
              <a:lstStyle/>
              <a:p>
                <a:endParaRPr lang="zh-CN" altLang="en-US"/>
              </a:p>
            </p:txBody>
          </p:sp>
          <p:sp>
            <p:nvSpPr>
              <p:cNvPr id="607" name="任意多边形: 形状 606">
                <a:extLst>
                  <a:ext uri="{FF2B5EF4-FFF2-40B4-BE49-F238E27FC236}">
                    <a16:creationId xmlns:a16="http://schemas.microsoft.com/office/drawing/2014/main" id="{2507660B-7E64-2AD8-8E94-1CFE8E30D67E}"/>
                  </a:ext>
                </a:extLst>
              </p:cNvPr>
              <p:cNvSpPr/>
              <p:nvPr/>
            </p:nvSpPr>
            <p:spPr>
              <a:xfrm>
                <a:off x="8319971" y="4751517"/>
                <a:ext cx="148327" cy="183435"/>
              </a:xfrm>
              <a:custGeom>
                <a:avLst/>
                <a:gdLst>
                  <a:gd name="connsiteX0" fmla="*/ 148328 w 148327"/>
                  <a:gd name="connsiteY0" fmla="*/ 91718 h 183435"/>
                  <a:gd name="connsiteX1" fmla="*/ 74164 w 148327"/>
                  <a:gd name="connsiteY1" fmla="*/ 183436 h 183435"/>
                  <a:gd name="connsiteX2" fmla="*/ 0 w 148327"/>
                  <a:gd name="connsiteY2" fmla="*/ 91718 h 183435"/>
                  <a:gd name="connsiteX3" fmla="*/ 74164 w 148327"/>
                  <a:gd name="connsiteY3" fmla="*/ 0 h 183435"/>
                  <a:gd name="connsiteX4" fmla="*/ 148328 w 148327"/>
                  <a:gd name="connsiteY4" fmla="*/ 91718 h 18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7" h="183435">
                    <a:moveTo>
                      <a:pt x="148328" y="91718"/>
                    </a:moveTo>
                    <a:cubicBezTo>
                      <a:pt x="148328" y="142372"/>
                      <a:pt x="115123" y="183436"/>
                      <a:pt x="74164" y="183436"/>
                    </a:cubicBezTo>
                    <a:cubicBezTo>
                      <a:pt x="33204" y="183436"/>
                      <a:pt x="0" y="142372"/>
                      <a:pt x="0" y="91718"/>
                    </a:cubicBezTo>
                    <a:cubicBezTo>
                      <a:pt x="0" y="41064"/>
                      <a:pt x="33204" y="0"/>
                      <a:pt x="74164" y="0"/>
                    </a:cubicBezTo>
                    <a:cubicBezTo>
                      <a:pt x="115123" y="0"/>
                      <a:pt x="148328" y="41063"/>
                      <a:pt x="148328" y="91718"/>
                    </a:cubicBezTo>
                    <a:close/>
                  </a:path>
                </a:pathLst>
              </a:custGeom>
              <a:solidFill>
                <a:srgbClr val="1D2129"/>
              </a:solidFill>
              <a:ln w="0" cap="flat">
                <a:noFill/>
                <a:prstDash val="solid"/>
                <a:miter/>
              </a:ln>
            </p:spPr>
            <p:txBody>
              <a:bodyPr rtlCol="0" anchor="ctr"/>
              <a:lstStyle/>
              <a:p>
                <a:endParaRPr lang="zh-CN" altLang="en-US"/>
              </a:p>
            </p:txBody>
          </p:sp>
          <p:sp>
            <p:nvSpPr>
              <p:cNvPr id="608" name="任意多边形: 形状 607">
                <a:extLst>
                  <a:ext uri="{FF2B5EF4-FFF2-40B4-BE49-F238E27FC236}">
                    <a16:creationId xmlns:a16="http://schemas.microsoft.com/office/drawing/2014/main" id="{C6994DB6-388A-D280-4027-54FE94C0DEBB}"/>
                  </a:ext>
                </a:extLst>
              </p:cNvPr>
              <p:cNvSpPr/>
              <p:nvPr/>
            </p:nvSpPr>
            <p:spPr>
              <a:xfrm>
                <a:off x="8324892" y="4757597"/>
                <a:ext cx="138484" cy="171276"/>
              </a:xfrm>
              <a:custGeom>
                <a:avLst/>
                <a:gdLst>
                  <a:gd name="connsiteX0" fmla="*/ 138485 w 138484"/>
                  <a:gd name="connsiteY0" fmla="*/ 85638 h 171276"/>
                  <a:gd name="connsiteX1" fmla="*/ 69242 w 138484"/>
                  <a:gd name="connsiteY1" fmla="*/ 171277 h 171276"/>
                  <a:gd name="connsiteX2" fmla="*/ 0 w 138484"/>
                  <a:gd name="connsiteY2" fmla="*/ 85638 h 171276"/>
                  <a:gd name="connsiteX3" fmla="*/ 69242 w 138484"/>
                  <a:gd name="connsiteY3" fmla="*/ 0 h 171276"/>
                  <a:gd name="connsiteX4" fmla="*/ 138485 w 138484"/>
                  <a:gd name="connsiteY4" fmla="*/ 85638 h 17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4" h="171276">
                    <a:moveTo>
                      <a:pt x="138485" y="85638"/>
                    </a:moveTo>
                    <a:cubicBezTo>
                      <a:pt x="138485" y="132935"/>
                      <a:pt x="107484" y="171277"/>
                      <a:pt x="69242" y="171277"/>
                    </a:cubicBezTo>
                    <a:cubicBezTo>
                      <a:pt x="31001" y="171277"/>
                      <a:pt x="0" y="132935"/>
                      <a:pt x="0" y="85638"/>
                    </a:cubicBezTo>
                    <a:cubicBezTo>
                      <a:pt x="0" y="38342"/>
                      <a:pt x="31001" y="0"/>
                      <a:pt x="69242" y="0"/>
                    </a:cubicBezTo>
                    <a:cubicBezTo>
                      <a:pt x="107484" y="0"/>
                      <a:pt x="138485" y="38342"/>
                      <a:pt x="138485" y="85638"/>
                    </a:cubicBezTo>
                    <a:close/>
                  </a:path>
                </a:pathLst>
              </a:custGeom>
              <a:solidFill>
                <a:srgbClr val="333945"/>
              </a:solidFill>
              <a:ln w="0" cap="flat">
                <a:noFill/>
                <a:prstDash val="solid"/>
                <a:miter/>
              </a:ln>
            </p:spPr>
            <p:txBody>
              <a:bodyPr rtlCol="0" anchor="ctr"/>
              <a:lstStyle/>
              <a:p>
                <a:endParaRPr lang="zh-CN" altLang="en-US"/>
              </a:p>
            </p:txBody>
          </p:sp>
          <p:sp>
            <p:nvSpPr>
              <p:cNvPr id="609" name="任意多边形: 形状 608">
                <a:extLst>
                  <a:ext uri="{FF2B5EF4-FFF2-40B4-BE49-F238E27FC236}">
                    <a16:creationId xmlns:a16="http://schemas.microsoft.com/office/drawing/2014/main" id="{2C2CF888-6BE3-5364-8FE1-6C2E16BFB97E}"/>
                  </a:ext>
                </a:extLst>
              </p:cNvPr>
              <p:cNvSpPr/>
              <p:nvPr/>
            </p:nvSpPr>
            <p:spPr>
              <a:xfrm>
                <a:off x="8346683" y="4784546"/>
                <a:ext cx="94902" cy="117377"/>
              </a:xfrm>
              <a:custGeom>
                <a:avLst/>
                <a:gdLst>
                  <a:gd name="connsiteX0" fmla="*/ 94902 w 94902"/>
                  <a:gd name="connsiteY0" fmla="*/ 58689 h 117377"/>
                  <a:gd name="connsiteX1" fmla="*/ 47451 w 94902"/>
                  <a:gd name="connsiteY1" fmla="*/ 117378 h 117377"/>
                  <a:gd name="connsiteX2" fmla="*/ 0 w 94902"/>
                  <a:gd name="connsiteY2" fmla="*/ 58689 h 117377"/>
                  <a:gd name="connsiteX3" fmla="*/ 47451 w 94902"/>
                  <a:gd name="connsiteY3" fmla="*/ 0 h 117377"/>
                  <a:gd name="connsiteX4" fmla="*/ 94902 w 94902"/>
                  <a:gd name="connsiteY4" fmla="*/ 58689 h 117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2" h="117377">
                    <a:moveTo>
                      <a:pt x="94902" y="58689"/>
                    </a:moveTo>
                    <a:cubicBezTo>
                      <a:pt x="94902" y="91102"/>
                      <a:pt x="73658" y="117378"/>
                      <a:pt x="47451" y="117378"/>
                    </a:cubicBezTo>
                    <a:cubicBezTo>
                      <a:pt x="21245" y="117378"/>
                      <a:pt x="0" y="91102"/>
                      <a:pt x="0" y="58689"/>
                    </a:cubicBezTo>
                    <a:cubicBezTo>
                      <a:pt x="0" y="26276"/>
                      <a:pt x="21245" y="0"/>
                      <a:pt x="47451" y="0"/>
                    </a:cubicBezTo>
                    <a:cubicBezTo>
                      <a:pt x="73658" y="0"/>
                      <a:pt x="94902" y="26276"/>
                      <a:pt x="94902" y="58689"/>
                    </a:cubicBezTo>
                    <a:close/>
                  </a:path>
                </a:pathLst>
              </a:custGeom>
              <a:solidFill>
                <a:srgbClr val="1D2129"/>
              </a:solidFill>
              <a:ln w="0" cap="flat">
                <a:noFill/>
                <a:prstDash val="solid"/>
                <a:miter/>
              </a:ln>
            </p:spPr>
            <p:txBody>
              <a:bodyPr rtlCol="0" anchor="ctr"/>
              <a:lstStyle/>
              <a:p>
                <a:endParaRPr lang="zh-CN" altLang="en-US"/>
              </a:p>
            </p:txBody>
          </p:sp>
          <p:sp>
            <p:nvSpPr>
              <p:cNvPr id="610" name="任意多边形: 形状 609">
                <a:extLst>
                  <a:ext uri="{FF2B5EF4-FFF2-40B4-BE49-F238E27FC236}">
                    <a16:creationId xmlns:a16="http://schemas.microsoft.com/office/drawing/2014/main" id="{31B5F27A-F837-5483-FA1A-A34B3FDDE402}"/>
                  </a:ext>
                </a:extLst>
              </p:cNvPr>
              <p:cNvSpPr/>
              <p:nvPr/>
            </p:nvSpPr>
            <p:spPr>
              <a:xfrm>
                <a:off x="8329656" y="4763466"/>
                <a:ext cx="128957" cy="79743"/>
              </a:xfrm>
              <a:custGeom>
                <a:avLst/>
                <a:gdLst>
                  <a:gd name="connsiteX0" fmla="*/ 128958 w 128957"/>
                  <a:gd name="connsiteY0" fmla="*/ 79743 h 79743"/>
                  <a:gd name="connsiteX1" fmla="*/ 128668 w 128957"/>
                  <a:gd name="connsiteY1" fmla="*/ 79743 h 79743"/>
                  <a:gd name="connsiteX2" fmla="*/ 114614 w 128957"/>
                  <a:gd name="connsiteY2" fmla="*/ 65558 h 79743"/>
                  <a:gd name="connsiteX3" fmla="*/ 64479 w 128957"/>
                  <a:gd name="connsiteY3" fmla="*/ 16107 h 79743"/>
                  <a:gd name="connsiteX4" fmla="*/ 14343 w 128957"/>
                  <a:gd name="connsiteY4" fmla="*/ 65558 h 79743"/>
                  <a:gd name="connsiteX5" fmla="*/ 289 w 128957"/>
                  <a:gd name="connsiteY5" fmla="*/ 79743 h 79743"/>
                  <a:gd name="connsiteX6" fmla="*/ 0 w 128957"/>
                  <a:gd name="connsiteY6" fmla="*/ 79743 h 79743"/>
                  <a:gd name="connsiteX7" fmla="*/ 64479 w 128957"/>
                  <a:gd name="connsiteY7" fmla="*/ 0 h 79743"/>
                  <a:gd name="connsiteX8" fmla="*/ 128958 w 128957"/>
                  <a:gd name="connsiteY8" fmla="*/ 79743 h 7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57" h="79743">
                    <a:moveTo>
                      <a:pt x="128958" y="79743"/>
                    </a:moveTo>
                    <a:lnTo>
                      <a:pt x="128668" y="79743"/>
                    </a:lnTo>
                    <a:cubicBezTo>
                      <a:pt x="121852" y="79743"/>
                      <a:pt x="116141" y="73769"/>
                      <a:pt x="114614" y="65558"/>
                    </a:cubicBezTo>
                    <a:cubicBezTo>
                      <a:pt x="109403" y="37292"/>
                      <a:pt x="88902" y="16107"/>
                      <a:pt x="64479" y="16107"/>
                    </a:cubicBezTo>
                    <a:cubicBezTo>
                      <a:pt x="40056" y="16107"/>
                      <a:pt x="19554" y="37266"/>
                      <a:pt x="14343" y="65558"/>
                    </a:cubicBezTo>
                    <a:cubicBezTo>
                      <a:pt x="12817" y="73769"/>
                      <a:pt x="7106" y="79743"/>
                      <a:pt x="289" y="79743"/>
                    </a:cubicBezTo>
                    <a:lnTo>
                      <a:pt x="0" y="79743"/>
                    </a:lnTo>
                    <a:cubicBezTo>
                      <a:pt x="0" y="35766"/>
                      <a:pt x="28923" y="0"/>
                      <a:pt x="64479" y="0"/>
                    </a:cubicBezTo>
                    <a:cubicBezTo>
                      <a:pt x="100034" y="0"/>
                      <a:pt x="128958" y="35766"/>
                      <a:pt x="128958" y="79743"/>
                    </a:cubicBezTo>
                    <a:close/>
                  </a:path>
                </a:pathLst>
              </a:custGeom>
              <a:solidFill>
                <a:srgbClr val="3C4352"/>
              </a:solidFill>
              <a:ln w="0" cap="flat">
                <a:noFill/>
                <a:prstDash val="solid"/>
                <a:miter/>
              </a:ln>
            </p:spPr>
            <p:txBody>
              <a:bodyPr rtlCol="0" anchor="ctr"/>
              <a:lstStyle/>
              <a:p>
                <a:endParaRPr lang="zh-CN" altLang="en-US"/>
              </a:p>
            </p:txBody>
          </p:sp>
          <p:sp>
            <p:nvSpPr>
              <p:cNvPr id="611" name="任意多边形: 形状 610">
                <a:extLst>
                  <a:ext uri="{FF2B5EF4-FFF2-40B4-BE49-F238E27FC236}">
                    <a16:creationId xmlns:a16="http://schemas.microsoft.com/office/drawing/2014/main" id="{DBE2DDFA-6C20-800C-396B-9E01A8A73CC9}"/>
                  </a:ext>
                </a:extLst>
              </p:cNvPr>
              <p:cNvSpPr/>
              <p:nvPr/>
            </p:nvSpPr>
            <p:spPr>
              <a:xfrm>
                <a:off x="8356210" y="4796337"/>
                <a:ext cx="75848" cy="93796"/>
              </a:xfrm>
              <a:custGeom>
                <a:avLst/>
                <a:gdLst>
                  <a:gd name="connsiteX0" fmla="*/ 75848 w 75848"/>
                  <a:gd name="connsiteY0" fmla="*/ 46898 h 93796"/>
                  <a:gd name="connsiteX1" fmla="*/ 37924 w 75848"/>
                  <a:gd name="connsiteY1" fmla="*/ 93797 h 93796"/>
                  <a:gd name="connsiteX2" fmla="*/ 0 w 75848"/>
                  <a:gd name="connsiteY2" fmla="*/ 46898 h 93796"/>
                  <a:gd name="connsiteX3" fmla="*/ 37924 w 75848"/>
                  <a:gd name="connsiteY3" fmla="*/ 0 h 93796"/>
                  <a:gd name="connsiteX4" fmla="*/ 75848 w 75848"/>
                  <a:gd name="connsiteY4" fmla="*/ 46898 h 9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8" h="93796">
                    <a:moveTo>
                      <a:pt x="75848" y="46898"/>
                    </a:moveTo>
                    <a:cubicBezTo>
                      <a:pt x="75848" y="72800"/>
                      <a:pt x="58869" y="93797"/>
                      <a:pt x="37924" y="93797"/>
                    </a:cubicBezTo>
                    <a:cubicBezTo>
                      <a:pt x="16979" y="93797"/>
                      <a:pt x="0" y="72800"/>
                      <a:pt x="0" y="46898"/>
                    </a:cubicBezTo>
                    <a:cubicBezTo>
                      <a:pt x="0" y="20997"/>
                      <a:pt x="16979" y="0"/>
                      <a:pt x="37924" y="0"/>
                    </a:cubicBezTo>
                    <a:cubicBezTo>
                      <a:pt x="58869" y="0"/>
                      <a:pt x="75848" y="20997"/>
                      <a:pt x="75848" y="46898"/>
                    </a:cubicBezTo>
                    <a:close/>
                  </a:path>
                </a:pathLst>
              </a:custGeom>
              <a:solidFill>
                <a:srgbClr val="7F88AB"/>
              </a:solidFill>
              <a:ln w="0" cap="flat">
                <a:noFill/>
                <a:prstDash val="solid"/>
                <a:miter/>
              </a:ln>
            </p:spPr>
            <p:txBody>
              <a:bodyPr rtlCol="0" anchor="ctr"/>
              <a:lstStyle/>
              <a:p>
                <a:endParaRPr lang="zh-CN" altLang="en-US"/>
              </a:p>
            </p:txBody>
          </p:sp>
          <p:sp>
            <p:nvSpPr>
              <p:cNvPr id="612" name="任意多边形: 形状 611">
                <a:extLst>
                  <a:ext uri="{FF2B5EF4-FFF2-40B4-BE49-F238E27FC236}">
                    <a16:creationId xmlns:a16="http://schemas.microsoft.com/office/drawing/2014/main" id="{D44936C3-533D-7531-3A27-C39471F9D0DA}"/>
                  </a:ext>
                </a:extLst>
              </p:cNvPr>
              <p:cNvSpPr/>
              <p:nvPr/>
            </p:nvSpPr>
            <p:spPr>
              <a:xfrm>
                <a:off x="8349342" y="4787810"/>
                <a:ext cx="89586" cy="110850"/>
              </a:xfrm>
              <a:custGeom>
                <a:avLst/>
                <a:gdLst>
                  <a:gd name="connsiteX0" fmla="*/ 44793 w 89586"/>
                  <a:gd name="connsiteY0" fmla="*/ 0 h 110850"/>
                  <a:gd name="connsiteX1" fmla="*/ 0 w 89586"/>
                  <a:gd name="connsiteY1" fmla="*/ 55425 h 110850"/>
                  <a:gd name="connsiteX2" fmla="*/ 44793 w 89586"/>
                  <a:gd name="connsiteY2" fmla="*/ 110851 h 110850"/>
                  <a:gd name="connsiteX3" fmla="*/ 89586 w 89586"/>
                  <a:gd name="connsiteY3" fmla="*/ 55425 h 110850"/>
                  <a:gd name="connsiteX4" fmla="*/ 44793 w 89586"/>
                  <a:gd name="connsiteY4" fmla="*/ 0 h 110850"/>
                  <a:gd name="connsiteX5" fmla="*/ 44793 w 89586"/>
                  <a:gd name="connsiteY5" fmla="*/ 102298 h 110850"/>
                  <a:gd name="connsiteX6" fmla="*/ 6869 w 89586"/>
                  <a:gd name="connsiteY6" fmla="*/ 55399 h 110850"/>
                  <a:gd name="connsiteX7" fmla="*/ 44793 w 89586"/>
                  <a:gd name="connsiteY7" fmla="*/ 8501 h 110850"/>
                  <a:gd name="connsiteX8" fmla="*/ 82717 w 89586"/>
                  <a:gd name="connsiteY8" fmla="*/ 55399 h 110850"/>
                  <a:gd name="connsiteX9" fmla="*/ 44793 w 89586"/>
                  <a:gd name="connsiteY9" fmla="*/ 102298 h 1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86" h="110850">
                    <a:moveTo>
                      <a:pt x="44793" y="0"/>
                    </a:moveTo>
                    <a:cubicBezTo>
                      <a:pt x="20054" y="0"/>
                      <a:pt x="0" y="24818"/>
                      <a:pt x="0" y="55425"/>
                    </a:cubicBezTo>
                    <a:cubicBezTo>
                      <a:pt x="0" y="86033"/>
                      <a:pt x="20054" y="110851"/>
                      <a:pt x="44793" y="110851"/>
                    </a:cubicBezTo>
                    <a:cubicBezTo>
                      <a:pt x="69532" y="110851"/>
                      <a:pt x="89586" y="86033"/>
                      <a:pt x="89586" y="55425"/>
                    </a:cubicBezTo>
                    <a:cubicBezTo>
                      <a:pt x="89586" y="24818"/>
                      <a:pt x="69532" y="0"/>
                      <a:pt x="44793" y="0"/>
                    </a:cubicBezTo>
                    <a:close/>
                    <a:moveTo>
                      <a:pt x="44793" y="102298"/>
                    </a:moveTo>
                    <a:cubicBezTo>
                      <a:pt x="23844" y="102298"/>
                      <a:pt x="6869" y="81296"/>
                      <a:pt x="6869" y="55399"/>
                    </a:cubicBezTo>
                    <a:cubicBezTo>
                      <a:pt x="6869" y="29502"/>
                      <a:pt x="23844" y="8501"/>
                      <a:pt x="44793" y="8501"/>
                    </a:cubicBezTo>
                    <a:cubicBezTo>
                      <a:pt x="65742" y="8501"/>
                      <a:pt x="82717" y="29502"/>
                      <a:pt x="82717" y="55399"/>
                    </a:cubicBezTo>
                    <a:cubicBezTo>
                      <a:pt x="82717" y="81296"/>
                      <a:pt x="65742" y="102298"/>
                      <a:pt x="44793" y="102298"/>
                    </a:cubicBezTo>
                    <a:close/>
                  </a:path>
                </a:pathLst>
              </a:custGeom>
              <a:solidFill>
                <a:srgbClr val="97A0C4"/>
              </a:solidFill>
              <a:ln w="0" cap="flat">
                <a:noFill/>
                <a:prstDash val="solid"/>
                <a:miter/>
              </a:ln>
            </p:spPr>
            <p:txBody>
              <a:bodyPr rtlCol="0" anchor="ctr"/>
              <a:lstStyle/>
              <a:p>
                <a:endParaRPr lang="zh-CN" altLang="en-US"/>
              </a:p>
            </p:txBody>
          </p:sp>
          <p:sp>
            <p:nvSpPr>
              <p:cNvPr id="613" name="任意多边形: 形状 612">
                <a:extLst>
                  <a:ext uri="{FF2B5EF4-FFF2-40B4-BE49-F238E27FC236}">
                    <a16:creationId xmlns:a16="http://schemas.microsoft.com/office/drawing/2014/main" id="{E62200A3-FF2B-5804-19A3-E8270E3C203F}"/>
                  </a:ext>
                </a:extLst>
              </p:cNvPr>
              <p:cNvSpPr/>
              <p:nvPr/>
            </p:nvSpPr>
            <p:spPr>
              <a:xfrm>
                <a:off x="8377317" y="4822418"/>
                <a:ext cx="33634" cy="41634"/>
              </a:xfrm>
              <a:custGeom>
                <a:avLst/>
                <a:gdLst>
                  <a:gd name="connsiteX0" fmla="*/ 33634 w 33634"/>
                  <a:gd name="connsiteY0" fmla="*/ 20817 h 41634"/>
                  <a:gd name="connsiteX1" fmla="*/ 16817 w 33634"/>
                  <a:gd name="connsiteY1" fmla="*/ 41635 h 41634"/>
                  <a:gd name="connsiteX2" fmla="*/ 0 w 33634"/>
                  <a:gd name="connsiteY2" fmla="*/ 20817 h 41634"/>
                  <a:gd name="connsiteX3" fmla="*/ 16817 w 33634"/>
                  <a:gd name="connsiteY3" fmla="*/ 0 h 41634"/>
                  <a:gd name="connsiteX4" fmla="*/ 33634 w 33634"/>
                  <a:gd name="connsiteY4" fmla="*/ 20817 h 4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4" h="41634">
                    <a:moveTo>
                      <a:pt x="33634" y="20817"/>
                    </a:moveTo>
                    <a:cubicBezTo>
                      <a:pt x="33634" y="32315"/>
                      <a:pt x="26105" y="41635"/>
                      <a:pt x="16817" y="41635"/>
                    </a:cubicBezTo>
                    <a:cubicBezTo>
                      <a:pt x="7529" y="41635"/>
                      <a:pt x="0" y="32315"/>
                      <a:pt x="0" y="20817"/>
                    </a:cubicBezTo>
                    <a:cubicBezTo>
                      <a:pt x="0" y="9320"/>
                      <a:pt x="7529" y="0"/>
                      <a:pt x="16817" y="0"/>
                    </a:cubicBezTo>
                    <a:cubicBezTo>
                      <a:pt x="26105" y="0"/>
                      <a:pt x="33634" y="9320"/>
                      <a:pt x="33634" y="20817"/>
                    </a:cubicBezTo>
                    <a:close/>
                  </a:path>
                </a:pathLst>
              </a:custGeom>
              <a:solidFill>
                <a:srgbClr val="97A0C4"/>
              </a:solidFill>
              <a:ln w="0" cap="flat">
                <a:noFill/>
                <a:prstDash val="solid"/>
                <a:miter/>
              </a:ln>
            </p:spPr>
            <p:txBody>
              <a:bodyPr rtlCol="0" anchor="ctr"/>
              <a:lstStyle/>
              <a:p>
                <a:endParaRPr lang="zh-CN" altLang="en-US"/>
              </a:p>
            </p:txBody>
          </p:sp>
          <p:sp>
            <p:nvSpPr>
              <p:cNvPr id="614" name="任意多边形: 形状 613">
                <a:extLst>
                  <a:ext uri="{FF2B5EF4-FFF2-40B4-BE49-F238E27FC236}">
                    <a16:creationId xmlns:a16="http://schemas.microsoft.com/office/drawing/2014/main" id="{A5273113-C31D-05B8-AD10-257AF0594A02}"/>
                  </a:ext>
                </a:extLst>
              </p:cNvPr>
              <p:cNvSpPr/>
              <p:nvPr/>
            </p:nvSpPr>
            <p:spPr>
              <a:xfrm>
                <a:off x="8228411" y="4722383"/>
                <a:ext cx="165697" cy="149696"/>
              </a:xfrm>
              <a:custGeom>
                <a:avLst/>
                <a:gdLst>
                  <a:gd name="connsiteX0" fmla="*/ 90218 w 165697"/>
                  <a:gd name="connsiteY0" fmla="*/ 0 h 149696"/>
                  <a:gd name="connsiteX1" fmla="*/ 0 w 165697"/>
                  <a:gd name="connsiteY1" fmla="*/ 108535 h 149696"/>
                  <a:gd name="connsiteX2" fmla="*/ 0 w 165697"/>
                  <a:gd name="connsiteY2" fmla="*/ 149696 h 149696"/>
                  <a:gd name="connsiteX3" fmla="*/ 76532 w 165697"/>
                  <a:gd name="connsiteY3" fmla="*/ 149696 h 149696"/>
                  <a:gd name="connsiteX4" fmla="*/ 76532 w 165697"/>
                  <a:gd name="connsiteY4" fmla="*/ 115430 h 149696"/>
                  <a:gd name="connsiteX5" fmla="*/ 151249 w 165697"/>
                  <a:gd name="connsiteY5" fmla="*/ 10080 h 149696"/>
                  <a:gd name="connsiteX6" fmla="*/ 165697 w 165697"/>
                  <a:gd name="connsiteY6" fmla="*/ 26 h 149696"/>
                  <a:gd name="connsiteX7" fmla="*/ 90191 w 165697"/>
                  <a:gd name="connsiteY7" fmla="*/ 26 h 1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97" h="149696">
                    <a:moveTo>
                      <a:pt x="90218" y="0"/>
                    </a:moveTo>
                    <a:cubicBezTo>
                      <a:pt x="40082" y="0"/>
                      <a:pt x="0" y="39977"/>
                      <a:pt x="0" y="108535"/>
                    </a:cubicBezTo>
                    <a:lnTo>
                      <a:pt x="0" y="149696"/>
                    </a:lnTo>
                    <a:lnTo>
                      <a:pt x="76532" y="149696"/>
                    </a:lnTo>
                    <a:lnTo>
                      <a:pt x="76532" y="115430"/>
                    </a:lnTo>
                    <a:cubicBezTo>
                      <a:pt x="76532" y="54136"/>
                      <a:pt x="104929" y="10080"/>
                      <a:pt x="151249" y="10080"/>
                    </a:cubicBezTo>
                    <a:lnTo>
                      <a:pt x="165697" y="26"/>
                    </a:lnTo>
                    <a:lnTo>
                      <a:pt x="90191" y="26"/>
                    </a:lnTo>
                    <a:close/>
                  </a:path>
                </a:pathLst>
              </a:custGeom>
              <a:solidFill>
                <a:srgbClr val="292F3B"/>
              </a:solidFill>
              <a:ln w="0" cap="flat">
                <a:noFill/>
                <a:prstDash val="solid"/>
                <a:miter/>
              </a:ln>
            </p:spPr>
            <p:txBody>
              <a:bodyPr rtlCol="0" anchor="ctr"/>
              <a:lstStyle/>
              <a:p>
                <a:endParaRPr lang="zh-CN" altLang="en-US"/>
              </a:p>
            </p:txBody>
          </p:sp>
          <p:sp>
            <p:nvSpPr>
              <p:cNvPr id="615" name="任意多边形: 形状 614">
                <a:extLst>
                  <a:ext uri="{FF2B5EF4-FFF2-40B4-BE49-F238E27FC236}">
                    <a16:creationId xmlns:a16="http://schemas.microsoft.com/office/drawing/2014/main" id="{04977293-ACD2-9323-CE50-7A70897D1C14}"/>
                  </a:ext>
                </a:extLst>
              </p:cNvPr>
              <p:cNvSpPr/>
              <p:nvPr/>
            </p:nvSpPr>
            <p:spPr>
              <a:xfrm>
                <a:off x="8301496" y="4722383"/>
                <a:ext cx="181593" cy="149696"/>
              </a:xfrm>
              <a:custGeom>
                <a:avLst/>
                <a:gdLst>
                  <a:gd name="connsiteX0" fmla="*/ 6948 w 181593"/>
                  <a:gd name="connsiteY0" fmla="*/ 149696 h 149696"/>
                  <a:gd name="connsiteX1" fmla="*/ 6948 w 181593"/>
                  <a:gd name="connsiteY1" fmla="*/ 115430 h 149696"/>
                  <a:gd name="connsiteX2" fmla="*/ 90823 w 181593"/>
                  <a:gd name="connsiteY2" fmla="*/ 14396 h 149696"/>
                  <a:gd name="connsiteX3" fmla="*/ 174698 w 181593"/>
                  <a:gd name="connsiteY3" fmla="*/ 115430 h 149696"/>
                  <a:gd name="connsiteX4" fmla="*/ 174698 w 181593"/>
                  <a:gd name="connsiteY4" fmla="*/ 149696 h 149696"/>
                  <a:gd name="connsiteX5" fmla="*/ 181593 w 181593"/>
                  <a:gd name="connsiteY5" fmla="*/ 149696 h 149696"/>
                  <a:gd name="connsiteX6" fmla="*/ 181593 w 181593"/>
                  <a:gd name="connsiteY6" fmla="*/ 108535 h 149696"/>
                  <a:gd name="connsiteX7" fmla="*/ 90797 w 181593"/>
                  <a:gd name="connsiteY7" fmla="*/ 0 h 149696"/>
                  <a:gd name="connsiteX8" fmla="*/ 0 w 181593"/>
                  <a:gd name="connsiteY8" fmla="*/ 108535 h 149696"/>
                  <a:gd name="connsiteX9" fmla="*/ 0 w 181593"/>
                  <a:gd name="connsiteY9" fmla="*/ 149696 h 149696"/>
                  <a:gd name="connsiteX10" fmla="*/ 6895 w 181593"/>
                  <a:gd name="connsiteY10" fmla="*/ 149696 h 1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593" h="149696">
                    <a:moveTo>
                      <a:pt x="6948" y="149696"/>
                    </a:moveTo>
                    <a:lnTo>
                      <a:pt x="6948" y="115430"/>
                    </a:lnTo>
                    <a:cubicBezTo>
                      <a:pt x="6948" y="54136"/>
                      <a:pt x="44504" y="14396"/>
                      <a:pt x="90823" y="14396"/>
                    </a:cubicBezTo>
                    <a:cubicBezTo>
                      <a:pt x="137143" y="14396"/>
                      <a:pt x="174698" y="54136"/>
                      <a:pt x="174698" y="115430"/>
                    </a:cubicBezTo>
                    <a:lnTo>
                      <a:pt x="174698" y="149696"/>
                    </a:lnTo>
                    <a:lnTo>
                      <a:pt x="181593" y="149696"/>
                    </a:lnTo>
                    <a:lnTo>
                      <a:pt x="181593" y="108535"/>
                    </a:lnTo>
                    <a:cubicBezTo>
                      <a:pt x="181593" y="40003"/>
                      <a:pt x="140959" y="0"/>
                      <a:pt x="90797" y="0"/>
                    </a:cubicBezTo>
                    <a:cubicBezTo>
                      <a:pt x="40635" y="0"/>
                      <a:pt x="0" y="39977"/>
                      <a:pt x="0" y="108535"/>
                    </a:cubicBezTo>
                    <a:lnTo>
                      <a:pt x="0" y="149696"/>
                    </a:lnTo>
                    <a:lnTo>
                      <a:pt x="6895" y="149696"/>
                    </a:lnTo>
                    <a:close/>
                  </a:path>
                </a:pathLst>
              </a:custGeom>
              <a:solidFill>
                <a:srgbClr val="3C4352"/>
              </a:solidFill>
              <a:ln w="0" cap="flat">
                <a:noFill/>
                <a:prstDash val="solid"/>
                <a:miter/>
              </a:ln>
            </p:spPr>
            <p:txBody>
              <a:bodyPr rtlCol="0" anchor="ctr"/>
              <a:lstStyle/>
              <a:p>
                <a:endParaRPr lang="zh-CN" altLang="en-US"/>
              </a:p>
            </p:txBody>
          </p:sp>
          <p:sp>
            <p:nvSpPr>
              <p:cNvPr id="616" name="任意多边形: 形状 615">
                <a:extLst>
                  <a:ext uri="{FF2B5EF4-FFF2-40B4-BE49-F238E27FC236}">
                    <a16:creationId xmlns:a16="http://schemas.microsoft.com/office/drawing/2014/main" id="{8CF83293-65B4-2540-769C-C46FACDAC3D0}"/>
                  </a:ext>
                </a:extLst>
              </p:cNvPr>
              <p:cNvSpPr/>
              <p:nvPr/>
            </p:nvSpPr>
            <p:spPr>
              <a:xfrm>
                <a:off x="8199277" y="4765360"/>
                <a:ext cx="105666" cy="110929"/>
              </a:xfrm>
              <a:custGeom>
                <a:avLst/>
                <a:gdLst>
                  <a:gd name="connsiteX0" fmla="*/ 0 w 105666"/>
                  <a:gd name="connsiteY0" fmla="*/ 0 h 110929"/>
                  <a:gd name="connsiteX1" fmla="*/ 105666 w 105666"/>
                  <a:gd name="connsiteY1" fmla="*/ 0 h 110929"/>
                  <a:gd name="connsiteX2" fmla="*/ 105666 w 105666"/>
                  <a:gd name="connsiteY2" fmla="*/ 110930 h 110929"/>
                  <a:gd name="connsiteX3" fmla="*/ 0 w 105666"/>
                  <a:gd name="connsiteY3" fmla="*/ 110930 h 110929"/>
                </a:gdLst>
                <a:ahLst/>
                <a:cxnLst>
                  <a:cxn ang="0">
                    <a:pos x="connsiteX0" y="connsiteY0"/>
                  </a:cxn>
                  <a:cxn ang="0">
                    <a:pos x="connsiteX1" y="connsiteY1"/>
                  </a:cxn>
                  <a:cxn ang="0">
                    <a:pos x="connsiteX2" y="connsiteY2"/>
                  </a:cxn>
                  <a:cxn ang="0">
                    <a:pos x="connsiteX3" y="connsiteY3"/>
                  </a:cxn>
                </a:cxnLst>
                <a:rect l="l" t="t" r="r" b="b"/>
                <a:pathLst>
                  <a:path w="105666" h="110929">
                    <a:moveTo>
                      <a:pt x="0" y="0"/>
                    </a:moveTo>
                    <a:lnTo>
                      <a:pt x="105666" y="0"/>
                    </a:lnTo>
                    <a:lnTo>
                      <a:pt x="105666" y="110930"/>
                    </a:lnTo>
                    <a:lnTo>
                      <a:pt x="0" y="110930"/>
                    </a:lnTo>
                    <a:close/>
                  </a:path>
                </a:pathLst>
              </a:custGeom>
              <a:solidFill>
                <a:srgbClr val="3C4352"/>
              </a:solidFill>
              <a:ln w="0" cap="flat">
                <a:noFill/>
                <a:prstDash val="solid"/>
                <a:miter/>
              </a:ln>
            </p:spPr>
            <p:txBody>
              <a:bodyPr rtlCol="0" anchor="ctr"/>
              <a:lstStyle/>
              <a:p>
                <a:endParaRPr lang="zh-CN" altLang="en-US"/>
              </a:p>
            </p:txBody>
          </p:sp>
          <p:sp>
            <p:nvSpPr>
              <p:cNvPr id="617" name="任意多边形: 形状 616">
                <a:extLst>
                  <a:ext uri="{FF2B5EF4-FFF2-40B4-BE49-F238E27FC236}">
                    <a16:creationId xmlns:a16="http://schemas.microsoft.com/office/drawing/2014/main" id="{2AFB489E-8BC6-9EAC-9FF4-19B4DB1E95E3}"/>
                  </a:ext>
                </a:extLst>
              </p:cNvPr>
              <p:cNvSpPr/>
              <p:nvPr/>
            </p:nvSpPr>
            <p:spPr>
              <a:xfrm>
                <a:off x="8199277" y="4765360"/>
                <a:ext cx="105666" cy="13106"/>
              </a:xfrm>
              <a:custGeom>
                <a:avLst/>
                <a:gdLst>
                  <a:gd name="connsiteX0" fmla="*/ 0 w 105666"/>
                  <a:gd name="connsiteY0" fmla="*/ 0 h 13106"/>
                  <a:gd name="connsiteX1" fmla="*/ 105666 w 105666"/>
                  <a:gd name="connsiteY1" fmla="*/ 0 h 13106"/>
                  <a:gd name="connsiteX2" fmla="*/ 105666 w 105666"/>
                  <a:gd name="connsiteY2" fmla="*/ 13106 h 13106"/>
                  <a:gd name="connsiteX3" fmla="*/ 0 w 105666"/>
                  <a:gd name="connsiteY3" fmla="*/ 13106 h 13106"/>
                </a:gdLst>
                <a:ahLst/>
                <a:cxnLst>
                  <a:cxn ang="0">
                    <a:pos x="connsiteX0" y="connsiteY0"/>
                  </a:cxn>
                  <a:cxn ang="0">
                    <a:pos x="connsiteX1" y="connsiteY1"/>
                  </a:cxn>
                  <a:cxn ang="0">
                    <a:pos x="connsiteX2" y="connsiteY2"/>
                  </a:cxn>
                  <a:cxn ang="0">
                    <a:pos x="connsiteX3" y="connsiteY3"/>
                  </a:cxn>
                </a:cxnLst>
                <a:rect l="l" t="t" r="r" b="b"/>
                <a:pathLst>
                  <a:path w="105666" h="13106">
                    <a:moveTo>
                      <a:pt x="0" y="0"/>
                    </a:moveTo>
                    <a:lnTo>
                      <a:pt x="105666" y="0"/>
                    </a:lnTo>
                    <a:lnTo>
                      <a:pt x="105666" y="13106"/>
                    </a:lnTo>
                    <a:lnTo>
                      <a:pt x="0" y="13106"/>
                    </a:lnTo>
                    <a:close/>
                  </a:path>
                </a:pathLst>
              </a:custGeom>
              <a:solidFill>
                <a:srgbClr val="495263"/>
              </a:solidFill>
              <a:ln w="0" cap="flat">
                <a:noFill/>
                <a:prstDash val="solid"/>
                <a:miter/>
              </a:ln>
            </p:spPr>
            <p:txBody>
              <a:bodyPr rtlCol="0" anchor="ctr"/>
              <a:lstStyle/>
              <a:p>
                <a:endParaRPr lang="zh-CN" altLang="en-US"/>
              </a:p>
            </p:txBody>
          </p:sp>
          <p:sp>
            <p:nvSpPr>
              <p:cNvPr id="618" name="任意多边形: 形状 617">
                <a:extLst>
                  <a:ext uri="{FF2B5EF4-FFF2-40B4-BE49-F238E27FC236}">
                    <a16:creationId xmlns:a16="http://schemas.microsoft.com/office/drawing/2014/main" id="{A5E66B50-311E-AAC3-95B1-82FD11A059F9}"/>
                  </a:ext>
                </a:extLst>
              </p:cNvPr>
              <p:cNvSpPr/>
              <p:nvPr/>
            </p:nvSpPr>
            <p:spPr>
              <a:xfrm>
                <a:off x="8128850" y="4765360"/>
                <a:ext cx="70426" cy="110929"/>
              </a:xfrm>
              <a:custGeom>
                <a:avLst/>
                <a:gdLst>
                  <a:gd name="connsiteX0" fmla="*/ 0 w 70426"/>
                  <a:gd name="connsiteY0" fmla="*/ 0 h 110929"/>
                  <a:gd name="connsiteX1" fmla="*/ 70427 w 70426"/>
                  <a:gd name="connsiteY1" fmla="*/ 0 h 110929"/>
                  <a:gd name="connsiteX2" fmla="*/ 70427 w 70426"/>
                  <a:gd name="connsiteY2" fmla="*/ 110930 h 110929"/>
                  <a:gd name="connsiteX3" fmla="*/ 0 w 70426"/>
                  <a:gd name="connsiteY3" fmla="*/ 110930 h 110929"/>
                </a:gdLst>
                <a:ahLst/>
                <a:cxnLst>
                  <a:cxn ang="0">
                    <a:pos x="connsiteX0" y="connsiteY0"/>
                  </a:cxn>
                  <a:cxn ang="0">
                    <a:pos x="connsiteX1" y="connsiteY1"/>
                  </a:cxn>
                  <a:cxn ang="0">
                    <a:pos x="connsiteX2" y="connsiteY2"/>
                  </a:cxn>
                  <a:cxn ang="0">
                    <a:pos x="connsiteX3" y="connsiteY3"/>
                  </a:cxn>
                </a:cxnLst>
                <a:rect l="l" t="t" r="r" b="b"/>
                <a:pathLst>
                  <a:path w="70426" h="110929">
                    <a:moveTo>
                      <a:pt x="0" y="0"/>
                    </a:moveTo>
                    <a:lnTo>
                      <a:pt x="70427" y="0"/>
                    </a:lnTo>
                    <a:lnTo>
                      <a:pt x="70427" y="110930"/>
                    </a:lnTo>
                    <a:lnTo>
                      <a:pt x="0" y="110930"/>
                    </a:lnTo>
                    <a:close/>
                  </a:path>
                </a:pathLst>
              </a:custGeom>
              <a:solidFill>
                <a:srgbClr val="1D2129"/>
              </a:solidFill>
              <a:ln w="0" cap="flat">
                <a:noFill/>
                <a:prstDash val="solid"/>
                <a:miter/>
              </a:ln>
            </p:spPr>
            <p:txBody>
              <a:bodyPr rtlCol="0" anchor="ctr"/>
              <a:lstStyle/>
              <a:p>
                <a:endParaRPr lang="zh-CN" altLang="en-US"/>
              </a:p>
            </p:txBody>
          </p:sp>
          <p:sp>
            <p:nvSpPr>
              <p:cNvPr id="619" name="任意多边形: 形状 618">
                <a:extLst>
                  <a:ext uri="{FF2B5EF4-FFF2-40B4-BE49-F238E27FC236}">
                    <a16:creationId xmlns:a16="http://schemas.microsoft.com/office/drawing/2014/main" id="{80959217-0937-56E8-7B2C-3F51DEC0288F}"/>
                  </a:ext>
                </a:extLst>
              </p:cNvPr>
              <p:cNvSpPr/>
              <p:nvPr/>
            </p:nvSpPr>
            <p:spPr>
              <a:xfrm>
                <a:off x="8921808" y="4751465"/>
                <a:ext cx="106271" cy="183461"/>
              </a:xfrm>
              <a:custGeom>
                <a:avLst/>
                <a:gdLst>
                  <a:gd name="connsiteX0" fmla="*/ 106272 w 106271"/>
                  <a:gd name="connsiteY0" fmla="*/ 26 h 183461"/>
                  <a:gd name="connsiteX1" fmla="*/ 74164 w 106271"/>
                  <a:gd name="connsiteY1" fmla="*/ 26 h 183461"/>
                  <a:gd name="connsiteX2" fmla="*/ 0 w 106271"/>
                  <a:gd name="connsiteY2" fmla="*/ 91744 h 183461"/>
                  <a:gd name="connsiteX3" fmla="*/ 74164 w 106271"/>
                  <a:gd name="connsiteY3" fmla="*/ 183462 h 183461"/>
                  <a:gd name="connsiteX4" fmla="*/ 106272 w 106271"/>
                  <a:gd name="connsiteY4" fmla="*/ 183462 h 183461"/>
                  <a:gd name="connsiteX5" fmla="*/ 106272 w 106271"/>
                  <a:gd name="connsiteY5" fmla="*/ 0 h 18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71" h="183461">
                    <a:moveTo>
                      <a:pt x="106272" y="26"/>
                    </a:moveTo>
                    <a:lnTo>
                      <a:pt x="74164" y="26"/>
                    </a:lnTo>
                    <a:cubicBezTo>
                      <a:pt x="33213" y="26"/>
                      <a:pt x="0" y="41082"/>
                      <a:pt x="0" y="91744"/>
                    </a:cubicBezTo>
                    <a:cubicBezTo>
                      <a:pt x="0" y="142406"/>
                      <a:pt x="33213" y="183462"/>
                      <a:pt x="74164" y="183462"/>
                    </a:cubicBezTo>
                    <a:lnTo>
                      <a:pt x="106272" y="183462"/>
                    </a:lnTo>
                    <a:lnTo>
                      <a:pt x="106272" y="0"/>
                    </a:lnTo>
                    <a:close/>
                  </a:path>
                </a:pathLst>
              </a:custGeom>
              <a:solidFill>
                <a:srgbClr val="333945"/>
              </a:solidFill>
              <a:ln w="0" cap="flat">
                <a:noFill/>
                <a:prstDash val="solid"/>
                <a:miter/>
              </a:ln>
            </p:spPr>
            <p:txBody>
              <a:bodyPr rtlCol="0" anchor="ctr"/>
              <a:lstStyle/>
              <a:p>
                <a:endParaRPr lang="zh-CN" altLang="en-US"/>
              </a:p>
            </p:txBody>
          </p:sp>
          <p:sp>
            <p:nvSpPr>
              <p:cNvPr id="620" name="任意多边形: 形状 619">
                <a:extLst>
                  <a:ext uri="{FF2B5EF4-FFF2-40B4-BE49-F238E27FC236}">
                    <a16:creationId xmlns:a16="http://schemas.microsoft.com/office/drawing/2014/main" id="{911DFF80-2BB4-2967-44B5-1F8467784177}"/>
                  </a:ext>
                </a:extLst>
              </p:cNvPr>
              <p:cNvSpPr/>
              <p:nvPr/>
            </p:nvSpPr>
            <p:spPr>
              <a:xfrm>
                <a:off x="8922019" y="4753412"/>
                <a:ext cx="106061" cy="181540"/>
              </a:xfrm>
              <a:custGeom>
                <a:avLst/>
                <a:gdLst>
                  <a:gd name="connsiteX0" fmla="*/ 73953 w 106061"/>
                  <a:gd name="connsiteY0" fmla="*/ 181541 h 181540"/>
                  <a:gd name="connsiteX1" fmla="*/ 106061 w 106061"/>
                  <a:gd name="connsiteY1" fmla="*/ 181541 h 181540"/>
                  <a:gd name="connsiteX2" fmla="*/ 106061 w 106061"/>
                  <a:gd name="connsiteY2" fmla="*/ 0 h 181540"/>
                  <a:gd name="connsiteX3" fmla="*/ 54978 w 106061"/>
                  <a:gd name="connsiteY3" fmla="*/ 23318 h 181540"/>
                  <a:gd name="connsiteX4" fmla="*/ 0 w 106061"/>
                  <a:gd name="connsiteY4" fmla="*/ 96534 h 181540"/>
                  <a:gd name="connsiteX5" fmla="*/ 73927 w 106061"/>
                  <a:gd name="connsiteY5" fmla="*/ 181541 h 1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1" h="181540">
                    <a:moveTo>
                      <a:pt x="73953" y="181541"/>
                    </a:moveTo>
                    <a:lnTo>
                      <a:pt x="106061" y="181541"/>
                    </a:lnTo>
                    <a:lnTo>
                      <a:pt x="106061" y="0"/>
                    </a:lnTo>
                    <a:cubicBezTo>
                      <a:pt x="86612" y="658"/>
                      <a:pt x="68874" y="6448"/>
                      <a:pt x="54978" y="23318"/>
                    </a:cubicBezTo>
                    <a:cubicBezTo>
                      <a:pt x="29002" y="54873"/>
                      <a:pt x="14554" y="103745"/>
                      <a:pt x="0" y="96534"/>
                    </a:cubicBezTo>
                    <a:cubicBezTo>
                      <a:pt x="2790" y="144038"/>
                      <a:pt x="34819" y="181541"/>
                      <a:pt x="73927" y="181541"/>
                    </a:cubicBezTo>
                    <a:close/>
                  </a:path>
                </a:pathLst>
              </a:custGeom>
              <a:solidFill>
                <a:srgbClr val="1D2129"/>
              </a:solidFill>
              <a:ln w="0" cap="flat">
                <a:noFill/>
                <a:prstDash val="solid"/>
                <a:miter/>
              </a:ln>
            </p:spPr>
            <p:txBody>
              <a:bodyPr rtlCol="0" anchor="ctr"/>
              <a:lstStyle/>
              <a:p>
                <a:endParaRPr lang="zh-CN" altLang="en-US"/>
              </a:p>
            </p:txBody>
          </p:sp>
          <p:sp>
            <p:nvSpPr>
              <p:cNvPr id="621" name="任意多边形: 形状 620">
                <a:extLst>
                  <a:ext uri="{FF2B5EF4-FFF2-40B4-BE49-F238E27FC236}">
                    <a16:creationId xmlns:a16="http://schemas.microsoft.com/office/drawing/2014/main" id="{7C27F191-36C2-24E1-E871-01D6F08F5131}"/>
                  </a:ext>
                </a:extLst>
              </p:cNvPr>
              <p:cNvSpPr/>
              <p:nvPr/>
            </p:nvSpPr>
            <p:spPr>
              <a:xfrm>
                <a:off x="8953916" y="4751517"/>
                <a:ext cx="148327" cy="183435"/>
              </a:xfrm>
              <a:custGeom>
                <a:avLst/>
                <a:gdLst>
                  <a:gd name="connsiteX0" fmla="*/ 148328 w 148327"/>
                  <a:gd name="connsiteY0" fmla="*/ 91718 h 183435"/>
                  <a:gd name="connsiteX1" fmla="*/ 74164 w 148327"/>
                  <a:gd name="connsiteY1" fmla="*/ 183436 h 183435"/>
                  <a:gd name="connsiteX2" fmla="*/ 0 w 148327"/>
                  <a:gd name="connsiteY2" fmla="*/ 91718 h 183435"/>
                  <a:gd name="connsiteX3" fmla="*/ 74164 w 148327"/>
                  <a:gd name="connsiteY3" fmla="*/ 0 h 183435"/>
                  <a:gd name="connsiteX4" fmla="*/ 148328 w 148327"/>
                  <a:gd name="connsiteY4" fmla="*/ 91718 h 18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7" h="183435">
                    <a:moveTo>
                      <a:pt x="148328" y="91718"/>
                    </a:moveTo>
                    <a:cubicBezTo>
                      <a:pt x="148328" y="142372"/>
                      <a:pt x="115123" y="183436"/>
                      <a:pt x="74164" y="183436"/>
                    </a:cubicBezTo>
                    <a:cubicBezTo>
                      <a:pt x="33204" y="183436"/>
                      <a:pt x="0" y="142372"/>
                      <a:pt x="0" y="91718"/>
                    </a:cubicBezTo>
                    <a:cubicBezTo>
                      <a:pt x="0" y="41064"/>
                      <a:pt x="33204" y="0"/>
                      <a:pt x="74164" y="0"/>
                    </a:cubicBezTo>
                    <a:cubicBezTo>
                      <a:pt x="115123" y="0"/>
                      <a:pt x="148328" y="41063"/>
                      <a:pt x="148328" y="91718"/>
                    </a:cubicBezTo>
                    <a:close/>
                  </a:path>
                </a:pathLst>
              </a:custGeom>
              <a:solidFill>
                <a:srgbClr val="1D2129"/>
              </a:solidFill>
              <a:ln w="0" cap="flat">
                <a:noFill/>
                <a:prstDash val="solid"/>
                <a:miter/>
              </a:ln>
            </p:spPr>
            <p:txBody>
              <a:bodyPr rtlCol="0" anchor="ctr"/>
              <a:lstStyle/>
              <a:p>
                <a:endParaRPr lang="zh-CN" altLang="en-US"/>
              </a:p>
            </p:txBody>
          </p:sp>
          <p:sp>
            <p:nvSpPr>
              <p:cNvPr id="622" name="任意多边形: 形状 621">
                <a:extLst>
                  <a:ext uri="{FF2B5EF4-FFF2-40B4-BE49-F238E27FC236}">
                    <a16:creationId xmlns:a16="http://schemas.microsoft.com/office/drawing/2014/main" id="{2F5B97AA-5986-29C3-80CB-B2B5681DA183}"/>
                  </a:ext>
                </a:extLst>
              </p:cNvPr>
              <p:cNvSpPr/>
              <p:nvPr/>
            </p:nvSpPr>
            <p:spPr>
              <a:xfrm>
                <a:off x="8958837" y="4757597"/>
                <a:ext cx="138484" cy="171276"/>
              </a:xfrm>
              <a:custGeom>
                <a:avLst/>
                <a:gdLst>
                  <a:gd name="connsiteX0" fmla="*/ 138485 w 138484"/>
                  <a:gd name="connsiteY0" fmla="*/ 85638 h 171276"/>
                  <a:gd name="connsiteX1" fmla="*/ 69242 w 138484"/>
                  <a:gd name="connsiteY1" fmla="*/ 171277 h 171276"/>
                  <a:gd name="connsiteX2" fmla="*/ 0 w 138484"/>
                  <a:gd name="connsiteY2" fmla="*/ 85638 h 171276"/>
                  <a:gd name="connsiteX3" fmla="*/ 69242 w 138484"/>
                  <a:gd name="connsiteY3" fmla="*/ 0 h 171276"/>
                  <a:gd name="connsiteX4" fmla="*/ 138485 w 138484"/>
                  <a:gd name="connsiteY4" fmla="*/ 85638 h 17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4" h="171276">
                    <a:moveTo>
                      <a:pt x="138485" y="85638"/>
                    </a:moveTo>
                    <a:cubicBezTo>
                      <a:pt x="138485" y="132935"/>
                      <a:pt x="107484" y="171277"/>
                      <a:pt x="69242" y="171277"/>
                    </a:cubicBezTo>
                    <a:cubicBezTo>
                      <a:pt x="31001" y="171277"/>
                      <a:pt x="0" y="132935"/>
                      <a:pt x="0" y="85638"/>
                    </a:cubicBezTo>
                    <a:cubicBezTo>
                      <a:pt x="0" y="38342"/>
                      <a:pt x="31001" y="0"/>
                      <a:pt x="69242" y="0"/>
                    </a:cubicBezTo>
                    <a:cubicBezTo>
                      <a:pt x="107484" y="0"/>
                      <a:pt x="138485" y="38342"/>
                      <a:pt x="138485" y="85638"/>
                    </a:cubicBezTo>
                    <a:close/>
                  </a:path>
                </a:pathLst>
              </a:custGeom>
              <a:solidFill>
                <a:srgbClr val="333945"/>
              </a:solidFill>
              <a:ln w="0" cap="flat">
                <a:noFill/>
                <a:prstDash val="solid"/>
                <a:miter/>
              </a:ln>
            </p:spPr>
            <p:txBody>
              <a:bodyPr rtlCol="0" anchor="ctr"/>
              <a:lstStyle/>
              <a:p>
                <a:endParaRPr lang="zh-CN" altLang="en-US"/>
              </a:p>
            </p:txBody>
          </p:sp>
          <p:sp>
            <p:nvSpPr>
              <p:cNvPr id="623" name="任意多边形: 形状 622">
                <a:extLst>
                  <a:ext uri="{FF2B5EF4-FFF2-40B4-BE49-F238E27FC236}">
                    <a16:creationId xmlns:a16="http://schemas.microsoft.com/office/drawing/2014/main" id="{5ED67A3F-D243-2238-1237-ACAA6D66B83B}"/>
                  </a:ext>
                </a:extLst>
              </p:cNvPr>
              <p:cNvSpPr/>
              <p:nvPr/>
            </p:nvSpPr>
            <p:spPr>
              <a:xfrm>
                <a:off x="8980629" y="4784546"/>
                <a:ext cx="94902" cy="117377"/>
              </a:xfrm>
              <a:custGeom>
                <a:avLst/>
                <a:gdLst>
                  <a:gd name="connsiteX0" fmla="*/ 94902 w 94902"/>
                  <a:gd name="connsiteY0" fmla="*/ 58689 h 117377"/>
                  <a:gd name="connsiteX1" fmla="*/ 47451 w 94902"/>
                  <a:gd name="connsiteY1" fmla="*/ 117378 h 117377"/>
                  <a:gd name="connsiteX2" fmla="*/ 0 w 94902"/>
                  <a:gd name="connsiteY2" fmla="*/ 58689 h 117377"/>
                  <a:gd name="connsiteX3" fmla="*/ 47451 w 94902"/>
                  <a:gd name="connsiteY3" fmla="*/ 0 h 117377"/>
                  <a:gd name="connsiteX4" fmla="*/ 94902 w 94902"/>
                  <a:gd name="connsiteY4" fmla="*/ 58689 h 117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2" h="117377">
                    <a:moveTo>
                      <a:pt x="94902" y="58689"/>
                    </a:moveTo>
                    <a:cubicBezTo>
                      <a:pt x="94902" y="91102"/>
                      <a:pt x="73658" y="117378"/>
                      <a:pt x="47451" y="117378"/>
                    </a:cubicBezTo>
                    <a:cubicBezTo>
                      <a:pt x="21245" y="117378"/>
                      <a:pt x="0" y="91102"/>
                      <a:pt x="0" y="58689"/>
                    </a:cubicBezTo>
                    <a:cubicBezTo>
                      <a:pt x="0" y="26276"/>
                      <a:pt x="21245" y="0"/>
                      <a:pt x="47451" y="0"/>
                    </a:cubicBezTo>
                    <a:cubicBezTo>
                      <a:pt x="73658" y="0"/>
                      <a:pt x="94902" y="26276"/>
                      <a:pt x="94902" y="58689"/>
                    </a:cubicBezTo>
                    <a:close/>
                  </a:path>
                </a:pathLst>
              </a:custGeom>
              <a:solidFill>
                <a:srgbClr val="1D2129"/>
              </a:solidFill>
              <a:ln w="0" cap="flat">
                <a:noFill/>
                <a:prstDash val="solid"/>
                <a:miter/>
              </a:ln>
            </p:spPr>
            <p:txBody>
              <a:bodyPr rtlCol="0" anchor="ctr"/>
              <a:lstStyle/>
              <a:p>
                <a:endParaRPr lang="zh-CN" altLang="en-US"/>
              </a:p>
            </p:txBody>
          </p:sp>
          <p:sp>
            <p:nvSpPr>
              <p:cNvPr id="624" name="任意多边形: 形状 623">
                <a:extLst>
                  <a:ext uri="{FF2B5EF4-FFF2-40B4-BE49-F238E27FC236}">
                    <a16:creationId xmlns:a16="http://schemas.microsoft.com/office/drawing/2014/main" id="{5DD3C7E7-AE88-CBFD-4FDE-247AD0A24CB4}"/>
                  </a:ext>
                </a:extLst>
              </p:cNvPr>
              <p:cNvSpPr/>
              <p:nvPr/>
            </p:nvSpPr>
            <p:spPr>
              <a:xfrm>
                <a:off x="8963601" y="4763466"/>
                <a:ext cx="128957" cy="79743"/>
              </a:xfrm>
              <a:custGeom>
                <a:avLst/>
                <a:gdLst>
                  <a:gd name="connsiteX0" fmla="*/ 128958 w 128957"/>
                  <a:gd name="connsiteY0" fmla="*/ 79743 h 79743"/>
                  <a:gd name="connsiteX1" fmla="*/ 128668 w 128957"/>
                  <a:gd name="connsiteY1" fmla="*/ 79743 h 79743"/>
                  <a:gd name="connsiteX2" fmla="*/ 114615 w 128957"/>
                  <a:gd name="connsiteY2" fmla="*/ 65558 h 79743"/>
                  <a:gd name="connsiteX3" fmla="*/ 64479 w 128957"/>
                  <a:gd name="connsiteY3" fmla="*/ 16107 h 79743"/>
                  <a:gd name="connsiteX4" fmla="*/ 14343 w 128957"/>
                  <a:gd name="connsiteY4" fmla="*/ 65558 h 79743"/>
                  <a:gd name="connsiteX5" fmla="*/ 290 w 128957"/>
                  <a:gd name="connsiteY5" fmla="*/ 79743 h 79743"/>
                  <a:gd name="connsiteX6" fmla="*/ 0 w 128957"/>
                  <a:gd name="connsiteY6" fmla="*/ 79743 h 79743"/>
                  <a:gd name="connsiteX7" fmla="*/ 64479 w 128957"/>
                  <a:gd name="connsiteY7" fmla="*/ 0 h 79743"/>
                  <a:gd name="connsiteX8" fmla="*/ 128958 w 128957"/>
                  <a:gd name="connsiteY8" fmla="*/ 79743 h 7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57" h="79743">
                    <a:moveTo>
                      <a:pt x="128958" y="79743"/>
                    </a:moveTo>
                    <a:lnTo>
                      <a:pt x="128668" y="79743"/>
                    </a:lnTo>
                    <a:cubicBezTo>
                      <a:pt x="121852" y="79743"/>
                      <a:pt x="116141" y="73769"/>
                      <a:pt x="114615" y="65558"/>
                    </a:cubicBezTo>
                    <a:cubicBezTo>
                      <a:pt x="109403" y="37292"/>
                      <a:pt x="88902" y="16107"/>
                      <a:pt x="64479" y="16107"/>
                    </a:cubicBezTo>
                    <a:cubicBezTo>
                      <a:pt x="40056" y="16107"/>
                      <a:pt x="19554" y="37266"/>
                      <a:pt x="14343" y="65558"/>
                    </a:cubicBezTo>
                    <a:cubicBezTo>
                      <a:pt x="12817" y="73769"/>
                      <a:pt x="7106" y="79743"/>
                      <a:pt x="290" y="79743"/>
                    </a:cubicBezTo>
                    <a:lnTo>
                      <a:pt x="0" y="79743"/>
                    </a:lnTo>
                    <a:cubicBezTo>
                      <a:pt x="0" y="35766"/>
                      <a:pt x="28923" y="0"/>
                      <a:pt x="64479" y="0"/>
                    </a:cubicBezTo>
                    <a:cubicBezTo>
                      <a:pt x="100034" y="0"/>
                      <a:pt x="128958" y="35766"/>
                      <a:pt x="128958" y="79743"/>
                    </a:cubicBezTo>
                    <a:close/>
                  </a:path>
                </a:pathLst>
              </a:custGeom>
              <a:solidFill>
                <a:srgbClr val="3C4352"/>
              </a:solidFill>
              <a:ln w="0" cap="flat">
                <a:noFill/>
                <a:prstDash val="solid"/>
                <a:miter/>
              </a:ln>
            </p:spPr>
            <p:txBody>
              <a:bodyPr rtlCol="0" anchor="ctr"/>
              <a:lstStyle/>
              <a:p>
                <a:endParaRPr lang="zh-CN" altLang="en-US"/>
              </a:p>
            </p:txBody>
          </p:sp>
          <p:sp>
            <p:nvSpPr>
              <p:cNvPr id="625" name="任意多边形: 形状 624">
                <a:extLst>
                  <a:ext uri="{FF2B5EF4-FFF2-40B4-BE49-F238E27FC236}">
                    <a16:creationId xmlns:a16="http://schemas.microsoft.com/office/drawing/2014/main" id="{292BEE35-3C0A-D93F-3B86-9F0ECBCDFAE4}"/>
                  </a:ext>
                </a:extLst>
              </p:cNvPr>
              <p:cNvSpPr/>
              <p:nvPr/>
            </p:nvSpPr>
            <p:spPr>
              <a:xfrm>
                <a:off x="8983287" y="4787810"/>
                <a:ext cx="89586" cy="110850"/>
              </a:xfrm>
              <a:custGeom>
                <a:avLst/>
                <a:gdLst>
                  <a:gd name="connsiteX0" fmla="*/ 89586 w 89586"/>
                  <a:gd name="connsiteY0" fmla="*/ 55425 h 110850"/>
                  <a:gd name="connsiteX1" fmla="*/ 44793 w 89586"/>
                  <a:gd name="connsiteY1" fmla="*/ 110851 h 110850"/>
                  <a:gd name="connsiteX2" fmla="*/ 0 w 89586"/>
                  <a:gd name="connsiteY2" fmla="*/ 55425 h 110850"/>
                  <a:gd name="connsiteX3" fmla="*/ 44793 w 89586"/>
                  <a:gd name="connsiteY3" fmla="*/ 0 h 110850"/>
                  <a:gd name="connsiteX4" fmla="*/ 89586 w 89586"/>
                  <a:gd name="connsiteY4" fmla="*/ 55425 h 11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86" h="110850">
                    <a:moveTo>
                      <a:pt x="89586" y="55425"/>
                    </a:moveTo>
                    <a:cubicBezTo>
                      <a:pt x="89586" y="86036"/>
                      <a:pt x="69532" y="110851"/>
                      <a:pt x="44793" y="110851"/>
                    </a:cubicBezTo>
                    <a:cubicBezTo>
                      <a:pt x="20054" y="110851"/>
                      <a:pt x="0" y="86036"/>
                      <a:pt x="0" y="55425"/>
                    </a:cubicBezTo>
                    <a:cubicBezTo>
                      <a:pt x="0" y="24815"/>
                      <a:pt x="20054" y="0"/>
                      <a:pt x="44793" y="0"/>
                    </a:cubicBezTo>
                    <a:cubicBezTo>
                      <a:pt x="69532" y="0"/>
                      <a:pt x="89586" y="24815"/>
                      <a:pt x="89586" y="55425"/>
                    </a:cubicBezTo>
                    <a:close/>
                  </a:path>
                </a:pathLst>
              </a:custGeom>
              <a:solidFill>
                <a:srgbClr val="97A0C4"/>
              </a:solidFill>
              <a:ln w="0" cap="flat">
                <a:noFill/>
                <a:prstDash val="solid"/>
                <a:miter/>
              </a:ln>
            </p:spPr>
            <p:txBody>
              <a:bodyPr rtlCol="0" anchor="ctr"/>
              <a:lstStyle/>
              <a:p>
                <a:endParaRPr lang="zh-CN" altLang="en-US"/>
              </a:p>
            </p:txBody>
          </p:sp>
          <p:sp>
            <p:nvSpPr>
              <p:cNvPr id="626" name="任意多边形: 形状 625">
                <a:extLst>
                  <a:ext uri="{FF2B5EF4-FFF2-40B4-BE49-F238E27FC236}">
                    <a16:creationId xmlns:a16="http://schemas.microsoft.com/office/drawing/2014/main" id="{B2641741-EB38-C53F-2170-D40C62427F81}"/>
                  </a:ext>
                </a:extLst>
              </p:cNvPr>
              <p:cNvSpPr/>
              <p:nvPr/>
            </p:nvSpPr>
            <p:spPr>
              <a:xfrm>
                <a:off x="8990156" y="4796337"/>
                <a:ext cx="75848" cy="93796"/>
              </a:xfrm>
              <a:custGeom>
                <a:avLst/>
                <a:gdLst>
                  <a:gd name="connsiteX0" fmla="*/ 75848 w 75848"/>
                  <a:gd name="connsiteY0" fmla="*/ 46898 h 93796"/>
                  <a:gd name="connsiteX1" fmla="*/ 37924 w 75848"/>
                  <a:gd name="connsiteY1" fmla="*/ 93797 h 93796"/>
                  <a:gd name="connsiteX2" fmla="*/ 0 w 75848"/>
                  <a:gd name="connsiteY2" fmla="*/ 46898 h 93796"/>
                  <a:gd name="connsiteX3" fmla="*/ 37924 w 75848"/>
                  <a:gd name="connsiteY3" fmla="*/ 0 h 93796"/>
                  <a:gd name="connsiteX4" fmla="*/ 75848 w 75848"/>
                  <a:gd name="connsiteY4" fmla="*/ 46898 h 9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48" h="93796">
                    <a:moveTo>
                      <a:pt x="75848" y="46898"/>
                    </a:moveTo>
                    <a:cubicBezTo>
                      <a:pt x="75848" y="72800"/>
                      <a:pt x="58869" y="93797"/>
                      <a:pt x="37924" y="93797"/>
                    </a:cubicBezTo>
                    <a:cubicBezTo>
                      <a:pt x="16979" y="93797"/>
                      <a:pt x="0" y="72800"/>
                      <a:pt x="0" y="46898"/>
                    </a:cubicBezTo>
                    <a:cubicBezTo>
                      <a:pt x="0" y="20997"/>
                      <a:pt x="16979" y="0"/>
                      <a:pt x="37924" y="0"/>
                    </a:cubicBezTo>
                    <a:cubicBezTo>
                      <a:pt x="58869" y="0"/>
                      <a:pt x="75848" y="20997"/>
                      <a:pt x="75848" y="46898"/>
                    </a:cubicBezTo>
                    <a:close/>
                  </a:path>
                </a:pathLst>
              </a:custGeom>
              <a:solidFill>
                <a:srgbClr val="7F88AB"/>
              </a:solidFill>
              <a:ln w="0" cap="flat">
                <a:noFill/>
                <a:prstDash val="solid"/>
                <a:miter/>
              </a:ln>
            </p:spPr>
            <p:txBody>
              <a:bodyPr rtlCol="0" anchor="ctr"/>
              <a:lstStyle/>
              <a:p>
                <a:endParaRPr lang="zh-CN" altLang="en-US"/>
              </a:p>
            </p:txBody>
          </p:sp>
          <p:sp>
            <p:nvSpPr>
              <p:cNvPr id="627" name="任意多边形: 形状 626">
                <a:extLst>
                  <a:ext uri="{FF2B5EF4-FFF2-40B4-BE49-F238E27FC236}">
                    <a16:creationId xmlns:a16="http://schemas.microsoft.com/office/drawing/2014/main" id="{27498DD2-8CCF-21BB-F428-7C9CFA09FDEA}"/>
                  </a:ext>
                </a:extLst>
              </p:cNvPr>
              <p:cNvSpPr/>
              <p:nvPr/>
            </p:nvSpPr>
            <p:spPr>
              <a:xfrm>
                <a:off x="9004657" y="4814259"/>
                <a:ext cx="46845" cy="57951"/>
              </a:xfrm>
              <a:custGeom>
                <a:avLst/>
                <a:gdLst>
                  <a:gd name="connsiteX0" fmla="*/ 46846 w 46845"/>
                  <a:gd name="connsiteY0" fmla="*/ 28976 h 57951"/>
                  <a:gd name="connsiteX1" fmla="*/ 23423 w 46845"/>
                  <a:gd name="connsiteY1" fmla="*/ 57952 h 57951"/>
                  <a:gd name="connsiteX2" fmla="*/ 0 w 46845"/>
                  <a:gd name="connsiteY2" fmla="*/ 28976 h 57951"/>
                  <a:gd name="connsiteX3" fmla="*/ 23423 w 46845"/>
                  <a:gd name="connsiteY3" fmla="*/ 0 h 57951"/>
                  <a:gd name="connsiteX4" fmla="*/ 46846 w 46845"/>
                  <a:gd name="connsiteY4" fmla="*/ 28976 h 57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5" h="57951">
                    <a:moveTo>
                      <a:pt x="46846" y="28976"/>
                    </a:moveTo>
                    <a:cubicBezTo>
                      <a:pt x="46846" y="44979"/>
                      <a:pt x="36359" y="57952"/>
                      <a:pt x="23423" y="57952"/>
                    </a:cubicBezTo>
                    <a:cubicBezTo>
                      <a:pt x="10487" y="57952"/>
                      <a:pt x="0" y="44979"/>
                      <a:pt x="0" y="28976"/>
                    </a:cubicBezTo>
                    <a:cubicBezTo>
                      <a:pt x="0" y="12973"/>
                      <a:pt x="10487" y="0"/>
                      <a:pt x="23423" y="0"/>
                    </a:cubicBezTo>
                    <a:cubicBezTo>
                      <a:pt x="36359" y="0"/>
                      <a:pt x="46846" y="12973"/>
                      <a:pt x="46846" y="28976"/>
                    </a:cubicBezTo>
                    <a:close/>
                  </a:path>
                </a:pathLst>
              </a:custGeom>
              <a:solidFill>
                <a:srgbClr val="97A0C4"/>
              </a:solidFill>
              <a:ln w="0" cap="flat">
                <a:noFill/>
                <a:prstDash val="solid"/>
                <a:miter/>
              </a:ln>
            </p:spPr>
            <p:txBody>
              <a:bodyPr rtlCol="0" anchor="ctr"/>
              <a:lstStyle/>
              <a:p>
                <a:endParaRPr lang="zh-CN" altLang="en-US"/>
              </a:p>
            </p:txBody>
          </p:sp>
          <p:sp>
            <p:nvSpPr>
              <p:cNvPr id="628" name="任意多边形: 形状 627">
                <a:extLst>
                  <a:ext uri="{FF2B5EF4-FFF2-40B4-BE49-F238E27FC236}">
                    <a16:creationId xmlns:a16="http://schemas.microsoft.com/office/drawing/2014/main" id="{70AB3026-9AFC-165F-C8CE-DDA167CEC174}"/>
                  </a:ext>
                </a:extLst>
              </p:cNvPr>
              <p:cNvSpPr/>
              <p:nvPr/>
            </p:nvSpPr>
            <p:spPr>
              <a:xfrm>
                <a:off x="8073583" y="4711409"/>
                <a:ext cx="1474748" cy="160670"/>
              </a:xfrm>
              <a:custGeom>
                <a:avLst/>
                <a:gdLst>
                  <a:gd name="connsiteX0" fmla="*/ 1474749 w 1474748"/>
                  <a:gd name="connsiteY0" fmla="*/ 38266 h 160670"/>
                  <a:gd name="connsiteX1" fmla="*/ 1419981 w 1474748"/>
                  <a:gd name="connsiteY1" fmla="*/ 38266 h 160670"/>
                  <a:gd name="connsiteX2" fmla="*/ 1419981 w 1474748"/>
                  <a:gd name="connsiteY2" fmla="*/ 0 h 160670"/>
                  <a:gd name="connsiteX3" fmla="*/ 885834 w 1474748"/>
                  <a:gd name="connsiteY3" fmla="*/ 0 h 160670"/>
                  <a:gd name="connsiteX4" fmla="*/ 885834 w 1474748"/>
                  <a:gd name="connsiteY4" fmla="*/ 7316 h 160670"/>
                  <a:gd name="connsiteX5" fmla="*/ 0 w 1474748"/>
                  <a:gd name="connsiteY5" fmla="*/ 7316 h 160670"/>
                  <a:gd name="connsiteX6" fmla="*/ 0 w 1474748"/>
                  <a:gd name="connsiteY6" fmla="*/ 60505 h 160670"/>
                  <a:gd name="connsiteX7" fmla="*/ 179277 w 1474748"/>
                  <a:gd name="connsiteY7" fmla="*/ 60505 h 160670"/>
                  <a:gd name="connsiteX8" fmla="*/ 179277 w 1474748"/>
                  <a:gd name="connsiteY8" fmla="*/ 160671 h 160670"/>
                  <a:gd name="connsiteX9" fmla="*/ 1419981 w 1474748"/>
                  <a:gd name="connsiteY9" fmla="*/ 160671 h 160670"/>
                  <a:gd name="connsiteX10" fmla="*/ 1419981 w 1474748"/>
                  <a:gd name="connsiteY10" fmla="*/ 53952 h 160670"/>
                  <a:gd name="connsiteX11" fmla="*/ 1474749 w 1474748"/>
                  <a:gd name="connsiteY11" fmla="*/ 53952 h 160670"/>
                  <a:gd name="connsiteX12" fmla="*/ 1474749 w 1474748"/>
                  <a:gd name="connsiteY12" fmla="*/ 38266 h 1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4748" h="160670">
                    <a:moveTo>
                      <a:pt x="1474749" y="38266"/>
                    </a:moveTo>
                    <a:lnTo>
                      <a:pt x="1419981" y="38266"/>
                    </a:lnTo>
                    <a:lnTo>
                      <a:pt x="1419981" y="0"/>
                    </a:lnTo>
                    <a:lnTo>
                      <a:pt x="885834" y="0"/>
                    </a:lnTo>
                    <a:lnTo>
                      <a:pt x="885834" y="7316"/>
                    </a:lnTo>
                    <a:lnTo>
                      <a:pt x="0" y="7316"/>
                    </a:lnTo>
                    <a:lnTo>
                      <a:pt x="0" y="60505"/>
                    </a:lnTo>
                    <a:lnTo>
                      <a:pt x="179277" y="60505"/>
                    </a:lnTo>
                    <a:lnTo>
                      <a:pt x="179277" y="160671"/>
                    </a:lnTo>
                    <a:lnTo>
                      <a:pt x="1419981" y="160671"/>
                    </a:lnTo>
                    <a:lnTo>
                      <a:pt x="1419981" y="53952"/>
                    </a:lnTo>
                    <a:lnTo>
                      <a:pt x="1474749" y="53952"/>
                    </a:lnTo>
                    <a:lnTo>
                      <a:pt x="1474749" y="38266"/>
                    </a:lnTo>
                    <a:close/>
                  </a:path>
                </a:pathLst>
              </a:custGeom>
              <a:solidFill>
                <a:srgbClr val="1D2129"/>
              </a:solidFill>
              <a:ln w="0" cap="flat">
                <a:noFill/>
                <a:prstDash val="solid"/>
                <a:miter/>
              </a:ln>
            </p:spPr>
            <p:txBody>
              <a:bodyPr rtlCol="0" anchor="ctr"/>
              <a:lstStyle/>
              <a:p>
                <a:endParaRPr lang="zh-CN" altLang="en-US"/>
              </a:p>
            </p:txBody>
          </p:sp>
          <p:sp>
            <p:nvSpPr>
              <p:cNvPr id="629" name="任意多边形: 形状 628">
                <a:extLst>
                  <a:ext uri="{FF2B5EF4-FFF2-40B4-BE49-F238E27FC236}">
                    <a16:creationId xmlns:a16="http://schemas.microsoft.com/office/drawing/2014/main" id="{C6C1A436-DB80-3696-9507-1B59DFB9D46B}"/>
                  </a:ext>
                </a:extLst>
              </p:cNvPr>
              <p:cNvSpPr/>
              <p:nvPr/>
            </p:nvSpPr>
            <p:spPr>
              <a:xfrm rot="10800000">
                <a:off x="8463456" y="4729094"/>
                <a:ext cx="714135" cy="43213"/>
              </a:xfrm>
              <a:custGeom>
                <a:avLst/>
                <a:gdLst>
                  <a:gd name="connsiteX0" fmla="*/ 0 w 714135"/>
                  <a:gd name="connsiteY0" fmla="*/ 0 h 43213"/>
                  <a:gd name="connsiteX1" fmla="*/ 714136 w 714135"/>
                  <a:gd name="connsiteY1" fmla="*/ 0 h 43213"/>
                  <a:gd name="connsiteX2" fmla="*/ 714136 w 714135"/>
                  <a:gd name="connsiteY2" fmla="*/ 43214 h 43213"/>
                  <a:gd name="connsiteX3" fmla="*/ 0 w 714135"/>
                  <a:gd name="connsiteY3" fmla="*/ 43214 h 43213"/>
                </a:gdLst>
                <a:ahLst/>
                <a:cxnLst>
                  <a:cxn ang="0">
                    <a:pos x="connsiteX0" y="connsiteY0"/>
                  </a:cxn>
                  <a:cxn ang="0">
                    <a:pos x="connsiteX1" y="connsiteY1"/>
                  </a:cxn>
                  <a:cxn ang="0">
                    <a:pos x="connsiteX2" y="connsiteY2"/>
                  </a:cxn>
                  <a:cxn ang="0">
                    <a:pos x="connsiteX3" y="connsiteY3"/>
                  </a:cxn>
                </a:cxnLst>
                <a:rect l="l" t="t" r="r" b="b"/>
                <a:pathLst>
                  <a:path w="714135" h="43213">
                    <a:moveTo>
                      <a:pt x="0" y="0"/>
                    </a:moveTo>
                    <a:lnTo>
                      <a:pt x="714136" y="0"/>
                    </a:lnTo>
                    <a:lnTo>
                      <a:pt x="714136" y="43214"/>
                    </a:lnTo>
                    <a:lnTo>
                      <a:pt x="0" y="43214"/>
                    </a:lnTo>
                    <a:close/>
                  </a:path>
                </a:pathLst>
              </a:custGeom>
              <a:solidFill>
                <a:srgbClr val="1D2129"/>
              </a:solidFill>
              <a:ln w="0" cap="flat">
                <a:noFill/>
                <a:prstDash val="solid"/>
                <a:miter/>
              </a:ln>
            </p:spPr>
            <p:txBody>
              <a:bodyPr rtlCol="0" anchor="ctr"/>
              <a:lstStyle/>
              <a:p>
                <a:endParaRPr lang="zh-CN" altLang="en-US"/>
              </a:p>
            </p:txBody>
          </p:sp>
          <p:sp>
            <p:nvSpPr>
              <p:cNvPr id="630" name="任意多边形: 形状 629">
                <a:extLst>
                  <a:ext uri="{FF2B5EF4-FFF2-40B4-BE49-F238E27FC236}">
                    <a16:creationId xmlns:a16="http://schemas.microsoft.com/office/drawing/2014/main" id="{E3FB492A-F5D2-ADBB-5500-6C83A2EF2E20}"/>
                  </a:ext>
                </a:extLst>
              </p:cNvPr>
              <p:cNvSpPr/>
              <p:nvPr/>
            </p:nvSpPr>
            <p:spPr>
              <a:xfrm rot="10800000">
                <a:off x="8395819" y="4801416"/>
                <a:ext cx="237966" cy="17448"/>
              </a:xfrm>
              <a:custGeom>
                <a:avLst/>
                <a:gdLst>
                  <a:gd name="connsiteX0" fmla="*/ 0 w 237966"/>
                  <a:gd name="connsiteY0" fmla="*/ 0 h 17448"/>
                  <a:gd name="connsiteX1" fmla="*/ 237966 w 237966"/>
                  <a:gd name="connsiteY1" fmla="*/ 0 h 17448"/>
                  <a:gd name="connsiteX2" fmla="*/ 237966 w 237966"/>
                  <a:gd name="connsiteY2" fmla="*/ 17449 h 17448"/>
                  <a:gd name="connsiteX3" fmla="*/ 0 w 237966"/>
                  <a:gd name="connsiteY3" fmla="*/ 17449 h 17448"/>
                </a:gdLst>
                <a:ahLst/>
                <a:cxnLst>
                  <a:cxn ang="0">
                    <a:pos x="connsiteX0" y="connsiteY0"/>
                  </a:cxn>
                  <a:cxn ang="0">
                    <a:pos x="connsiteX1" y="connsiteY1"/>
                  </a:cxn>
                  <a:cxn ang="0">
                    <a:pos x="connsiteX2" y="connsiteY2"/>
                  </a:cxn>
                  <a:cxn ang="0">
                    <a:pos x="connsiteX3" y="connsiteY3"/>
                  </a:cxn>
                </a:cxnLst>
                <a:rect l="l" t="t" r="r" b="b"/>
                <a:pathLst>
                  <a:path w="237966" h="17448">
                    <a:moveTo>
                      <a:pt x="0" y="0"/>
                    </a:moveTo>
                    <a:lnTo>
                      <a:pt x="237966" y="0"/>
                    </a:lnTo>
                    <a:lnTo>
                      <a:pt x="237966" y="17449"/>
                    </a:lnTo>
                    <a:lnTo>
                      <a:pt x="0" y="17449"/>
                    </a:lnTo>
                    <a:close/>
                  </a:path>
                </a:pathLst>
              </a:custGeom>
              <a:solidFill>
                <a:srgbClr val="1D2129"/>
              </a:solidFill>
              <a:ln w="0" cap="flat">
                <a:noFill/>
                <a:prstDash val="solid"/>
                <a:miter/>
              </a:ln>
            </p:spPr>
            <p:txBody>
              <a:bodyPr rtlCol="0" anchor="ctr"/>
              <a:lstStyle/>
              <a:p>
                <a:endParaRPr lang="zh-CN" altLang="en-US"/>
              </a:p>
            </p:txBody>
          </p:sp>
          <p:sp>
            <p:nvSpPr>
              <p:cNvPr id="631" name="任意多边形: 形状 630">
                <a:extLst>
                  <a:ext uri="{FF2B5EF4-FFF2-40B4-BE49-F238E27FC236}">
                    <a16:creationId xmlns:a16="http://schemas.microsoft.com/office/drawing/2014/main" id="{57040DE2-467A-688D-943C-FE2999A196EB}"/>
                  </a:ext>
                </a:extLst>
              </p:cNvPr>
              <p:cNvSpPr/>
              <p:nvPr/>
            </p:nvSpPr>
            <p:spPr>
              <a:xfrm rot="10800000">
                <a:off x="8764769" y="4729094"/>
                <a:ext cx="714135" cy="43213"/>
              </a:xfrm>
              <a:custGeom>
                <a:avLst/>
                <a:gdLst>
                  <a:gd name="connsiteX0" fmla="*/ 0 w 714135"/>
                  <a:gd name="connsiteY0" fmla="*/ 0 h 43213"/>
                  <a:gd name="connsiteX1" fmla="*/ 714136 w 714135"/>
                  <a:gd name="connsiteY1" fmla="*/ 0 h 43213"/>
                  <a:gd name="connsiteX2" fmla="*/ 714136 w 714135"/>
                  <a:gd name="connsiteY2" fmla="*/ 43214 h 43213"/>
                  <a:gd name="connsiteX3" fmla="*/ 0 w 714135"/>
                  <a:gd name="connsiteY3" fmla="*/ 43214 h 43213"/>
                </a:gdLst>
                <a:ahLst/>
                <a:cxnLst>
                  <a:cxn ang="0">
                    <a:pos x="connsiteX0" y="connsiteY0"/>
                  </a:cxn>
                  <a:cxn ang="0">
                    <a:pos x="connsiteX1" y="connsiteY1"/>
                  </a:cxn>
                  <a:cxn ang="0">
                    <a:pos x="connsiteX2" y="connsiteY2"/>
                  </a:cxn>
                  <a:cxn ang="0">
                    <a:pos x="connsiteX3" y="connsiteY3"/>
                  </a:cxn>
                </a:cxnLst>
                <a:rect l="l" t="t" r="r" b="b"/>
                <a:pathLst>
                  <a:path w="714135" h="43213">
                    <a:moveTo>
                      <a:pt x="0" y="0"/>
                    </a:moveTo>
                    <a:lnTo>
                      <a:pt x="714136" y="0"/>
                    </a:lnTo>
                    <a:lnTo>
                      <a:pt x="714136" y="43214"/>
                    </a:lnTo>
                    <a:lnTo>
                      <a:pt x="0" y="43214"/>
                    </a:lnTo>
                    <a:close/>
                  </a:path>
                </a:pathLst>
              </a:custGeom>
              <a:solidFill>
                <a:srgbClr val="1D2129"/>
              </a:solidFill>
              <a:ln w="0" cap="flat">
                <a:noFill/>
                <a:prstDash val="solid"/>
                <a:miter/>
              </a:ln>
            </p:spPr>
            <p:txBody>
              <a:bodyPr rtlCol="0" anchor="ctr"/>
              <a:lstStyle/>
              <a:p>
                <a:endParaRPr lang="zh-CN" altLang="en-US"/>
              </a:p>
            </p:txBody>
          </p:sp>
          <p:sp>
            <p:nvSpPr>
              <p:cNvPr id="632" name="任意多边形: 形状 631">
                <a:extLst>
                  <a:ext uri="{FF2B5EF4-FFF2-40B4-BE49-F238E27FC236}">
                    <a16:creationId xmlns:a16="http://schemas.microsoft.com/office/drawing/2014/main" id="{11248BE9-9E0B-5E9C-B65C-F48A710D01DB}"/>
                  </a:ext>
                </a:extLst>
              </p:cNvPr>
              <p:cNvSpPr/>
              <p:nvPr/>
            </p:nvSpPr>
            <p:spPr>
              <a:xfrm>
                <a:off x="9230938" y="4751465"/>
                <a:ext cx="106271" cy="183461"/>
              </a:xfrm>
              <a:custGeom>
                <a:avLst/>
                <a:gdLst>
                  <a:gd name="connsiteX0" fmla="*/ 106272 w 106271"/>
                  <a:gd name="connsiteY0" fmla="*/ 26 h 183461"/>
                  <a:gd name="connsiteX1" fmla="*/ 74164 w 106271"/>
                  <a:gd name="connsiteY1" fmla="*/ 26 h 183461"/>
                  <a:gd name="connsiteX2" fmla="*/ 0 w 106271"/>
                  <a:gd name="connsiteY2" fmla="*/ 91744 h 183461"/>
                  <a:gd name="connsiteX3" fmla="*/ 74164 w 106271"/>
                  <a:gd name="connsiteY3" fmla="*/ 183462 h 183461"/>
                  <a:gd name="connsiteX4" fmla="*/ 106272 w 106271"/>
                  <a:gd name="connsiteY4" fmla="*/ 183462 h 183461"/>
                  <a:gd name="connsiteX5" fmla="*/ 106272 w 106271"/>
                  <a:gd name="connsiteY5" fmla="*/ 0 h 18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71" h="183461">
                    <a:moveTo>
                      <a:pt x="106272" y="26"/>
                    </a:moveTo>
                    <a:lnTo>
                      <a:pt x="74164" y="26"/>
                    </a:lnTo>
                    <a:cubicBezTo>
                      <a:pt x="33213" y="26"/>
                      <a:pt x="0" y="41082"/>
                      <a:pt x="0" y="91744"/>
                    </a:cubicBezTo>
                    <a:cubicBezTo>
                      <a:pt x="0" y="142406"/>
                      <a:pt x="33213" y="183462"/>
                      <a:pt x="74164" y="183462"/>
                    </a:cubicBezTo>
                    <a:lnTo>
                      <a:pt x="106272" y="183462"/>
                    </a:lnTo>
                    <a:lnTo>
                      <a:pt x="106272" y="0"/>
                    </a:lnTo>
                    <a:close/>
                  </a:path>
                </a:pathLst>
              </a:custGeom>
              <a:solidFill>
                <a:srgbClr val="333945"/>
              </a:solidFill>
              <a:ln w="0" cap="flat">
                <a:noFill/>
                <a:prstDash val="solid"/>
                <a:miter/>
              </a:ln>
            </p:spPr>
            <p:txBody>
              <a:bodyPr rtlCol="0" anchor="ctr"/>
              <a:lstStyle/>
              <a:p>
                <a:endParaRPr lang="zh-CN" altLang="en-US"/>
              </a:p>
            </p:txBody>
          </p:sp>
          <p:sp>
            <p:nvSpPr>
              <p:cNvPr id="633" name="任意多边形: 形状 632">
                <a:extLst>
                  <a:ext uri="{FF2B5EF4-FFF2-40B4-BE49-F238E27FC236}">
                    <a16:creationId xmlns:a16="http://schemas.microsoft.com/office/drawing/2014/main" id="{655EA0EE-B210-BC07-37C2-094FBA7E0A1E}"/>
                  </a:ext>
                </a:extLst>
              </p:cNvPr>
              <p:cNvSpPr/>
              <p:nvPr/>
            </p:nvSpPr>
            <p:spPr>
              <a:xfrm>
                <a:off x="9231148" y="4753412"/>
                <a:ext cx="106061" cy="181540"/>
              </a:xfrm>
              <a:custGeom>
                <a:avLst/>
                <a:gdLst>
                  <a:gd name="connsiteX0" fmla="*/ 73953 w 106061"/>
                  <a:gd name="connsiteY0" fmla="*/ 181541 h 181540"/>
                  <a:gd name="connsiteX1" fmla="*/ 106061 w 106061"/>
                  <a:gd name="connsiteY1" fmla="*/ 181541 h 181540"/>
                  <a:gd name="connsiteX2" fmla="*/ 106061 w 106061"/>
                  <a:gd name="connsiteY2" fmla="*/ 0 h 181540"/>
                  <a:gd name="connsiteX3" fmla="*/ 54978 w 106061"/>
                  <a:gd name="connsiteY3" fmla="*/ 23318 h 181540"/>
                  <a:gd name="connsiteX4" fmla="*/ 0 w 106061"/>
                  <a:gd name="connsiteY4" fmla="*/ 96534 h 181540"/>
                  <a:gd name="connsiteX5" fmla="*/ 73927 w 106061"/>
                  <a:gd name="connsiteY5" fmla="*/ 181541 h 1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1" h="181540">
                    <a:moveTo>
                      <a:pt x="73953" y="181541"/>
                    </a:moveTo>
                    <a:lnTo>
                      <a:pt x="106061" y="181541"/>
                    </a:lnTo>
                    <a:lnTo>
                      <a:pt x="106061" y="0"/>
                    </a:lnTo>
                    <a:cubicBezTo>
                      <a:pt x="86612" y="658"/>
                      <a:pt x="68874" y="6448"/>
                      <a:pt x="54978" y="23318"/>
                    </a:cubicBezTo>
                    <a:cubicBezTo>
                      <a:pt x="29002" y="54873"/>
                      <a:pt x="14554" y="103745"/>
                      <a:pt x="0" y="96534"/>
                    </a:cubicBezTo>
                    <a:cubicBezTo>
                      <a:pt x="2790" y="144038"/>
                      <a:pt x="34819" y="181541"/>
                      <a:pt x="73927" y="181541"/>
                    </a:cubicBezTo>
                    <a:close/>
                  </a:path>
                </a:pathLst>
              </a:custGeom>
              <a:solidFill>
                <a:srgbClr val="1D2129"/>
              </a:solidFill>
              <a:ln w="0" cap="flat">
                <a:noFill/>
                <a:prstDash val="solid"/>
                <a:miter/>
              </a:ln>
            </p:spPr>
            <p:txBody>
              <a:bodyPr rtlCol="0" anchor="ctr"/>
              <a:lstStyle/>
              <a:p>
                <a:endParaRPr lang="zh-CN" altLang="en-US"/>
              </a:p>
            </p:txBody>
          </p:sp>
          <p:sp>
            <p:nvSpPr>
              <p:cNvPr id="634" name="任意多边形: 形状 633">
                <a:extLst>
                  <a:ext uri="{FF2B5EF4-FFF2-40B4-BE49-F238E27FC236}">
                    <a16:creationId xmlns:a16="http://schemas.microsoft.com/office/drawing/2014/main" id="{5BD7AB4A-7DA1-749F-006E-82EC24C3C631}"/>
                  </a:ext>
                </a:extLst>
              </p:cNvPr>
              <p:cNvSpPr/>
              <p:nvPr/>
            </p:nvSpPr>
            <p:spPr>
              <a:xfrm>
                <a:off x="9263046" y="4751517"/>
                <a:ext cx="148327" cy="183435"/>
              </a:xfrm>
              <a:custGeom>
                <a:avLst/>
                <a:gdLst>
                  <a:gd name="connsiteX0" fmla="*/ 148328 w 148327"/>
                  <a:gd name="connsiteY0" fmla="*/ 91718 h 183435"/>
                  <a:gd name="connsiteX1" fmla="*/ 74164 w 148327"/>
                  <a:gd name="connsiteY1" fmla="*/ 183436 h 183435"/>
                  <a:gd name="connsiteX2" fmla="*/ 0 w 148327"/>
                  <a:gd name="connsiteY2" fmla="*/ 91718 h 183435"/>
                  <a:gd name="connsiteX3" fmla="*/ 74164 w 148327"/>
                  <a:gd name="connsiteY3" fmla="*/ 0 h 183435"/>
                  <a:gd name="connsiteX4" fmla="*/ 148328 w 148327"/>
                  <a:gd name="connsiteY4" fmla="*/ 91718 h 18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7" h="183435">
                    <a:moveTo>
                      <a:pt x="148328" y="91718"/>
                    </a:moveTo>
                    <a:cubicBezTo>
                      <a:pt x="148328" y="142372"/>
                      <a:pt x="115123" y="183436"/>
                      <a:pt x="74164" y="183436"/>
                    </a:cubicBezTo>
                    <a:cubicBezTo>
                      <a:pt x="33204" y="183436"/>
                      <a:pt x="0" y="142372"/>
                      <a:pt x="0" y="91718"/>
                    </a:cubicBezTo>
                    <a:cubicBezTo>
                      <a:pt x="0" y="41064"/>
                      <a:pt x="33204" y="0"/>
                      <a:pt x="74164" y="0"/>
                    </a:cubicBezTo>
                    <a:cubicBezTo>
                      <a:pt x="115123" y="0"/>
                      <a:pt x="148328" y="41063"/>
                      <a:pt x="148328" y="91718"/>
                    </a:cubicBezTo>
                    <a:close/>
                  </a:path>
                </a:pathLst>
              </a:custGeom>
              <a:solidFill>
                <a:srgbClr val="1D2129"/>
              </a:solidFill>
              <a:ln w="0" cap="flat">
                <a:noFill/>
                <a:prstDash val="solid"/>
                <a:miter/>
              </a:ln>
            </p:spPr>
            <p:txBody>
              <a:bodyPr rtlCol="0" anchor="ctr"/>
              <a:lstStyle/>
              <a:p>
                <a:endParaRPr lang="zh-CN" altLang="en-US"/>
              </a:p>
            </p:txBody>
          </p:sp>
          <p:sp>
            <p:nvSpPr>
              <p:cNvPr id="635" name="任意多边形: 形状 634">
                <a:extLst>
                  <a:ext uri="{FF2B5EF4-FFF2-40B4-BE49-F238E27FC236}">
                    <a16:creationId xmlns:a16="http://schemas.microsoft.com/office/drawing/2014/main" id="{7AE96426-E287-9FAE-A483-1224D06E386D}"/>
                  </a:ext>
                </a:extLst>
              </p:cNvPr>
              <p:cNvSpPr/>
              <p:nvPr/>
            </p:nvSpPr>
            <p:spPr>
              <a:xfrm>
                <a:off x="9267967" y="4757597"/>
                <a:ext cx="138484" cy="171276"/>
              </a:xfrm>
              <a:custGeom>
                <a:avLst/>
                <a:gdLst>
                  <a:gd name="connsiteX0" fmla="*/ 138485 w 138484"/>
                  <a:gd name="connsiteY0" fmla="*/ 85638 h 171276"/>
                  <a:gd name="connsiteX1" fmla="*/ 69242 w 138484"/>
                  <a:gd name="connsiteY1" fmla="*/ 171277 h 171276"/>
                  <a:gd name="connsiteX2" fmla="*/ 0 w 138484"/>
                  <a:gd name="connsiteY2" fmla="*/ 85638 h 171276"/>
                  <a:gd name="connsiteX3" fmla="*/ 69242 w 138484"/>
                  <a:gd name="connsiteY3" fmla="*/ 0 h 171276"/>
                  <a:gd name="connsiteX4" fmla="*/ 138485 w 138484"/>
                  <a:gd name="connsiteY4" fmla="*/ 85638 h 17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4" h="171276">
                    <a:moveTo>
                      <a:pt x="138485" y="85638"/>
                    </a:moveTo>
                    <a:cubicBezTo>
                      <a:pt x="138485" y="132935"/>
                      <a:pt x="107484" y="171277"/>
                      <a:pt x="69242" y="171277"/>
                    </a:cubicBezTo>
                    <a:cubicBezTo>
                      <a:pt x="31001" y="171277"/>
                      <a:pt x="0" y="132935"/>
                      <a:pt x="0" y="85638"/>
                    </a:cubicBezTo>
                    <a:cubicBezTo>
                      <a:pt x="0" y="38342"/>
                      <a:pt x="31001" y="0"/>
                      <a:pt x="69242" y="0"/>
                    </a:cubicBezTo>
                    <a:cubicBezTo>
                      <a:pt x="107484" y="0"/>
                      <a:pt x="138485" y="38342"/>
                      <a:pt x="138485" y="85638"/>
                    </a:cubicBezTo>
                    <a:close/>
                  </a:path>
                </a:pathLst>
              </a:custGeom>
              <a:solidFill>
                <a:srgbClr val="333945"/>
              </a:solidFill>
              <a:ln w="0" cap="flat">
                <a:noFill/>
                <a:prstDash val="solid"/>
                <a:miter/>
              </a:ln>
            </p:spPr>
            <p:txBody>
              <a:bodyPr rtlCol="0" anchor="ctr"/>
              <a:lstStyle/>
              <a:p>
                <a:endParaRPr lang="zh-CN" altLang="en-US"/>
              </a:p>
            </p:txBody>
          </p:sp>
          <p:sp>
            <p:nvSpPr>
              <p:cNvPr id="636" name="任意多边形: 形状 635">
                <a:extLst>
                  <a:ext uri="{FF2B5EF4-FFF2-40B4-BE49-F238E27FC236}">
                    <a16:creationId xmlns:a16="http://schemas.microsoft.com/office/drawing/2014/main" id="{112BA13D-CAB9-5F68-6765-0BEFC3F01DD2}"/>
                  </a:ext>
                </a:extLst>
              </p:cNvPr>
              <p:cNvSpPr/>
              <p:nvPr/>
            </p:nvSpPr>
            <p:spPr>
              <a:xfrm>
                <a:off x="9289758" y="4784546"/>
                <a:ext cx="94902" cy="117377"/>
              </a:xfrm>
              <a:custGeom>
                <a:avLst/>
                <a:gdLst>
                  <a:gd name="connsiteX0" fmla="*/ 94902 w 94902"/>
                  <a:gd name="connsiteY0" fmla="*/ 58689 h 117377"/>
                  <a:gd name="connsiteX1" fmla="*/ 47451 w 94902"/>
                  <a:gd name="connsiteY1" fmla="*/ 117378 h 117377"/>
                  <a:gd name="connsiteX2" fmla="*/ 0 w 94902"/>
                  <a:gd name="connsiteY2" fmla="*/ 58689 h 117377"/>
                  <a:gd name="connsiteX3" fmla="*/ 47451 w 94902"/>
                  <a:gd name="connsiteY3" fmla="*/ 0 h 117377"/>
                  <a:gd name="connsiteX4" fmla="*/ 94902 w 94902"/>
                  <a:gd name="connsiteY4" fmla="*/ 58689 h 117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2" h="117377">
                    <a:moveTo>
                      <a:pt x="94902" y="58689"/>
                    </a:moveTo>
                    <a:cubicBezTo>
                      <a:pt x="94902" y="91102"/>
                      <a:pt x="73658" y="117378"/>
                      <a:pt x="47451" y="117378"/>
                    </a:cubicBezTo>
                    <a:cubicBezTo>
                      <a:pt x="21245" y="117378"/>
                      <a:pt x="0" y="91102"/>
                      <a:pt x="0" y="58689"/>
                    </a:cubicBezTo>
                    <a:cubicBezTo>
                      <a:pt x="0" y="26276"/>
                      <a:pt x="21245" y="0"/>
                      <a:pt x="47451" y="0"/>
                    </a:cubicBezTo>
                    <a:cubicBezTo>
                      <a:pt x="73658" y="0"/>
                      <a:pt x="94902" y="26276"/>
                      <a:pt x="94902" y="58689"/>
                    </a:cubicBezTo>
                    <a:close/>
                  </a:path>
                </a:pathLst>
              </a:custGeom>
              <a:solidFill>
                <a:srgbClr val="1D2129"/>
              </a:solidFill>
              <a:ln w="0" cap="flat">
                <a:noFill/>
                <a:prstDash val="solid"/>
                <a:miter/>
              </a:ln>
            </p:spPr>
            <p:txBody>
              <a:bodyPr rtlCol="0" anchor="ctr"/>
              <a:lstStyle/>
              <a:p>
                <a:endParaRPr lang="zh-CN" altLang="en-US"/>
              </a:p>
            </p:txBody>
          </p:sp>
          <p:sp>
            <p:nvSpPr>
              <p:cNvPr id="637" name="任意多边形: 形状 636">
                <a:extLst>
                  <a:ext uri="{FF2B5EF4-FFF2-40B4-BE49-F238E27FC236}">
                    <a16:creationId xmlns:a16="http://schemas.microsoft.com/office/drawing/2014/main" id="{1078B837-E466-BACD-208B-2B445209BC02}"/>
                  </a:ext>
                </a:extLst>
              </p:cNvPr>
              <p:cNvSpPr/>
              <p:nvPr/>
            </p:nvSpPr>
            <p:spPr>
              <a:xfrm>
                <a:off x="9272731" y="4763466"/>
                <a:ext cx="128957" cy="79743"/>
              </a:xfrm>
              <a:custGeom>
                <a:avLst/>
                <a:gdLst>
                  <a:gd name="connsiteX0" fmla="*/ 128958 w 128957"/>
                  <a:gd name="connsiteY0" fmla="*/ 79743 h 79743"/>
                  <a:gd name="connsiteX1" fmla="*/ 128668 w 128957"/>
                  <a:gd name="connsiteY1" fmla="*/ 79743 h 79743"/>
                  <a:gd name="connsiteX2" fmla="*/ 114614 w 128957"/>
                  <a:gd name="connsiteY2" fmla="*/ 65558 h 79743"/>
                  <a:gd name="connsiteX3" fmla="*/ 64479 w 128957"/>
                  <a:gd name="connsiteY3" fmla="*/ 16107 h 79743"/>
                  <a:gd name="connsiteX4" fmla="*/ 14343 w 128957"/>
                  <a:gd name="connsiteY4" fmla="*/ 65558 h 79743"/>
                  <a:gd name="connsiteX5" fmla="*/ 289 w 128957"/>
                  <a:gd name="connsiteY5" fmla="*/ 79743 h 79743"/>
                  <a:gd name="connsiteX6" fmla="*/ 0 w 128957"/>
                  <a:gd name="connsiteY6" fmla="*/ 79743 h 79743"/>
                  <a:gd name="connsiteX7" fmla="*/ 64479 w 128957"/>
                  <a:gd name="connsiteY7" fmla="*/ 0 h 79743"/>
                  <a:gd name="connsiteX8" fmla="*/ 128958 w 128957"/>
                  <a:gd name="connsiteY8" fmla="*/ 79743 h 7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57" h="79743">
                    <a:moveTo>
                      <a:pt x="128958" y="79743"/>
                    </a:moveTo>
                    <a:lnTo>
                      <a:pt x="128668" y="79743"/>
                    </a:lnTo>
                    <a:cubicBezTo>
                      <a:pt x="121852" y="79743"/>
                      <a:pt x="116141" y="73769"/>
                      <a:pt x="114614" y="65558"/>
                    </a:cubicBezTo>
                    <a:cubicBezTo>
                      <a:pt x="109403" y="37292"/>
                      <a:pt x="88902" y="16107"/>
                      <a:pt x="64479" y="16107"/>
                    </a:cubicBezTo>
                    <a:cubicBezTo>
                      <a:pt x="40056" y="16107"/>
                      <a:pt x="19554" y="37266"/>
                      <a:pt x="14343" y="65558"/>
                    </a:cubicBezTo>
                    <a:cubicBezTo>
                      <a:pt x="12817" y="73769"/>
                      <a:pt x="7106" y="79743"/>
                      <a:pt x="289" y="79743"/>
                    </a:cubicBezTo>
                    <a:lnTo>
                      <a:pt x="0" y="79743"/>
                    </a:lnTo>
                    <a:cubicBezTo>
                      <a:pt x="0" y="35766"/>
                      <a:pt x="28923" y="0"/>
                      <a:pt x="64479" y="0"/>
                    </a:cubicBezTo>
                    <a:cubicBezTo>
                      <a:pt x="100034" y="0"/>
                      <a:pt x="128958" y="35766"/>
                      <a:pt x="128958" y="79743"/>
                    </a:cubicBezTo>
                    <a:close/>
                  </a:path>
                </a:pathLst>
              </a:custGeom>
              <a:solidFill>
                <a:srgbClr val="3C4352"/>
              </a:solidFill>
              <a:ln w="0" cap="flat">
                <a:noFill/>
                <a:prstDash val="solid"/>
                <a:miter/>
              </a:ln>
            </p:spPr>
            <p:txBody>
              <a:bodyPr rtlCol="0" anchor="ctr"/>
              <a:lstStyle/>
              <a:p>
                <a:endParaRPr lang="zh-CN" altLang="en-US"/>
              </a:p>
            </p:txBody>
          </p:sp>
          <p:sp>
            <p:nvSpPr>
              <p:cNvPr id="638" name="任意多边形: 形状 637">
                <a:extLst>
                  <a:ext uri="{FF2B5EF4-FFF2-40B4-BE49-F238E27FC236}">
                    <a16:creationId xmlns:a16="http://schemas.microsoft.com/office/drawing/2014/main" id="{C0E65765-06B0-6FBE-46F4-53D30306AAFF}"/>
                  </a:ext>
                </a:extLst>
              </p:cNvPr>
              <p:cNvSpPr/>
              <p:nvPr/>
            </p:nvSpPr>
            <p:spPr>
              <a:xfrm>
                <a:off x="9292416" y="4787810"/>
                <a:ext cx="89586" cy="110850"/>
              </a:xfrm>
              <a:custGeom>
                <a:avLst/>
                <a:gdLst>
                  <a:gd name="connsiteX0" fmla="*/ 89586 w 89586"/>
                  <a:gd name="connsiteY0" fmla="*/ 55425 h 110850"/>
                  <a:gd name="connsiteX1" fmla="*/ 44793 w 89586"/>
                  <a:gd name="connsiteY1" fmla="*/ 110851 h 110850"/>
                  <a:gd name="connsiteX2" fmla="*/ 0 w 89586"/>
                  <a:gd name="connsiteY2" fmla="*/ 55425 h 110850"/>
                  <a:gd name="connsiteX3" fmla="*/ 44793 w 89586"/>
                  <a:gd name="connsiteY3" fmla="*/ 0 h 110850"/>
                  <a:gd name="connsiteX4" fmla="*/ 89586 w 89586"/>
                  <a:gd name="connsiteY4" fmla="*/ 55425 h 11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86" h="110850">
                    <a:moveTo>
                      <a:pt x="89586" y="55425"/>
                    </a:moveTo>
                    <a:cubicBezTo>
                      <a:pt x="89586" y="86036"/>
                      <a:pt x="69532" y="110851"/>
                      <a:pt x="44793" y="110851"/>
                    </a:cubicBezTo>
                    <a:cubicBezTo>
                      <a:pt x="20054" y="110851"/>
                      <a:pt x="0" y="86036"/>
                      <a:pt x="0" y="55425"/>
                    </a:cubicBezTo>
                    <a:cubicBezTo>
                      <a:pt x="0" y="24815"/>
                      <a:pt x="20054" y="0"/>
                      <a:pt x="44793" y="0"/>
                    </a:cubicBezTo>
                    <a:cubicBezTo>
                      <a:pt x="69532" y="0"/>
                      <a:pt x="89586" y="24815"/>
                      <a:pt x="89586" y="55425"/>
                    </a:cubicBezTo>
                    <a:close/>
                  </a:path>
                </a:pathLst>
              </a:custGeom>
              <a:solidFill>
                <a:srgbClr val="FFFFFF"/>
              </a:solidFill>
              <a:ln w="0" cap="flat">
                <a:noFill/>
                <a:prstDash val="solid"/>
                <a:miter/>
              </a:ln>
            </p:spPr>
            <p:txBody>
              <a:bodyPr rtlCol="0" anchor="ctr"/>
              <a:lstStyle/>
              <a:p>
                <a:endParaRPr lang="zh-CN" altLang="en-US"/>
              </a:p>
            </p:txBody>
          </p:sp>
          <p:sp>
            <p:nvSpPr>
              <p:cNvPr id="639" name="任意多边形: 形状 638">
                <a:extLst>
                  <a:ext uri="{FF2B5EF4-FFF2-40B4-BE49-F238E27FC236}">
                    <a16:creationId xmlns:a16="http://schemas.microsoft.com/office/drawing/2014/main" id="{6931B86D-7DB8-5C84-7157-00B40A14F379}"/>
                  </a:ext>
                </a:extLst>
              </p:cNvPr>
              <p:cNvSpPr/>
              <p:nvPr/>
            </p:nvSpPr>
            <p:spPr>
              <a:xfrm>
                <a:off x="9295101" y="4791152"/>
                <a:ext cx="84217" cy="104166"/>
              </a:xfrm>
              <a:custGeom>
                <a:avLst/>
                <a:gdLst>
                  <a:gd name="connsiteX0" fmla="*/ 84217 w 84217"/>
                  <a:gd name="connsiteY0" fmla="*/ 52083 h 104166"/>
                  <a:gd name="connsiteX1" fmla="*/ 42109 w 84217"/>
                  <a:gd name="connsiteY1" fmla="*/ 104166 h 104166"/>
                  <a:gd name="connsiteX2" fmla="*/ 0 w 84217"/>
                  <a:gd name="connsiteY2" fmla="*/ 52083 h 104166"/>
                  <a:gd name="connsiteX3" fmla="*/ 42109 w 84217"/>
                  <a:gd name="connsiteY3" fmla="*/ 0 h 104166"/>
                  <a:gd name="connsiteX4" fmla="*/ 84217 w 84217"/>
                  <a:gd name="connsiteY4" fmla="*/ 52083 h 104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7" h="104166">
                    <a:moveTo>
                      <a:pt x="84217" y="52083"/>
                    </a:moveTo>
                    <a:cubicBezTo>
                      <a:pt x="84217" y="80848"/>
                      <a:pt x="65365" y="104166"/>
                      <a:pt x="42109" y="104166"/>
                    </a:cubicBezTo>
                    <a:cubicBezTo>
                      <a:pt x="18853" y="104166"/>
                      <a:pt x="0" y="80848"/>
                      <a:pt x="0" y="52083"/>
                    </a:cubicBezTo>
                    <a:cubicBezTo>
                      <a:pt x="0" y="23318"/>
                      <a:pt x="18853" y="0"/>
                      <a:pt x="42109" y="0"/>
                    </a:cubicBezTo>
                    <a:cubicBezTo>
                      <a:pt x="65365" y="0"/>
                      <a:pt x="84217" y="23318"/>
                      <a:pt x="84217" y="52083"/>
                    </a:cubicBezTo>
                    <a:close/>
                  </a:path>
                </a:pathLst>
              </a:custGeom>
              <a:solidFill>
                <a:srgbClr val="E3E7FC"/>
              </a:solidFill>
              <a:ln w="0" cap="flat">
                <a:noFill/>
                <a:prstDash val="solid"/>
                <a:miter/>
              </a:ln>
            </p:spPr>
            <p:txBody>
              <a:bodyPr rtlCol="0" anchor="ctr"/>
              <a:lstStyle/>
              <a:p>
                <a:endParaRPr lang="zh-CN" altLang="en-US"/>
              </a:p>
            </p:txBody>
          </p:sp>
          <p:sp>
            <p:nvSpPr>
              <p:cNvPr id="640" name="任意多边形: 形状 639">
                <a:extLst>
                  <a:ext uri="{FF2B5EF4-FFF2-40B4-BE49-F238E27FC236}">
                    <a16:creationId xmlns:a16="http://schemas.microsoft.com/office/drawing/2014/main" id="{7B0553AB-79B0-3EC8-4F80-181EDAB26588}"/>
                  </a:ext>
                </a:extLst>
              </p:cNvPr>
              <p:cNvSpPr/>
              <p:nvPr/>
            </p:nvSpPr>
            <p:spPr>
              <a:xfrm>
                <a:off x="9296364" y="4822760"/>
                <a:ext cx="82927" cy="72532"/>
              </a:xfrm>
              <a:custGeom>
                <a:avLst/>
                <a:gdLst>
                  <a:gd name="connsiteX0" fmla="*/ 79559 w 82927"/>
                  <a:gd name="connsiteY0" fmla="*/ 26 h 72532"/>
                  <a:gd name="connsiteX1" fmla="*/ 30292 w 82927"/>
                  <a:gd name="connsiteY1" fmla="*/ 43898 h 72532"/>
                  <a:gd name="connsiteX2" fmla="*/ 0 w 82927"/>
                  <a:gd name="connsiteY2" fmla="*/ 33187 h 72532"/>
                  <a:gd name="connsiteX3" fmla="*/ 40819 w 82927"/>
                  <a:gd name="connsiteY3" fmla="*/ 72532 h 72532"/>
                  <a:gd name="connsiteX4" fmla="*/ 82928 w 82927"/>
                  <a:gd name="connsiteY4" fmla="*/ 20449 h 72532"/>
                  <a:gd name="connsiteX5" fmla="*/ 79559 w 82927"/>
                  <a:gd name="connsiteY5" fmla="*/ 0 h 7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27" h="72532">
                    <a:moveTo>
                      <a:pt x="79559" y="26"/>
                    </a:moveTo>
                    <a:cubicBezTo>
                      <a:pt x="75796" y="24897"/>
                      <a:pt x="55189" y="43898"/>
                      <a:pt x="30292" y="43898"/>
                    </a:cubicBezTo>
                    <a:cubicBezTo>
                      <a:pt x="18896" y="43898"/>
                      <a:pt x="8395" y="39898"/>
                      <a:pt x="0" y="33187"/>
                    </a:cubicBezTo>
                    <a:cubicBezTo>
                      <a:pt x="4579" y="55794"/>
                      <a:pt x="21133" y="72532"/>
                      <a:pt x="40819" y="72532"/>
                    </a:cubicBezTo>
                    <a:cubicBezTo>
                      <a:pt x="64058" y="72532"/>
                      <a:pt x="82928" y="49214"/>
                      <a:pt x="82928" y="20449"/>
                    </a:cubicBezTo>
                    <a:cubicBezTo>
                      <a:pt x="82928" y="13185"/>
                      <a:pt x="81717" y="6290"/>
                      <a:pt x="79559" y="0"/>
                    </a:cubicBezTo>
                    <a:close/>
                  </a:path>
                </a:pathLst>
              </a:custGeom>
              <a:solidFill>
                <a:srgbClr val="9096AD"/>
              </a:solidFill>
              <a:ln w="0" cap="flat">
                <a:noFill/>
                <a:prstDash val="solid"/>
                <a:miter/>
              </a:ln>
            </p:spPr>
            <p:txBody>
              <a:bodyPr rtlCol="0" anchor="ctr"/>
              <a:lstStyle/>
              <a:p>
                <a:endParaRPr lang="zh-CN" altLang="en-US"/>
              </a:p>
            </p:txBody>
          </p:sp>
          <p:sp>
            <p:nvSpPr>
              <p:cNvPr id="641" name="任意多边形: 形状 640">
                <a:extLst>
                  <a:ext uri="{FF2B5EF4-FFF2-40B4-BE49-F238E27FC236}">
                    <a16:creationId xmlns:a16="http://schemas.microsoft.com/office/drawing/2014/main" id="{9B0B326A-CECB-9627-8597-233D228BFFF0}"/>
                  </a:ext>
                </a:extLst>
              </p:cNvPr>
              <p:cNvSpPr/>
              <p:nvPr/>
            </p:nvSpPr>
            <p:spPr>
              <a:xfrm>
                <a:off x="9313787" y="4814259"/>
                <a:ext cx="46845" cy="57951"/>
              </a:xfrm>
              <a:custGeom>
                <a:avLst/>
                <a:gdLst>
                  <a:gd name="connsiteX0" fmla="*/ 46846 w 46845"/>
                  <a:gd name="connsiteY0" fmla="*/ 28976 h 57951"/>
                  <a:gd name="connsiteX1" fmla="*/ 23423 w 46845"/>
                  <a:gd name="connsiteY1" fmla="*/ 57952 h 57951"/>
                  <a:gd name="connsiteX2" fmla="*/ 0 w 46845"/>
                  <a:gd name="connsiteY2" fmla="*/ 28976 h 57951"/>
                  <a:gd name="connsiteX3" fmla="*/ 23423 w 46845"/>
                  <a:gd name="connsiteY3" fmla="*/ 0 h 57951"/>
                  <a:gd name="connsiteX4" fmla="*/ 46846 w 46845"/>
                  <a:gd name="connsiteY4" fmla="*/ 28976 h 57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45" h="57951">
                    <a:moveTo>
                      <a:pt x="46846" y="28976"/>
                    </a:moveTo>
                    <a:cubicBezTo>
                      <a:pt x="46846" y="44979"/>
                      <a:pt x="36359" y="57952"/>
                      <a:pt x="23423" y="57952"/>
                    </a:cubicBezTo>
                    <a:cubicBezTo>
                      <a:pt x="10487" y="57952"/>
                      <a:pt x="0" y="44979"/>
                      <a:pt x="0" y="28976"/>
                    </a:cubicBezTo>
                    <a:cubicBezTo>
                      <a:pt x="0" y="12973"/>
                      <a:pt x="10487" y="0"/>
                      <a:pt x="23423" y="0"/>
                    </a:cubicBezTo>
                    <a:cubicBezTo>
                      <a:pt x="36359" y="0"/>
                      <a:pt x="46846" y="12973"/>
                      <a:pt x="46846" y="28976"/>
                    </a:cubicBezTo>
                    <a:close/>
                  </a:path>
                </a:pathLst>
              </a:custGeom>
              <a:solidFill>
                <a:srgbClr val="FFFFFF"/>
              </a:solidFill>
              <a:ln w="0" cap="flat">
                <a:noFill/>
                <a:prstDash val="solid"/>
                <a:miter/>
              </a:ln>
            </p:spPr>
            <p:txBody>
              <a:bodyPr rtlCol="0" anchor="ctr"/>
              <a:lstStyle/>
              <a:p>
                <a:endParaRPr lang="zh-CN" altLang="en-US"/>
              </a:p>
            </p:txBody>
          </p:sp>
          <p:sp>
            <p:nvSpPr>
              <p:cNvPr id="642" name="任意多边形: 形状 641">
                <a:extLst>
                  <a:ext uri="{FF2B5EF4-FFF2-40B4-BE49-F238E27FC236}">
                    <a16:creationId xmlns:a16="http://schemas.microsoft.com/office/drawing/2014/main" id="{D5B55BDF-3AC9-A4F3-1EDE-E5B829D55E04}"/>
                  </a:ext>
                </a:extLst>
              </p:cNvPr>
              <p:cNvSpPr/>
              <p:nvPr/>
            </p:nvSpPr>
            <p:spPr>
              <a:xfrm>
                <a:off x="9327577" y="4831313"/>
                <a:ext cx="19264" cy="23843"/>
              </a:xfrm>
              <a:custGeom>
                <a:avLst/>
                <a:gdLst>
                  <a:gd name="connsiteX0" fmla="*/ 19265 w 19264"/>
                  <a:gd name="connsiteY0" fmla="*/ 11922 h 23843"/>
                  <a:gd name="connsiteX1" fmla="*/ 9632 w 19264"/>
                  <a:gd name="connsiteY1" fmla="*/ 23844 h 23843"/>
                  <a:gd name="connsiteX2" fmla="*/ 0 w 19264"/>
                  <a:gd name="connsiteY2" fmla="*/ 11922 h 23843"/>
                  <a:gd name="connsiteX3" fmla="*/ 9632 w 19264"/>
                  <a:gd name="connsiteY3" fmla="*/ 0 h 23843"/>
                  <a:gd name="connsiteX4" fmla="*/ 19265 w 19264"/>
                  <a:gd name="connsiteY4" fmla="*/ 11922 h 23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4" h="23843">
                    <a:moveTo>
                      <a:pt x="19265" y="11922"/>
                    </a:moveTo>
                    <a:cubicBezTo>
                      <a:pt x="19265" y="18501"/>
                      <a:pt x="14949" y="23844"/>
                      <a:pt x="9632" y="23844"/>
                    </a:cubicBezTo>
                    <a:cubicBezTo>
                      <a:pt x="4316" y="23844"/>
                      <a:pt x="0" y="18501"/>
                      <a:pt x="0" y="11922"/>
                    </a:cubicBezTo>
                    <a:cubicBezTo>
                      <a:pt x="0" y="5343"/>
                      <a:pt x="4316" y="0"/>
                      <a:pt x="9632" y="0"/>
                    </a:cubicBezTo>
                    <a:cubicBezTo>
                      <a:pt x="14949" y="0"/>
                      <a:pt x="19265" y="5343"/>
                      <a:pt x="19265" y="11922"/>
                    </a:cubicBezTo>
                    <a:close/>
                  </a:path>
                </a:pathLst>
              </a:custGeom>
              <a:solidFill>
                <a:srgbClr val="1D2129"/>
              </a:solidFill>
              <a:ln w="0" cap="flat">
                <a:noFill/>
                <a:prstDash val="solid"/>
                <a:miter/>
              </a:ln>
            </p:spPr>
            <p:txBody>
              <a:bodyPr rtlCol="0" anchor="ctr"/>
              <a:lstStyle/>
              <a:p>
                <a:endParaRPr lang="zh-CN" altLang="en-US"/>
              </a:p>
            </p:txBody>
          </p:sp>
          <p:sp>
            <p:nvSpPr>
              <p:cNvPr id="643" name="任意多边形: 形状 642">
                <a:extLst>
                  <a:ext uri="{FF2B5EF4-FFF2-40B4-BE49-F238E27FC236}">
                    <a16:creationId xmlns:a16="http://schemas.microsoft.com/office/drawing/2014/main" id="{841EB257-C423-5AFE-C877-E6ADA409BE9E}"/>
                  </a:ext>
                </a:extLst>
              </p:cNvPr>
              <p:cNvSpPr/>
              <p:nvPr/>
            </p:nvSpPr>
            <p:spPr>
              <a:xfrm>
                <a:off x="9333104" y="4800390"/>
                <a:ext cx="8211" cy="10158"/>
              </a:xfrm>
              <a:custGeom>
                <a:avLst/>
                <a:gdLst>
                  <a:gd name="connsiteX0" fmla="*/ 8211 w 8211"/>
                  <a:gd name="connsiteY0" fmla="*/ 5079 h 10158"/>
                  <a:gd name="connsiteX1" fmla="*/ 4106 w 8211"/>
                  <a:gd name="connsiteY1" fmla="*/ 10159 h 10158"/>
                  <a:gd name="connsiteX2" fmla="*/ 0 w 8211"/>
                  <a:gd name="connsiteY2" fmla="*/ 5079 h 10158"/>
                  <a:gd name="connsiteX3" fmla="*/ 4106 w 8211"/>
                  <a:gd name="connsiteY3" fmla="*/ 0 h 10158"/>
                  <a:gd name="connsiteX4" fmla="*/ 8211 w 8211"/>
                  <a:gd name="connsiteY4" fmla="*/ 5079 h 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 h="10158">
                    <a:moveTo>
                      <a:pt x="8211" y="5079"/>
                    </a:moveTo>
                    <a:cubicBezTo>
                      <a:pt x="8211" y="7869"/>
                      <a:pt x="6369" y="10159"/>
                      <a:pt x="4106" y="10159"/>
                    </a:cubicBezTo>
                    <a:cubicBezTo>
                      <a:pt x="1842" y="10159"/>
                      <a:pt x="0" y="7895"/>
                      <a:pt x="0" y="5079"/>
                    </a:cubicBezTo>
                    <a:cubicBezTo>
                      <a:pt x="0" y="2263"/>
                      <a:pt x="1842" y="0"/>
                      <a:pt x="4106" y="0"/>
                    </a:cubicBezTo>
                    <a:cubicBezTo>
                      <a:pt x="6369" y="0"/>
                      <a:pt x="8211" y="2263"/>
                      <a:pt x="8211" y="5079"/>
                    </a:cubicBezTo>
                    <a:close/>
                  </a:path>
                </a:pathLst>
              </a:custGeom>
              <a:solidFill>
                <a:srgbClr val="1D2129"/>
              </a:solidFill>
              <a:ln w="0" cap="flat">
                <a:noFill/>
                <a:prstDash val="solid"/>
                <a:miter/>
              </a:ln>
            </p:spPr>
            <p:txBody>
              <a:bodyPr rtlCol="0" anchor="ctr"/>
              <a:lstStyle/>
              <a:p>
                <a:endParaRPr lang="zh-CN" altLang="en-US"/>
              </a:p>
            </p:txBody>
          </p:sp>
          <p:sp>
            <p:nvSpPr>
              <p:cNvPr id="644" name="任意多边形: 形状 643">
                <a:extLst>
                  <a:ext uri="{FF2B5EF4-FFF2-40B4-BE49-F238E27FC236}">
                    <a16:creationId xmlns:a16="http://schemas.microsoft.com/office/drawing/2014/main" id="{9A40849B-C194-FCBF-F633-DA16C7F88311}"/>
                  </a:ext>
                </a:extLst>
              </p:cNvPr>
              <p:cNvSpPr/>
              <p:nvPr/>
            </p:nvSpPr>
            <p:spPr>
              <a:xfrm>
                <a:off x="9333104" y="4875896"/>
                <a:ext cx="8211" cy="10158"/>
              </a:xfrm>
              <a:custGeom>
                <a:avLst/>
                <a:gdLst>
                  <a:gd name="connsiteX0" fmla="*/ 8211 w 8211"/>
                  <a:gd name="connsiteY0" fmla="*/ 5079 h 10158"/>
                  <a:gd name="connsiteX1" fmla="*/ 4106 w 8211"/>
                  <a:gd name="connsiteY1" fmla="*/ 10159 h 10158"/>
                  <a:gd name="connsiteX2" fmla="*/ 0 w 8211"/>
                  <a:gd name="connsiteY2" fmla="*/ 5079 h 10158"/>
                  <a:gd name="connsiteX3" fmla="*/ 4106 w 8211"/>
                  <a:gd name="connsiteY3" fmla="*/ 0 h 10158"/>
                  <a:gd name="connsiteX4" fmla="*/ 8211 w 8211"/>
                  <a:gd name="connsiteY4" fmla="*/ 5079 h 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 h="10158">
                    <a:moveTo>
                      <a:pt x="8211" y="5079"/>
                    </a:moveTo>
                    <a:cubicBezTo>
                      <a:pt x="8211" y="7869"/>
                      <a:pt x="6369" y="10159"/>
                      <a:pt x="4106" y="10159"/>
                    </a:cubicBezTo>
                    <a:cubicBezTo>
                      <a:pt x="1842" y="10159"/>
                      <a:pt x="0" y="7895"/>
                      <a:pt x="0" y="5079"/>
                    </a:cubicBezTo>
                    <a:cubicBezTo>
                      <a:pt x="0" y="2263"/>
                      <a:pt x="1842" y="0"/>
                      <a:pt x="4106" y="0"/>
                    </a:cubicBezTo>
                    <a:cubicBezTo>
                      <a:pt x="6369" y="0"/>
                      <a:pt x="8211" y="2263"/>
                      <a:pt x="8211" y="5079"/>
                    </a:cubicBezTo>
                    <a:close/>
                  </a:path>
                </a:pathLst>
              </a:custGeom>
              <a:solidFill>
                <a:srgbClr val="1D2129"/>
              </a:solidFill>
              <a:ln w="0" cap="flat">
                <a:noFill/>
                <a:prstDash val="solid"/>
                <a:miter/>
              </a:ln>
            </p:spPr>
            <p:txBody>
              <a:bodyPr rtlCol="0" anchor="ctr"/>
              <a:lstStyle/>
              <a:p>
                <a:endParaRPr lang="zh-CN" altLang="en-US"/>
              </a:p>
            </p:txBody>
          </p:sp>
          <p:sp>
            <p:nvSpPr>
              <p:cNvPr id="645" name="任意多边形: 形状 644">
                <a:extLst>
                  <a:ext uri="{FF2B5EF4-FFF2-40B4-BE49-F238E27FC236}">
                    <a16:creationId xmlns:a16="http://schemas.microsoft.com/office/drawing/2014/main" id="{39391907-C9B4-CFCD-8FFC-6ACB705BF040}"/>
                  </a:ext>
                </a:extLst>
              </p:cNvPr>
              <p:cNvSpPr/>
              <p:nvPr/>
            </p:nvSpPr>
            <p:spPr>
              <a:xfrm>
                <a:off x="9363633" y="4838129"/>
                <a:ext cx="8211" cy="10158"/>
              </a:xfrm>
              <a:custGeom>
                <a:avLst/>
                <a:gdLst>
                  <a:gd name="connsiteX0" fmla="*/ 4106 w 8211"/>
                  <a:gd name="connsiteY0" fmla="*/ 10159 h 10158"/>
                  <a:gd name="connsiteX1" fmla="*/ 0 w 8211"/>
                  <a:gd name="connsiteY1" fmla="*/ 5079 h 10158"/>
                  <a:gd name="connsiteX2" fmla="*/ 4106 w 8211"/>
                  <a:gd name="connsiteY2" fmla="*/ 0 h 10158"/>
                  <a:gd name="connsiteX3" fmla="*/ 8211 w 8211"/>
                  <a:gd name="connsiteY3" fmla="*/ 5079 h 10158"/>
                  <a:gd name="connsiteX4" fmla="*/ 4106 w 8211"/>
                  <a:gd name="connsiteY4" fmla="*/ 10159 h 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 h="10158">
                    <a:moveTo>
                      <a:pt x="4106" y="10159"/>
                    </a:moveTo>
                    <a:cubicBezTo>
                      <a:pt x="1842" y="10159"/>
                      <a:pt x="0" y="7895"/>
                      <a:pt x="0" y="5079"/>
                    </a:cubicBezTo>
                    <a:cubicBezTo>
                      <a:pt x="0" y="2263"/>
                      <a:pt x="1842" y="0"/>
                      <a:pt x="4106" y="0"/>
                    </a:cubicBezTo>
                    <a:cubicBezTo>
                      <a:pt x="6369" y="0"/>
                      <a:pt x="8211" y="2263"/>
                      <a:pt x="8211" y="5079"/>
                    </a:cubicBezTo>
                    <a:cubicBezTo>
                      <a:pt x="8211" y="7895"/>
                      <a:pt x="6369" y="10159"/>
                      <a:pt x="4106" y="10159"/>
                    </a:cubicBezTo>
                    <a:close/>
                  </a:path>
                </a:pathLst>
              </a:custGeom>
              <a:solidFill>
                <a:srgbClr val="1D2129"/>
              </a:solidFill>
              <a:ln w="0" cap="flat">
                <a:noFill/>
                <a:prstDash val="solid"/>
                <a:miter/>
              </a:ln>
            </p:spPr>
            <p:txBody>
              <a:bodyPr rtlCol="0" anchor="ctr"/>
              <a:lstStyle/>
              <a:p>
                <a:endParaRPr lang="zh-CN" altLang="en-US"/>
              </a:p>
            </p:txBody>
          </p:sp>
          <p:sp>
            <p:nvSpPr>
              <p:cNvPr id="646" name="任意多边形: 形状 645">
                <a:extLst>
                  <a:ext uri="{FF2B5EF4-FFF2-40B4-BE49-F238E27FC236}">
                    <a16:creationId xmlns:a16="http://schemas.microsoft.com/office/drawing/2014/main" id="{0AA42A28-40A1-C9F7-36D5-4AECBA734040}"/>
                  </a:ext>
                </a:extLst>
              </p:cNvPr>
              <p:cNvSpPr/>
              <p:nvPr/>
            </p:nvSpPr>
            <p:spPr>
              <a:xfrm>
                <a:off x="9302575" y="4838129"/>
                <a:ext cx="8211" cy="10158"/>
              </a:xfrm>
              <a:custGeom>
                <a:avLst/>
                <a:gdLst>
                  <a:gd name="connsiteX0" fmla="*/ 4106 w 8211"/>
                  <a:gd name="connsiteY0" fmla="*/ 10159 h 10158"/>
                  <a:gd name="connsiteX1" fmla="*/ 0 w 8211"/>
                  <a:gd name="connsiteY1" fmla="*/ 5079 h 10158"/>
                  <a:gd name="connsiteX2" fmla="*/ 4106 w 8211"/>
                  <a:gd name="connsiteY2" fmla="*/ 0 h 10158"/>
                  <a:gd name="connsiteX3" fmla="*/ 8211 w 8211"/>
                  <a:gd name="connsiteY3" fmla="*/ 5079 h 10158"/>
                  <a:gd name="connsiteX4" fmla="*/ 4106 w 8211"/>
                  <a:gd name="connsiteY4" fmla="*/ 10159 h 1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1" h="10158">
                    <a:moveTo>
                      <a:pt x="4106" y="10159"/>
                    </a:moveTo>
                    <a:cubicBezTo>
                      <a:pt x="1842" y="10159"/>
                      <a:pt x="0" y="7895"/>
                      <a:pt x="0" y="5079"/>
                    </a:cubicBezTo>
                    <a:cubicBezTo>
                      <a:pt x="0" y="2263"/>
                      <a:pt x="1842" y="0"/>
                      <a:pt x="4106" y="0"/>
                    </a:cubicBezTo>
                    <a:cubicBezTo>
                      <a:pt x="6369" y="0"/>
                      <a:pt x="8211" y="2263"/>
                      <a:pt x="8211" y="5079"/>
                    </a:cubicBezTo>
                    <a:cubicBezTo>
                      <a:pt x="8211" y="7895"/>
                      <a:pt x="6369" y="10159"/>
                      <a:pt x="4106" y="10159"/>
                    </a:cubicBezTo>
                    <a:close/>
                  </a:path>
                </a:pathLst>
              </a:custGeom>
              <a:solidFill>
                <a:srgbClr val="1D2129"/>
              </a:solidFill>
              <a:ln w="0" cap="flat">
                <a:noFill/>
                <a:prstDash val="solid"/>
                <a:miter/>
              </a:ln>
            </p:spPr>
            <p:txBody>
              <a:bodyPr rtlCol="0" anchor="ctr"/>
              <a:lstStyle/>
              <a:p>
                <a:endParaRPr lang="zh-CN" altLang="en-US"/>
              </a:p>
            </p:txBody>
          </p:sp>
          <p:sp>
            <p:nvSpPr>
              <p:cNvPr id="647" name="任意多边形: 形状 646">
                <a:extLst>
                  <a:ext uri="{FF2B5EF4-FFF2-40B4-BE49-F238E27FC236}">
                    <a16:creationId xmlns:a16="http://schemas.microsoft.com/office/drawing/2014/main" id="{FCD3CD21-F789-51B6-E0FA-E8296C52AF85}"/>
                  </a:ext>
                </a:extLst>
              </p:cNvPr>
              <p:cNvSpPr/>
              <p:nvPr/>
            </p:nvSpPr>
            <p:spPr>
              <a:xfrm>
                <a:off x="9354691" y="4811437"/>
                <a:ext cx="8197" cy="10145"/>
              </a:xfrm>
              <a:custGeom>
                <a:avLst/>
                <a:gdLst>
                  <a:gd name="connsiteX0" fmla="*/ 6994 w 8197"/>
                  <a:gd name="connsiteY0" fmla="*/ 8665 h 10145"/>
                  <a:gd name="connsiteX1" fmla="*/ 1204 w 8197"/>
                  <a:gd name="connsiteY1" fmla="*/ 8665 h 10145"/>
                  <a:gd name="connsiteX2" fmla="*/ 1204 w 8197"/>
                  <a:gd name="connsiteY2" fmla="*/ 1480 h 10145"/>
                  <a:gd name="connsiteX3" fmla="*/ 6994 w 8197"/>
                  <a:gd name="connsiteY3" fmla="*/ 1480 h 10145"/>
                  <a:gd name="connsiteX4" fmla="*/ 6994 w 8197"/>
                  <a:gd name="connsiteY4" fmla="*/ 8665 h 1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7" h="10145">
                    <a:moveTo>
                      <a:pt x="6994" y="8665"/>
                    </a:moveTo>
                    <a:cubicBezTo>
                      <a:pt x="5389" y="10639"/>
                      <a:pt x="2783" y="10639"/>
                      <a:pt x="1204" y="8665"/>
                    </a:cubicBezTo>
                    <a:cubicBezTo>
                      <a:pt x="-401" y="6691"/>
                      <a:pt x="-401" y="3481"/>
                      <a:pt x="1204" y="1480"/>
                    </a:cubicBezTo>
                    <a:cubicBezTo>
                      <a:pt x="2810" y="-493"/>
                      <a:pt x="5415" y="-493"/>
                      <a:pt x="6994" y="1480"/>
                    </a:cubicBezTo>
                    <a:cubicBezTo>
                      <a:pt x="8599" y="3454"/>
                      <a:pt x="8599" y="6665"/>
                      <a:pt x="6994" y="8665"/>
                    </a:cubicBezTo>
                    <a:close/>
                  </a:path>
                </a:pathLst>
              </a:custGeom>
              <a:solidFill>
                <a:srgbClr val="1D2129"/>
              </a:solidFill>
              <a:ln w="0" cap="flat">
                <a:noFill/>
                <a:prstDash val="solid"/>
                <a:miter/>
              </a:ln>
            </p:spPr>
            <p:txBody>
              <a:bodyPr rtlCol="0" anchor="ctr"/>
              <a:lstStyle/>
              <a:p>
                <a:endParaRPr lang="zh-CN" altLang="en-US"/>
              </a:p>
            </p:txBody>
          </p:sp>
          <p:sp>
            <p:nvSpPr>
              <p:cNvPr id="648" name="任意多边形: 形状 647">
                <a:extLst>
                  <a:ext uri="{FF2B5EF4-FFF2-40B4-BE49-F238E27FC236}">
                    <a16:creationId xmlns:a16="http://schemas.microsoft.com/office/drawing/2014/main" id="{1B58ADA3-4B6A-0D2A-9F0D-2B06FC756F8A}"/>
                  </a:ext>
                </a:extLst>
              </p:cNvPr>
              <p:cNvSpPr/>
              <p:nvPr/>
            </p:nvSpPr>
            <p:spPr>
              <a:xfrm>
                <a:off x="9311530" y="4864835"/>
                <a:ext cx="8197" cy="10145"/>
              </a:xfrm>
              <a:custGeom>
                <a:avLst/>
                <a:gdLst>
                  <a:gd name="connsiteX0" fmla="*/ 6994 w 8197"/>
                  <a:gd name="connsiteY0" fmla="*/ 8665 h 10145"/>
                  <a:gd name="connsiteX1" fmla="*/ 1204 w 8197"/>
                  <a:gd name="connsiteY1" fmla="*/ 8665 h 10145"/>
                  <a:gd name="connsiteX2" fmla="*/ 1204 w 8197"/>
                  <a:gd name="connsiteY2" fmla="*/ 1480 h 10145"/>
                  <a:gd name="connsiteX3" fmla="*/ 6994 w 8197"/>
                  <a:gd name="connsiteY3" fmla="*/ 1480 h 10145"/>
                  <a:gd name="connsiteX4" fmla="*/ 6994 w 8197"/>
                  <a:gd name="connsiteY4" fmla="*/ 8665 h 1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7" h="10145">
                    <a:moveTo>
                      <a:pt x="6994" y="8665"/>
                    </a:moveTo>
                    <a:cubicBezTo>
                      <a:pt x="5388" y="10639"/>
                      <a:pt x="2783" y="10639"/>
                      <a:pt x="1204" y="8665"/>
                    </a:cubicBezTo>
                    <a:cubicBezTo>
                      <a:pt x="-401" y="6691"/>
                      <a:pt x="-401" y="3481"/>
                      <a:pt x="1204" y="1480"/>
                    </a:cubicBezTo>
                    <a:cubicBezTo>
                      <a:pt x="2809" y="-493"/>
                      <a:pt x="5415" y="-493"/>
                      <a:pt x="6994" y="1480"/>
                    </a:cubicBezTo>
                    <a:cubicBezTo>
                      <a:pt x="8599" y="3454"/>
                      <a:pt x="8599" y="6665"/>
                      <a:pt x="6994" y="8665"/>
                    </a:cubicBezTo>
                    <a:close/>
                  </a:path>
                </a:pathLst>
              </a:custGeom>
              <a:solidFill>
                <a:srgbClr val="1D2129"/>
              </a:solidFill>
              <a:ln w="0" cap="flat">
                <a:noFill/>
                <a:prstDash val="solid"/>
                <a:miter/>
              </a:ln>
            </p:spPr>
            <p:txBody>
              <a:bodyPr rtlCol="0" anchor="ctr"/>
              <a:lstStyle/>
              <a:p>
                <a:endParaRPr lang="zh-CN" altLang="en-US"/>
              </a:p>
            </p:txBody>
          </p:sp>
          <p:sp>
            <p:nvSpPr>
              <p:cNvPr id="649" name="任意多边形: 形状 648">
                <a:extLst>
                  <a:ext uri="{FF2B5EF4-FFF2-40B4-BE49-F238E27FC236}">
                    <a16:creationId xmlns:a16="http://schemas.microsoft.com/office/drawing/2014/main" id="{3BBD0A65-9F76-2C2D-5184-F220912357E4}"/>
                  </a:ext>
                </a:extLst>
              </p:cNvPr>
              <p:cNvSpPr/>
              <p:nvPr/>
            </p:nvSpPr>
            <p:spPr>
              <a:xfrm>
                <a:off x="9354691" y="4864835"/>
                <a:ext cx="8188" cy="10155"/>
              </a:xfrm>
              <a:custGeom>
                <a:avLst/>
                <a:gdLst>
                  <a:gd name="connsiteX0" fmla="*/ 1204 w 8188"/>
                  <a:gd name="connsiteY0" fmla="*/ 8665 h 10155"/>
                  <a:gd name="connsiteX1" fmla="*/ 1204 w 8188"/>
                  <a:gd name="connsiteY1" fmla="*/ 1480 h 10155"/>
                  <a:gd name="connsiteX2" fmla="*/ 6994 w 8188"/>
                  <a:gd name="connsiteY2" fmla="*/ 1480 h 10155"/>
                  <a:gd name="connsiteX3" fmla="*/ 6994 w 8188"/>
                  <a:gd name="connsiteY3" fmla="*/ 8665 h 10155"/>
                  <a:gd name="connsiteX4" fmla="*/ 1204 w 8188"/>
                  <a:gd name="connsiteY4" fmla="*/ 8665 h 1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8" h="10155">
                    <a:moveTo>
                      <a:pt x="1204" y="8665"/>
                    </a:moveTo>
                    <a:cubicBezTo>
                      <a:pt x="-401" y="6691"/>
                      <a:pt x="-401" y="3481"/>
                      <a:pt x="1204" y="1480"/>
                    </a:cubicBezTo>
                    <a:cubicBezTo>
                      <a:pt x="2810" y="-493"/>
                      <a:pt x="5415" y="-493"/>
                      <a:pt x="6994" y="1480"/>
                    </a:cubicBezTo>
                    <a:cubicBezTo>
                      <a:pt x="8573" y="3454"/>
                      <a:pt x="8599" y="6665"/>
                      <a:pt x="6994" y="8665"/>
                    </a:cubicBezTo>
                    <a:cubicBezTo>
                      <a:pt x="5389" y="10665"/>
                      <a:pt x="2783" y="10639"/>
                      <a:pt x="1204" y="8665"/>
                    </a:cubicBezTo>
                    <a:close/>
                  </a:path>
                </a:pathLst>
              </a:custGeom>
              <a:solidFill>
                <a:srgbClr val="1D2129"/>
              </a:solidFill>
              <a:ln w="0" cap="flat">
                <a:noFill/>
                <a:prstDash val="solid"/>
                <a:miter/>
              </a:ln>
            </p:spPr>
            <p:txBody>
              <a:bodyPr rtlCol="0" anchor="ctr"/>
              <a:lstStyle/>
              <a:p>
                <a:endParaRPr lang="zh-CN" altLang="en-US"/>
              </a:p>
            </p:txBody>
          </p:sp>
          <p:sp>
            <p:nvSpPr>
              <p:cNvPr id="650" name="任意多边形: 形状 649">
                <a:extLst>
                  <a:ext uri="{FF2B5EF4-FFF2-40B4-BE49-F238E27FC236}">
                    <a16:creationId xmlns:a16="http://schemas.microsoft.com/office/drawing/2014/main" id="{10B491E0-3D58-B147-43BB-1FA53788F2A3}"/>
                  </a:ext>
                </a:extLst>
              </p:cNvPr>
              <p:cNvSpPr/>
              <p:nvPr/>
            </p:nvSpPr>
            <p:spPr>
              <a:xfrm>
                <a:off x="9311530" y="4811437"/>
                <a:ext cx="8197" cy="10145"/>
              </a:xfrm>
              <a:custGeom>
                <a:avLst/>
                <a:gdLst>
                  <a:gd name="connsiteX0" fmla="*/ 1204 w 8197"/>
                  <a:gd name="connsiteY0" fmla="*/ 8665 h 10145"/>
                  <a:gd name="connsiteX1" fmla="*/ 1204 w 8197"/>
                  <a:gd name="connsiteY1" fmla="*/ 1480 h 10145"/>
                  <a:gd name="connsiteX2" fmla="*/ 6994 w 8197"/>
                  <a:gd name="connsiteY2" fmla="*/ 1480 h 10145"/>
                  <a:gd name="connsiteX3" fmla="*/ 6994 w 8197"/>
                  <a:gd name="connsiteY3" fmla="*/ 8665 h 10145"/>
                  <a:gd name="connsiteX4" fmla="*/ 1204 w 8197"/>
                  <a:gd name="connsiteY4" fmla="*/ 8665 h 10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7" h="10145">
                    <a:moveTo>
                      <a:pt x="1204" y="8665"/>
                    </a:moveTo>
                    <a:cubicBezTo>
                      <a:pt x="-401" y="6691"/>
                      <a:pt x="-401" y="3481"/>
                      <a:pt x="1204" y="1480"/>
                    </a:cubicBezTo>
                    <a:cubicBezTo>
                      <a:pt x="2809" y="-493"/>
                      <a:pt x="5415" y="-493"/>
                      <a:pt x="6994" y="1480"/>
                    </a:cubicBezTo>
                    <a:cubicBezTo>
                      <a:pt x="8599" y="3454"/>
                      <a:pt x="8599" y="6665"/>
                      <a:pt x="6994" y="8665"/>
                    </a:cubicBezTo>
                    <a:cubicBezTo>
                      <a:pt x="5388" y="10639"/>
                      <a:pt x="2783" y="10639"/>
                      <a:pt x="1204" y="8665"/>
                    </a:cubicBezTo>
                    <a:close/>
                  </a:path>
                </a:pathLst>
              </a:custGeom>
              <a:solidFill>
                <a:srgbClr val="1D2129"/>
              </a:solidFill>
              <a:ln w="0" cap="flat">
                <a:noFill/>
                <a:prstDash val="solid"/>
                <a:miter/>
              </a:ln>
            </p:spPr>
            <p:txBody>
              <a:bodyPr rtlCol="0" anchor="ctr"/>
              <a:lstStyle/>
              <a:p>
                <a:endParaRPr lang="zh-CN" altLang="en-US"/>
              </a:p>
            </p:txBody>
          </p:sp>
          <p:sp>
            <p:nvSpPr>
              <p:cNvPr id="651" name="任意多边形: 形状 650">
                <a:extLst>
                  <a:ext uri="{FF2B5EF4-FFF2-40B4-BE49-F238E27FC236}">
                    <a16:creationId xmlns:a16="http://schemas.microsoft.com/office/drawing/2014/main" id="{FCA0A3EF-4DD3-17E4-3081-98045D759E1C}"/>
                  </a:ext>
                </a:extLst>
              </p:cNvPr>
              <p:cNvSpPr/>
              <p:nvPr/>
            </p:nvSpPr>
            <p:spPr>
              <a:xfrm>
                <a:off x="9260703" y="4711409"/>
                <a:ext cx="297155" cy="153249"/>
              </a:xfrm>
              <a:custGeom>
                <a:avLst/>
                <a:gdLst>
                  <a:gd name="connsiteX0" fmla="*/ 26 w 297155"/>
                  <a:gd name="connsiteY0" fmla="*/ 0 h 153249"/>
                  <a:gd name="connsiteX1" fmla="*/ 72506 w 297155"/>
                  <a:gd name="connsiteY1" fmla="*/ 0 h 153249"/>
                  <a:gd name="connsiteX2" fmla="*/ 152828 w 297155"/>
                  <a:gd name="connsiteY2" fmla="*/ 50846 h 153249"/>
                  <a:gd name="connsiteX3" fmla="*/ 287628 w 297155"/>
                  <a:gd name="connsiteY3" fmla="*/ 50846 h 153249"/>
                  <a:gd name="connsiteX4" fmla="*/ 297155 w 297155"/>
                  <a:gd name="connsiteY4" fmla="*/ 62347 h 153249"/>
                  <a:gd name="connsiteX5" fmla="*/ 297155 w 297155"/>
                  <a:gd name="connsiteY5" fmla="*/ 124720 h 153249"/>
                  <a:gd name="connsiteX6" fmla="*/ 273522 w 297155"/>
                  <a:gd name="connsiteY6" fmla="*/ 153249 h 153249"/>
                  <a:gd name="connsiteX7" fmla="*/ 159013 w 297155"/>
                  <a:gd name="connsiteY7" fmla="*/ 153249 h 153249"/>
                  <a:gd name="connsiteX8" fmla="*/ 159013 w 297155"/>
                  <a:gd name="connsiteY8" fmla="*/ 116536 h 153249"/>
                  <a:gd name="connsiteX9" fmla="*/ 70927 w 297155"/>
                  <a:gd name="connsiteY9" fmla="*/ 8001 h 153249"/>
                  <a:gd name="connsiteX10" fmla="*/ 0 w 297155"/>
                  <a:gd name="connsiteY10" fmla="*/ 48504 h 153249"/>
                  <a:gd name="connsiteX11" fmla="*/ 0 w 297155"/>
                  <a:gd name="connsiteY11" fmla="*/ 0 h 15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7155" h="153249">
                    <a:moveTo>
                      <a:pt x="26" y="0"/>
                    </a:moveTo>
                    <a:lnTo>
                      <a:pt x="72506" y="0"/>
                    </a:lnTo>
                    <a:cubicBezTo>
                      <a:pt x="111193" y="0"/>
                      <a:pt x="136616" y="21502"/>
                      <a:pt x="152828" y="50846"/>
                    </a:cubicBezTo>
                    <a:lnTo>
                      <a:pt x="287628" y="50846"/>
                    </a:lnTo>
                    <a:cubicBezTo>
                      <a:pt x="292892" y="50846"/>
                      <a:pt x="297155" y="56004"/>
                      <a:pt x="297155" y="62347"/>
                    </a:cubicBezTo>
                    <a:lnTo>
                      <a:pt x="297155" y="124720"/>
                    </a:lnTo>
                    <a:cubicBezTo>
                      <a:pt x="297155" y="140485"/>
                      <a:pt x="286575" y="153249"/>
                      <a:pt x="273522" y="153249"/>
                    </a:cubicBezTo>
                    <a:lnTo>
                      <a:pt x="159013" y="153249"/>
                    </a:lnTo>
                    <a:lnTo>
                      <a:pt x="159013" y="116536"/>
                    </a:lnTo>
                    <a:cubicBezTo>
                      <a:pt x="159013" y="48004"/>
                      <a:pt x="119588" y="8001"/>
                      <a:pt x="70927" y="8001"/>
                    </a:cubicBezTo>
                    <a:cubicBezTo>
                      <a:pt x="41819" y="8001"/>
                      <a:pt x="16028" y="22318"/>
                      <a:pt x="0" y="48504"/>
                    </a:cubicBezTo>
                    <a:lnTo>
                      <a:pt x="0" y="0"/>
                    </a:lnTo>
                    <a:close/>
                  </a:path>
                </a:pathLst>
              </a:custGeom>
              <a:solidFill>
                <a:srgbClr val="333945"/>
              </a:solidFill>
              <a:ln w="0" cap="flat">
                <a:noFill/>
                <a:prstDash val="solid"/>
                <a:miter/>
              </a:ln>
            </p:spPr>
            <p:txBody>
              <a:bodyPr rtlCol="0" anchor="ctr"/>
              <a:lstStyle/>
              <a:p>
                <a:endParaRPr lang="zh-CN" altLang="en-US"/>
              </a:p>
            </p:txBody>
          </p:sp>
          <p:sp>
            <p:nvSpPr>
              <p:cNvPr id="652" name="任意多边形: 形状 651">
                <a:extLst>
                  <a:ext uri="{FF2B5EF4-FFF2-40B4-BE49-F238E27FC236}">
                    <a16:creationId xmlns:a16="http://schemas.microsoft.com/office/drawing/2014/main" id="{0B2E8BC9-A321-0B80-C093-FFB833351CB7}"/>
                  </a:ext>
                </a:extLst>
              </p:cNvPr>
              <p:cNvSpPr/>
              <p:nvPr/>
            </p:nvSpPr>
            <p:spPr>
              <a:xfrm>
                <a:off x="9204383" y="4714962"/>
                <a:ext cx="127246" cy="149696"/>
              </a:xfrm>
              <a:custGeom>
                <a:avLst/>
                <a:gdLst>
                  <a:gd name="connsiteX0" fmla="*/ 90797 w 127246"/>
                  <a:gd name="connsiteY0" fmla="*/ 0 h 149696"/>
                  <a:gd name="connsiteX1" fmla="*/ 0 w 127246"/>
                  <a:gd name="connsiteY1" fmla="*/ 108535 h 149696"/>
                  <a:gd name="connsiteX2" fmla="*/ 0 w 127246"/>
                  <a:gd name="connsiteY2" fmla="*/ 149696 h 149696"/>
                  <a:gd name="connsiteX3" fmla="*/ 39450 w 127246"/>
                  <a:gd name="connsiteY3" fmla="*/ 149696 h 149696"/>
                  <a:gd name="connsiteX4" fmla="*/ 39450 w 127246"/>
                  <a:gd name="connsiteY4" fmla="*/ 115430 h 149696"/>
                  <a:gd name="connsiteX5" fmla="*/ 127247 w 127246"/>
                  <a:gd name="connsiteY5" fmla="*/ 0 h 149696"/>
                  <a:gd name="connsiteX6" fmla="*/ 90770 w 127246"/>
                  <a:gd name="connsiteY6" fmla="*/ 0 h 1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46" h="149696">
                    <a:moveTo>
                      <a:pt x="90797" y="0"/>
                    </a:moveTo>
                    <a:cubicBezTo>
                      <a:pt x="40661" y="0"/>
                      <a:pt x="0" y="39977"/>
                      <a:pt x="0" y="108535"/>
                    </a:cubicBezTo>
                    <a:lnTo>
                      <a:pt x="0" y="149696"/>
                    </a:lnTo>
                    <a:lnTo>
                      <a:pt x="39450" y="149696"/>
                    </a:lnTo>
                    <a:lnTo>
                      <a:pt x="39450" y="115430"/>
                    </a:lnTo>
                    <a:cubicBezTo>
                      <a:pt x="39450" y="54136"/>
                      <a:pt x="80927" y="0"/>
                      <a:pt x="127247" y="0"/>
                    </a:cubicBezTo>
                    <a:lnTo>
                      <a:pt x="90770" y="0"/>
                    </a:lnTo>
                    <a:close/>
                  </a:path>
                </a:pathLst>
              </a:custGeom>
              <a:solidFill>
                <a:srgbClr val="EB4E33"/>
              </a:solidFill>
              <a:ln w="0" cap="flat">
                <a:noFill/>
                <a:prstDash val="solid"/>
                <a:miter/>
              </a:ln>
            </p:spPr>
            <p:txBody>
              <a:bodyPr rtlCol="0" anchor="ctr"/>
              <a:lstStyle/>
              <a:p>
                <a:endParaRPr lang="zh-CN" altLang="en-US"/>
              </a:p>
            </p:txBody>
          </p:sp>
          <p:sp>
            <p:nvSpPr>
              <p:cNvPr id="653" name="任意多边形: 形状 652">
                <a:extLst>
                  <a:ext uri="{FF2B5EF4-FFF2-40B4-BE49-F238E27FC236}">
                    <a16:creationId xmlns:a16="http://schemas.microsoft.com/office/drawing/2014/main" id="{6C049A4C-D373-92C8-3903-F5FEDE359CB4}"/>
                  </a:ext>
                </a:extLst>
              </p:cNvPr>
              <p:cNvSpPr/>
              <p:nvPr/>
            </p:nvSpPr>
            <p:spPr>
              <a:xfrm>
                <a:off x="9240886" y="4714962"/>
                <a:ext cx="181593" cy="149696"/>
              </a:xfrm>
              <a:custGeom>
                <a:avLst/>
                <a:gdLst>
                  <a:gd name="connsiteX0" fmla="*/ 174645 w 181593"/>
                  <a:gd name="connsiteY0" fmla="*/ 149696 h 149696"/>
                  <a:gd name="connsiteX1" fmla="*/ 174645 w 181593"/>
                  <a:gd name="connsiteY1" fmla="*/ 115430 h 149696"/>
                  <a:gd name="connsiteX2" fmla="*/ 90770 w 181593"/>
                  <a:gd name="connsiteY2" fmla="*/ 18396 h 149696"/>
                  <a:gd name="connsiteX3" fmla="*/ 6895 w 181593"/>
                  <a:gd name="connsiteY3" fmla="*/ 115430 h 149696"/>
                  <a:gd name="connsiteX4" fmla="*/ 6895 w 181593"/>
                  <a:gd name="connsiteY4" fmla="*/ 149696 h 149696"/>
                  <a:gd name="connsiteX5" fmla="*/ 0 w 181593"/>
                  <a:gd name="connsiteY5" fmla="*/ 149696 h 149696"/>
                  <a:gd name="connsiteX6" fmla="*/ 0 w 181593"/>
                  <a:gd name="connsiteY6" fmla="*/ 108535 h 149696"/>
                  <a:gd name="connsiteX7" fmla="*/ 90797 w 181593"/>
                  <a:gd name="connsiteY7" fmla="*/ 0 h 149696"/>
                  <a:gd name="connsiteX8" fmla="*/ 181593 w 181593"/>
                  <a:gd name="connsiteY8" fmla="*/ 108535 h 149696"/>
                  <a:gd name="connsiteX9" fmla="*/ 181593 w 181593"/>
                  <a:gd name="connsiteY9" fmla="*/ 149696 h 149696"/>
                  <a:gd name="connsiteX10" fmla="*/ 174698 w 181593"/>
                  <a:gd name="connsiteY10" fmla="*/ 149696 h 1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593" h="149696">
                    <a:moveTo>
                      <a:pt x="174645" y="149696"/>
                    </a:moveTo>
                    <a:lnTo>
                      <a:pt x="174645" y="115430"/>
                    </a:lnTo>
                    <a:cubicBezTo>
                      <a:pt x="174645" y="54136"/>
                      <a:pt x="137090" y="18396"/>
                      <a:pt x="90770" y="18396"/>
                    </a:cubicBezTo>
                    <a:cubicBezTo>
                      <a:pt x="44451" y="18396"/>
                      <a:pt x="6895" y="54162"/>
                      <a:pt x="6895" y="115430"/>
                    </a:cubicBezTo>
                    <a:lnTo>
                      <a:pt x="6895" y="149696"/>
                    </a:lnTo>
                    <a:lnTo>
                      <a:pt x="0" y="149696"/>
                    </a:lnTo>
                    <a:lnTo>
                      <a:pt x="0" y="108535"/>
                    </a:lnTo>
                    <a:cubicBezTo>
                      <a:pt x="0" y="40003"/>
                      <a:pt x="40635" y="0"/>
                      <a:pt x="90797" y="0"/>
                    </a:cubicBezTo>
                    <a:cubicBezTo>
                      <a:pt x="140959" y="0"/>
                      <a:pt x="181593" y="39977"/>
                      <a:pt x="181593" y="108535"/>
                    </a:cubicBezTo>
                    <a:lnTo>
                      <a:pt x="181593" y="149696"/>
                    </a:lnTo>
                    <a:lnTo>
                      <a:pt x="174698" y="149696"/>
                    </a:lnTo>
                    <a:close/>
                  </a:path>
                </a:pathLst>
              </a:custGeom>
              <a:solidFill>
                <a:srgbClr val="FF5538"/>
              </a:solidFill>
              <a:ln w="0" cap="flat">
                <a:noFill/>
                <a:prstDash val="solid"/>
                <a:miter/>
              </a:ln>
            </p:spPr>
            <p:txBody>
              <a:bodyPr rtlCol="0" anchor="ctr"/>
              <a:lstStyle/>
              <a:p>
                <a:endParaRPr lang="zh-CN" altLang="en-US"/>
              </a:p>
            </p:txBody>
          </p:sp>
          <p:sp>
            <p:nvSpPr>
              <p:cNvPr id="654" name="任意多边形: 形状 653">
                <a:extLst>
                  <a:ext uri="{FF2B5EF4-FFF2-40B4-BE49-F238E27FC236}">
                    <a16:creationId xmlns:a16="http://schemas.microsoft.com/office/drawing/2014/main" id="{B1242C6C-D78A-0C50-526E-89434F75FF05}"/>
                  </a:ext>
                </a:extLst>
              </p:cNvPr>
              <p:cNvSpPr/>
              <p:nvPr/>
            </p:nvSpPr>
            <p:spPr>
              <a:xfrm rot="10800000">
                <a:off x="9431585" y="4772308"/>
                <a:ext cx="78822" cy="28949"/>
              </a:xfrm>
              <a:custGeom>
                <a:avLst/>
                <a:gdLst>
                  <a:gd name="connsiteX0" fmla="*/ 6027 w 78822"/>
                  <a:gd name="connsiteY0" fmla="*/ 0 h 28949"/>
                  <a:gd name="connsiteX1" fmla="*/ 72769 w 78822"/>
                  <a:gd name="connsiteY1" fmla="*/ 0 h 28949"/>
                  <a:gd name="connsiteX2" fmla="*/ 78822 w 78822"/>
                  <a:gd name="connsiteY2" fmla="*/ 6053 h 28949"/>
                  <a:gd name="connsiteX3" fmla="*/ 78822 w 78822"/>
                  <a:gd name="connsiteY3" fmla="*/ 13159 h 28949"/>
                  <a:gd name="connsiteX4" fmla="*/ 63031 w 78822"/>
                  <a:gd name="connsiteY4" fmla="*/ 28950 h 28949"/>
                  <a:gd name="connsiteX5" fmla="*/ 15791 w 78822"/>
                  <a:gd name="connsiteY5" fmla="*/ 28950 h 28949"/>
                  <a:gd name="connsiteX6" fmla="*/ 0 w 78822"/>
                  <a:gd name="connsiteY6" fmla="*/ 13159 h 28949"/>
                  <a:gd name="connsiteX7" fmla="*/ 0 w 78822"/>
                  <a:gd name="connsiteY7" fmla="*/ 6053 h 28949"/>
                  <a:gd name="connsiteX8" fmla="*/ 6053 w 78822"/>
                  <a:gd name="connsiteY8" fmla="*/ 0 h 2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22" h="28949">
                    <a:moveTo>
                      <a:pt x="6027" y="0"/>
                    </a:moveTo>
                    <a:lnTo>
                      <a:pt x="72769" y="0"/>
                    </a:lnTo>
                    <a:cubicBezTo>
                      <a:pt x="76111" y="0"/>
                      <a:pt x="78822" y="2711"/>
                      <a:pt x="78822" y="6053"/>
                    </a:cubicBezTo>
                    <a:lnTo>
                      <a:pt x="78822" y="13159"/>
                    </a:lnTo>
                    <a:cubicBezTo>
                      <a:pt x="78822" y="21870"/>
                      <a:pt x="71743" y="28950"/>
                      <a:pt x="63031" y="28950"/>
                    </a:cubicBezTo>
                    <a:lnTo>
                      <a:pt x="15791" y="28950"/>
                    </a:lnTo>
                    <a:cubicBezTo>
                      <a:pt x="7080" y="28950"/>
                      <a:pt x="0" y="21870"/>
                      <a:pt x="0" y="13159"/>
                    </a:cubicBezTo>
                    <a:lnTo>
                      <a:pt x="0" y="6053"/>
                    </a:lnTo>
                    <a:cubicBezTo>
                      <a:pt x="0" y="2711"/>
                      <a:pt x="2711" y="0"/>
                      <a:pt x="6053" y="0"/>
                    </a:cubicBezTo>
                    <a:close/>
                  </a:path>
                </a:pathLst>
              </a:custGeom>
              <a:solidFill>
                <a:srgbClr val="1D2129"/>
              </a:solidFill>
              <a:ln w="0" cap="flat">
                <a:noFill/>
                <a:prstDash val="solid"/>
                <a:miter/>
              </a:ln>
            </p:spPr>
            <p:txBody>
              <a:bodyPr rtlCol="0" anchor="ctr"/>
              <a:lstStyle/>
              <a:p>
                <a:endParaRPr lang="zh-CN" altLang="en-US"/>
              </a:p>
            </p:txBody>
          </p:sp>
          <p:sp>
            <p:nvSpPr>
              <p:cNvPr id="655" name="任意多边形: 形状 654">
                <a:extLst>
                  <a:ext uri="{FF2B5EF4-FFF2-40B4-BE49-F238E27FC236}">
                    <a16:creationId xmlns:a16="http://schemas.microsoft.com/office/drawing/2014/main" id="{FF3C5B3A-9E95-68A0-5B78-FF655A665B63}"/>
                  </a:ext>
                </a:extLst>
              </p:cNvPr>
              <p:cNvSpPr/>
              <p:nvPr/>
            </p:nvSpPr>
            <p:spPr>
              <a:xfrm rot="10800000">
                <a:off x="9431585" y="4821575"/>
                <a:ext cx="78822" cy="28949"/>
              </a:xfrm>
              <a:custGeom>
                <a:avLst/>
                <a:gdLst>
                  <a:gd name="connsiteX0" fmla="*/ 6027 w 78822"/>
                  <a:gd name="connsiteY0" fmla="*/ 0 h 28949"/>
                  <a:gd name="connsiteX1" fmla="*/ 72769 w 78822"/>
                  <a:gd name="connsiteY1" fmla="*/ 0 h 28949"/>
                  <a:gd name="connsiteX2" fmla="*/ 78822 w 78822"/>
                  <a:gd name="connsiteY2" fmla="*/ 6053 h 28949"/>
                  <a:gd name="connsiteX3" fmla="*/ 78822 w 78822"/>
                  <a:gd name="connsiteY3" fmla="*/ 13159 h 28949"/>
                  <a:gd name="connsiteX4" fmla="*/ 63031 w 78822"/>
                  <a:gd name="connsiteY4" fmla="*/ 28950 h 28949"/>
                  <a:gd name="connsiteX5" fmla="*/ 15791 w 78822"/>
                  <a:gd name="connsiteY5" fmla="*/ 28950 h 28949"/>
                  <a:gd name="connsiteX6" fmla="*/ 0 w 78822"/>
                  <a:gd name="connsiteY6" fmla="*/ 13159 h 28949"/>
                  <a:gd name="connsiteX7" fmla="*/ 0 w 78822"/>
                  <a:gd name="connsiteY7" fmla="*/ 6053 h 28949"/>
                  <a:gd name="connsiteX8" fmla="*/ 6053 w 78822"/>
                  <a:gd name="connsiteY8" fmla="*/ 0 h 2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22" h="28949">
                    <a:moveTo>
                      <a:pt x="6027" y="0"/>
                    </a:moveTo>
                    <a:lnTo>
                      <a:pt x="72769" y="0"/>
                    </a:lnTo>
                    <a:cubicBezTo>
                      <a:pt x="76111" y="0"/>
                      <a:pt x="78822" y="2711"/>
                      <a:pt x="78822" y="6053"/>
                    </a:cubicBezTo>
                    <a:lnTo>
                      <a:pt x="78822" y="13159"/>
                    </a:lnTo>
                    <a:cubicBezTo>
                      <a:pt x="78822" y="21870"/>
                      <a:pt x="71743" y="28950"/>
                      <a:pt x="63031" y="28950"/>
                    </a:cubicBezTo>
                    <a:lnTo>
                      <a:pt x="15791" y="28950"/>
                    </a:lnTo>
                    <a:cubicBezTo>
                      <a:pt x="7080" y="28950"/>
                      <a:pt x="0" y="21870"/>
                      <a:pt x="0" y="13159"/>
                    </a:cubicBezTo>
                    <a:lnTo>
                      <a:pt x="0" y="6053"/>
                    </a:lnTo>
                    <a:cubicBezTo>
                      <a:pt x="0" y="2711"/>
                      <a:pt x="2711" y="0"/>
                      <a:pt x="6053" y="0"/>
                    </a:cubicBezTo>
                    <a:close/>
                  </a:path>
                </a:pathLst>
              </a:custGeom>
              <a:solidFill>
                <a:srgbClr val="1D2129"/>
              </a:solidFill>
              <a:ln w="0" cap="flat">
                <a:noFill/>
                <a:prstDash val="solid"/>
                <a:miter/>
              </a:ln>
            </p:spPr>
            <p:txBody>
              <a:bodyPr rtlCol="0" anchor="ctr"/>
              <a:lstStyle/>
              <a:p>
                <a:endParaRPr lang="zh-CN" altLang="en-US"/>
              </a:p>
            </p:txBody>
          </p:sp>
          <p:sp>
            <p:nvSpPr>
              <p:cNvPr id="656" name="任意多边形: 形状 655">
                <a:extLst>
                  <a:ext uri="{FF2B5EF4-FFF2-40B4-BE49-F238E27FC236}">
                    <a16:creationId xmlns:a16="http://schemas.microsoft.com/office/drawing/2014/main" id="{27A9E1A4-CB2E-6C46-3D2C-7812C0DE3B9A}"/>
                  </a:ext>
                </a:extLst>
              </p:cNvPr>
              <p:cNvSpPr/>
              <p:nvPr/>
            </p:nvSpPr>
            <p:spPr>
              <a:xfrm>
                <a:off x="9537883" y="4552370"/>
                <a:ext cx="19975" cy="37239"/>
              </a:xfrm>
              <a:custGeom>
                <a:avLst/>
                <a:gdLst>
                  <a:gd name="connsiteX0" fmla="*/ 26 w 19975"/>
                  <a:gd name="connsiteY0" fmla="*/ 2658 h 37239"/>
                  <a:gd name="connsiteX1" fmla="*/ 2158 w 19975"/>
                  <a:gd name="connsiteY1" fmla="*/ 22554 h 37239"/>
                  <a:gd name="connsiteX2" fmla="*/ 10238 w 19975"/>
                  <a:gd name="connsiteY2" fmla="*/ 33871 h 37239"/>
                  <a:gd name="connsiteX3" fmla="*/ 19975 w 19975"/>
                  <a:gd name="connsiteY3" fmla="*/ 37240 h 37239"/>
                  <a:gd name="connsiteX4" fmla="*/ 19975 w 19975"/>
                  <a:gd name="connsiteY4" fmla="*/ 37240 h 37239"/>
                  <a:gd name="connsiteX5" fmla="*/ 16738 w 19975"/>
                  <a:gd name="connsiteY5" fmla="*/ 0 h 37239"/>
                  <a:gd name="connsiteX6" fmla="*/ 7316 w 19975"/>
                  <a:gd name="connsiteY6" fmla="*/ 0 h 37239"/>
                  <a:gd name="connsiteX7" fmla="*/ 0 w 19975"/>
                  <a:gd name="connsiteY7" fmla="*/ 2658 h 3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 h="37239">
                    <a:moveTo>
                      <a:pt x="26" y="2658"/>
                    </a:moveTo>
                    <a:lnTo>
                      <a:pt x="2158" y="22554"/>
                    </a:lnTo>
                    <a:cubicBezTo>
                      <a:pt x="2737" y="27923"/>
                      <a:pt x="5895" y="32371"/>
                      <a:pt x="10238" y="33871"/>
                    </a:cubicBezTo>
                    <a:lnTo>
                      <a:pt x="19975" y="37240"/>
                    </a:lnTo>
                    <a:lnTo>
                      <a:pt x="19975" y="37240"/>
                    </a:lnTo>
                    <a:cubicBezTo>
                      <a:pt x="19975" y="33187"/>
                      <a:pt x="18738" y="19265"/>
                      <a:pt x="16738" y="0"/>
                    </a:cubicBezTo>
                    <a:lnTo>
                      <a:pt x="7316" y="0"/>
                    </a:lnTo>
                    <a:cubicBezTo>
                      <a:pt x="6079" y="0"/>
                      <a:pt x="3290" y="1105"/>
                      <a:pt x="0" y="2658"/>
                    </a:cubicBezTo>
                    <a:close/>
                  </a:path>
                </a:pathLst>
              </a:custGeom>
              <a:solidFill>
                <a:srgbClr val="293045"/>
              </a:solidFill>
              <a:ln w="0" cap="flat">
                <a:noFill/>
                <a:prstDash val="solid"/>
                <a:miter/>
              </a:ln>
            </p:spPr>
            <p:txBody>
              <a:bodyPr rtlCol="0" anchor="ctr"/>
              <a:lstStyle/>
              <a:p>
                <a:endParaRPr lang="zh-CN" altLang="en-US"/>
              </a:p>
            </p:txBody>
          </p:sp>
          <p:sp>
            <p:nvSpPr>
              <p:cNvPr id="657" name="任意多边形: 形状 656">
                <a:extLst>
                  <a:ext uri="{FF2B5EF4-FFF2-40B4-BE49-F238E27FC236}">
                    <a16:creationId xmlns:a16="http://schemas.microsoft.com/office/drawing/2014/main" id="{AC7AA25D-417A-C9F1-D909-5F457FD3D13D}"/>
                  </a:ext>
                </a:extLst>
              </p:cNvPr>
              <p:cNvSpPr/>
              <p:nvPr/>
            </p:nvSpPr>
            <p:spPr>
              <a:xfrm>
                <a:off x="8959416" y="4304166"/>
                <a:ext cx="301313" cy="407242"/>
              </a:xfrm>
              <a:custGeom>
                <a:avLst/>
                <a:gdLst>
                  <a:gd name="connsiteX0" fmla="*/ 0 w 301313"/>
                  <a:gd name="connsiteY0" fmla="*/ 0 h 407242"/>
                  <a:gd name="connsiteX1" fmla="*/ 301313 w 301313"/>
                  <a:gd name="connsiteY1" fmla="*/ 0 h 407242"/>
                  <a:gd name="connsiteX2" fmla="*/ 301313 w 301313"/>
                  <a:gd name="connsiteY2" fmla="*/ 407243 h 407242"/>
                  <a:gd name="connsiteX3" fmla="*/ 0 w 301313"/>
                  <a:gd name="connsiteY3" fmla="*/ 407243 h 407242"/>
                </a:gdLst>
                <a:ahLst/>
                <a:cxnLst>
                  <a:cxn ang="0">
                    <a:pos x="connsiteX0" y="connsiteY0"/>
                  </a:cxn>
                  <a:cxn ang="0">
                    <a:pos x="connsiteX1" y="connsiteY1"/>
                  </a:cxn>
                  <a:cxn ang="0">
                    <a:pos x="connsiteX2" y="connsiteY2"/>
                  </a:cxn>
                  <a:cxn ang="0">
                    <a:pos x="connsiteX3" y="connsiteY3"/>
                  </a:cxn>
                </a:cxnLst>
                <a:rect l="l" t="t" r="r" b="b"/>
                <a:pathLst>
                  <a:path w="301313" h="407242">
                    <a:moveTo>
                      <a:pt x="0" y="0"/>
                    </a:moveTo>
                    <a:lnTo>
                      <a:pt x="301313" y="0"/>
                    </a:lnTo>
                    <a:lnTo>
                      <a:pt x="301313" y="407243"/>
                    </a:lnTo>
                    <a:lnTo>
                      <a:pt x="0" y="407243"/>
                    </a:lnTo>
                    <a:close/>
                  </a:path>
                </a:pathLst>
              </a:custGeom>
              <a:solidFill>
                <a:srgbClr val="D43F26"/>
              </a:solidFill>
              <a:ln w="0" cap="flat">
                <a:noFill/>
                <a:prstDash val="solid"/>
                <a:miter/>
              </a:ln>
            </p:spPr>
            <p:txBody>
              <a:bodyPr rtlCol="0" anchor="ctr"/>
              <a:lstStyle/>
              <a:p>
                <a:endParaRPr lang="zh-CN" altLang="en-US"/>
              </a:p>
            </p:txBody>
          </p:sp>
          <p:sp>
            <p:nvSpPr>
              <p:cNvPr id="658" name="任意多边形: 形状 657">
                <a:extLst>
                  <a:ext uri="{FF2B5EF4-FFF2-40B4-BE49-F238E27FC236}">
                    <a16:creationId xmlns:a16="http://schemas.microsoft.com/office/drawing/2014/main" id="{1940A11F-FFB1-1DBE-A584-992738C0E049}"/>
                  </a:ext>
                </a:extLst>
              </p:cNvPr>
              <p:cNvSpPr/>
              <p:nvPr/>
            </p:nvSpPr>
            <p:spPr>
              <a:xfrm>
                <a:off x="8973865" y="4599400"/>
                <a:ext cx="272416" cy="72111"/>
              </a:xfrm>
              <a:custGeom>
                <a:avLst/>
                <a:gdLst>
                  <a:gd name="connsiteX0" fmla="*/ 36029 w 272416"/>
                  <a:gd name="connsiteY0" fmla="*/ 0 h 72111"/>
                  <a:gd name="connsiteX1" fmla="*/ 236387 w 272416"/>
                  <a:gd name="connsiteY1" fmla="*/ 0 h 72111"/>
                  <a:gd name="connsiteX2" fmla="*/ 272416 w 272416"/>
                  <a:gd name="connsiteY2" fmla="*/ 36029 h 72111"/>
                  <a:gd name="connsiteX3" fmla="*/ 272416 w 272416"/>
                  <a:gd name="connsiteY3" fmla="*/ 36082 h 72111"/>
                  <a:gd name="connsiteX4" fmla="*/ 236387 w 272416"/>
                  <a:gd name="connsiteY4" fmla="*/ 72111 h 72111"/>
                  <a:gd name="connsiteX5" fmla="*/ 36029 w 272416"/>
                  <a:gd name="connsiteY5" fmla="*/ 72111 h 72111"/>
                  <a:gd name="connsiteX6" fmla="*/ 0 w 272416"/>
                  <a:gd name="connsiteY6" fmla="*/ 36082 h 72111"/>
                  <a:gd name="connsiteX7" fmla="*/ 0 w 272416"/>
                  <a:gd name="connsiteY7" fmla="*/ 36029 h 72111"/>
                  <a:gd name="connsiteX8" fmla="*/ 36029 w 272416"/>
                  <a:gd name="connsiteY8" fmla="*/ 0 h 7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416" h="72111">
                    <a:moveTo>
                      <a:pt x="36029" y="0"/>
                    </a:moveTo>
                    <a:lnTo>
                      <a:pt x="236387" y="0"/>
                    </a:lnTo>
                    <a:cubicBezTo>
                      <a:pt x="256257" y="0"/>
                      <a:pt x="272416" y="16133"/>
                      <a:pt x="272416" y="36029"/>
                    </a:cubicBezTo>
                    <a:lnTo>
                      <a:pt x="272416" y="36082"/>
                    </a:lnTo>
                    <a:cubicBezTo>
                      <a:pt x="272416" y="55952"/>
                      <a:pt x="256284" y="72111"/>
                      <a:pt x="236387" y="72111"/>
                    </a:cubicBezTo>
                    <a:lnTo>
                      <a:pt x="36029" y="72111"/>
                    </a:lnTo>
                    <a:cubicBezTo>
                      <a:pt x="16159" y="72111"/>
                      <a:pt x="0" y="55978"/>
                      <a:pt x="0" y="36082"/>
                    </a:cubicBezTo>
                    <a:lnTo>
                      <a:pt x="0" y="36029"/>
                    </a:lnTo>
                    <a:cubicBezTo>
                      <a:pt x="0" y="16159"/>
                      <a:pt x="16133" y="0"/>
                      <a:pt x="36029" y="0"/>
                    </a:cubicBezTo>
                    <a:close/>
                  </a:path>
                </a:pathLst>
              </a:custGeom>
              <a:solidFill>
                <a:srgbClr val="000000">
                  <a:alpha val="20000"/>
                </a:srgbClr>
              </a:solidFill>
              <a:ln w="0" cap="flat">
                <a:noFill/>
                <a:prstDash val="solid"/>
                <a:miter/>
              </a:ln>
            </p:spPr>
            <p:txBody>
              <a:bodyPr rtlCol="0" anchor="ctr"/>
              <a:lstStyle/>
              <a:p>
                <a:endParaRPr lang="zh-CN" altLang="en-US"/>
              </a:p>
            </p:txBody>
          </p:sp>
          <p:sp>
            <p:nvSpPr>
              <p:cNvPr id="659" name="任意多边形: 形状 658">
                <a:extLst>
                  <a:ext uri="{FF2B5EF4-FFF2-40B4-BE49-F238E27FC236}">
                    <a16:creationId xmlns:a16="http://schemas.microsoft.com/office/drawing/2014/main" id="{BCBC656C-B1BD-9EFD-610D-0A5A8C44336F}"/>
                  </a:ext>
                </a:extLst>
              </p:cNvPr>
              <p:cNvSpPr/>
              <p:nvPr/>
            </p:nvSpPr>
            <p:spPr>
              <a:xfrm>
                <a:off x="8973891" y="4353880"/>
                <a:ext cx="272390" cy="223228"/>
              </a:xfrm>
              <a:custGeom>
                <a:avLst/>
                <a:gdLst>
                  <a:gd name="connsiteX0" fmla="*/ 236361 w 272390"/>
                  <a:gd name="connsiteY0" fmla="*/ 0 h 223228"/>
                  <a:gd name="connsiteX1" fmla="*/ 272390 w 272390"/>
                  <a:gd name="connsiteY1" fmla="*/ 36029 h 223228"/>
                  <a:gd name="connsiteX2" fmla="*/ 272390 w 272390"/>
                  <a:gd name="connsiteY2" fmla="*/ 187199 h 223228"/>
                  <a:gd name="connsiteX3" fmla="*/ 236361 w 272390"/>
                  <a:gd name="connsiteY3" fmla="*/ 223228 h 223228"/>
                  <a:gd name="connsiteX4" fmla="*/ 36029 w 272390"/>
                  <a:gd name="connsiteY4" fmla="*/ 223228 h 223228"/>
                  <a:gd name="connsiteX5" fmla="*/ 0 w 272390"/>
                  <a:gd name="connsiteY5" fmla="*/ 187199 h 223228"/>
                  <a:gd name="connsiteX6" fmla="*/ 0 w 272390"/>
                  <a:gd name="connsiteY6" fmla="*/ 36029 h 223228"/>
                  <a:gd name="connsiteX7" fmla="*/ 36029 w 272390"/>
                  <a:gd name="connsiteY7" fmla="*/ 0 h 22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390" h="223228">
                    <a:moveTo>
                      <a:pt x="236361" y="0"/>
                    </a:moveTo>
                    <a:cubicBezTo>
                      <a:pt x="256259" y="0"/>
                      <a:pt x="272390" y="16131"/>
                      <a:pt x="272390" y="36029"/>
                    </a:cubicBezTo>
                    <a:lnTo>
                      <a:pt x="272390" y="187199"/>
                    </a:lnTo>
                    <a:cubicBezTo>
                      <a:pt x="272390" y="207097"/>
                      <a:pt x="256259" y="223228"/>
                      <a:pt x="236361" y="223228"/>
                    </a:cubicBezTo>
                    <a:lnTo>
                      <a:pt x="36029" y="223228"/>
                    </a:lnTo>
                    <a:cubicBezTo>
                      <a:pt x="16131" y="223228"/>
                      <a:pt x="0" y="207098"/>
                      <a:pt x="0" y="187199"/>
                    </a:cubicBezTo>
                    <a:lnTo>
                      <a:pt x="0" y="36029"/>
                    </a:lnTo>
                    <a:cubicBezTo>
                      <a:pt x="0" y="16131"/>
                      <a:pt x="16131" y="0"/>
                      <a:pt x="36029" y="0"/>
                    </a:cubicBezTo>
                    <a:close/>
                  </a:path>
                </a:pathLst>
              </a:custGeom>
              <a:solidFill>
                <a:srgbClr val="000000">
                  <a:alpha val="20000"/>
                </a:srgbClr>
              </a:solidFill>
              <a:ln w="0" cap="flat">
                <a:noFill/>
                <a:prstDash val="solid"/>
                <a:miter/>
              </a:ln>
            </p:spPr>
            <p:txBody>
              <a:bodyPr rtlCol="0" anchor="ctr"/>
              <a:lstStyle/>
              <a:p>
                <a:endParaRPr lang="zh-CN" altLang="en-US"/>
              </a:p>
            </p:txBody>
          </p:sp>
          <p:sp>
            <p:nvSpPr>
              <p:cNvPr id="660" name="任意多边形: 形状 659">
                <a:extLst>
                  <a:ext uri="{FF2B5EF4-FFF2-40B4-BE49-F238E27FC236}">
                    <a16:creationId xmlns:a16="http://schemas.microsoft.com/office/drawing/2014/main" id="{CAA6A294-CF8A-3619-3279-C8A66F851F04}"/>
                  </a:ext>
                </a:extLst>
              </p:cNvPr>
              <p:cNvSpPr/>
              <p:nvPr/>
            </p:nvSpPr>
            <p:spPr>
              <a:xfrm>
                <a:off x="9260703" y="4303879"/>
                <a:ext cx="297102" cy="449927"/>
              </a:xfrm>
              <a:custGeom>
                <a:avLst/>
                <a:gdLst>
                  <a:gd name="connsiteX0" fmla="*/ 279338 w 297102"/>
                  <a:gd name="connsiteY0" fmla="*/ 271045 h 449927"/>
                  <a:gd name="connsiteX1" fmla="*/ 258863 w 297102"/>
                  <a:gd name="connsiteY1" fmla="*/ 81161 h 449927"/>
                  <a:gd name="connsiteX2" fmla="*/ 263442 w 297102"/>
                  <a:gd name="connsiteY2" fmla="*/ 74845 h 449927"/>
                  <a:gd name="connsiteX3" fmla="*/ 273495 w 297102"/>
                  <a:gd name="connsiteY3" fmla="*/ 74845 h 449927"/>
                  <a:gd name="connsiteX4" fmla="*/ 269206 w 297102"/>
                  <a:gd name="connsiteY4" fmla="*/ 47422 h 449927"/>
                  <a:gd name="connsiteX5" fmla="*/ 78375 w 297102"/>
                  <a:gd name="connsiteY5" fmla="*/ 6076 h 449927"/>
                  <a:gd name="connsiteX6" fmla="*/ 0 w 297102"/>
                  <a:gd name="connsiteY6" fmla="*/ 287 h 449927"/>
                  <a:gd name="connsiteX7" fmla="*/ 0 w 297102"/>
                  <a:gd name="connsiteY7" fmla="*/ 407529 h 449927"/>
                  <a:gd name="connsiteX8" fmla="*/ 72479 w 297102"/>
                  <a:gd name="connsiteY8" fmla="*/ 407529 h 449927"/>
                  <a:gd name="connsiteX9" fmla="*/ 147696 w 297102"/>
                  <a:gd name="connsiteY9" fmla="*/ 449928 h 449927"/>
                  <a:gd name="connsiteX10" fmla="*/ 287576 w 297102"/>
                  <a:gd name="connsiteY10" fmla="*/ 449928 h 449927"/>
                  <a:gd name="connsiteX11" fmla="*/ 297103 w 297102"/>
                  <a:gd name="connsiteY11" fmla="*/ 438427 h 449927"/>
                  <a:gd name="connsiteX12" fmla="*/ 297103 w 297102"/>
                  <a:gd name="connsiteY12" fmla="*/ 285730 h 449927"/>
                  <a:gd name="connsiteX13" fmla="*/ 287365 w 297102"/>
                  <a:gd name="connsiteY13" fmla="*/ 282362 h 449927"/>
                  <a:gd name="connsiteX14" fmla="*/ 279285 w 297102"/>
                  <a:gd name="connsiteY14" fmla="*/ 271045 h 449927"/>
                  <a:gd name="connsiteX15" fmla="*/ 244730 w 297102"/>
                  <a:gd name="connsiteY15" fmla="*/ 259912 h 449927"/>
                  <a:gd name="connsiteX16" fmla="*/ 126668 w 297102"/>
                  <a:gd name="connsiteY16" fmla="*/ 228305 h 449927"/>
                  <a:gd name="connsiteX17" fmla="*/ 118983 w 297102"/>
                  <a:gd name="connsiteY17" fmla="*/ 216725 h 449927"/>
                  <a:gd name="connsiteX18" fmla="*/ 118983 w 297102"/>
                  <a:gd name="connsiteY18" fmla="*/ 97742 h 449927"/>
                  <a:gd name="connsiteX19" fmla="*/ 128800 w 297102"/>
                  <a:gd name="connsiteY19" fmla="*/ 85899 h 449927"/>
                  <a:gd name="connsiteX20" fmla="*/ 230308 w 297102"/>
                  <a:gd name="connsiteY20" fmla="*/ 85899 h 449927"/>
                  <a:gd name="connsiteX21" fmla="*/ 240045 w 297102"/>
                  <a:gd name="connsiteY21" fmla="*/ 96189 h 449927"/>
                  <a:gd name="connsiteX22" fmla="*/ 256626 w 297102"/>
                  <a:gd name="connsiteY22" fmla="*/ 246780 h 449927"/>
                  <a:gd name="connsiteX23" fmla="*/ 244756 w 297102"/>
                  <a:gd name="connsiteY23" fmla="*/ 259912 h 4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7102" h="449927">
                    <a:moveTo>
                      <a:pt x="279338" y="271045"/>
                    </a:moveTo>
                    <a:lnTo>
                      <a:pt x="258863" y="81161"/>
                    </a:lnTo>
                    <a:cubicBezTo>
                      <a:pt x="258494" y="77819"/>
                      <a:pt x="260652" y="74845"/>
                      <a:pt x="263442" y="74845"/>
                    </a:cubicBezTo>
                    <a:lnTo>
                      <a:pt x="273495" y="74845"/>
                    </a:lnTo>
                    <a:cubicBezTo>
                      <a:pt x="271601" y="60844"/>
                      <a:pt x="270074" y="50870"/>
                      <a:pt x="269206" y="47422"/>
                    </a:cubicBezTo>
                    <a:cubicBezTo>
                      <a:pt x="264653" y="29052"/>
                      <a:pt x="112640" y="13235"/>
                      <a:pt x="78375" y="6076"/>
                    </a:cubicBezTo>
                    <a:cubicBezTo>
                      <a:pt x="40056" y="-1950"/>
                      <a:pt x="0" y="287"/>
                      <a:pt x="0" y="287"/>
                    </a:cubicBezTo>
                    <a:lnTo>
                      <a:pt x="0" y="407529"/>
                    </a:lnTo>
                    <a:lnTo>
                      <a:pt x="72479" y="407529"/>
                    </a:lnTo>
                    <a:cubicBezTo>
                      <a:pt x="107324" y="407529"/>
                      <a:pt x="131432" y="424978"/>
                      <a:pt x="147696" y="449928"/>
                    </a:cubicBezTo>
                    <a:lnTo>
                      <a:pt x="287576" y="449928"/>
                    </a:lnTo>
                    <a:cubicBezTo>
                      <a:pt x="292839" y="449928"/>
                      <a:pt x="297103" y="444769"/>
                      <a:pt x="297103" y="438427"/>
                    </a:cubicBezTo>
                    <a:lnTo>
                      <a:pt x="297103" y="285730"/>
                    </a:lnTo>
                    <a:lnTo>
                      <a:pt x="287365" y="282362"/>
                    </a:lnTo>
                    <a:cubicBezTo>
                      <a:pt x="283049" y="280862"/>
                      <a:pt x="279864" y="276414"/>
                      <a:pt x="279285" y="271045"/>
                    </a:cubicBezTo>
                    <a:close/>
                    <a:moveTo>
                      <a:pt x="244730" y="259912"/>
                    </a:moveTo>
                    <a:lnTo>
                      <a:pt x="126668" y="228305"/>
                    </a:lnTo>
                    <a:cubicBezTo>
                      <a:pt x="122168" y="227094"/>
                      <a:pt x="118983" y="222278"/>
                      <a:pt x="118983" y="216725"/>
                    </a:cubicBezTo>
                    <a:lnTo>
                      <a:pt x="118983" y="97742"/>
                    </a:lnTo>
                    <a:cubicBezTo>
                      <a:pt x="118983" y="91189"/>
                      <a:pt x="123378" y="85899"/>
                      <a:pt x="128800" y="85899"/>
                    </a:cubicBezTo>
                    <a:lnTo>
                      <a:pt x="230308" y="85899"/>
                    </a:lnTo>
                    <a:cubicBezTo>
                      <a:pt x="235229" y="85899"/>
                      <a:pt x="239388" y="90294"/>
                      <a:pt x="240045" y="96189"/>
                    </a:cubicBezTo>
                    <a:lnTo>
                      <a:pt x="256626" y="246780"/>
                    </a:lnTo>
                    <a:cubicBezTo>
                      <a:pt x="257521" y="254938"/>
                      <a:pt x="251415" y="261702"/>
                      <a:pt x="244756" y="259912"/>
                    </a:cubicBezTo>
                    <a:close/>
                  </a:path>
                </a:pathLst>
              </a:custGeom>
              <a:solidFill>
                <a:srgbClr val="EB4E33"/>
              </a:solidFill>
              <a:ln w="0" cap="flat">
                <a:noFill/>
                <a:prstDash val="solid"/>
                <a:miter/>
              </a:ln>
            </p:spPr>
            <p:txBody>
              <a:bodyPr rtlCol="0" anchor="ctr"/>
              <a:lstStyle/>
              <a:p>
                <a:endParaRPr lang="zh-CN" altLang="en-US"/>
              </a:p>
            </p:txBody>
          </p:sp>
          <p:sp>
            <p:nvSpPr>
              <p:cNvPr id="661" name="任意多边形: 形状 660">
                <a:extLst>
                  <a:ext uri="{FF2B5EF4-FFF2-40B4-BE49-F238E27FC236}">
                    <a16:creationId xmlns:a16="http://schemas.microsoft.com/office/drawing/2014/main" id="{5C53D8AA-0CF2-5852-61F7-0F5DBF7872E8}"/>
                  </a:ext>
                </a:extLst>
              </p:cNvPr>
              <p:cNvSpPr/>
              <p:nvPr/>
            </p:nvSpPr>
            <p:spPr>
              <a:xfrm>
                <a:off x="9519551" y="4378698"/>
                <a:ext cx="38333" cy="210911"/>
              </a:xfrm>
              <a:custGeom>
                <a:avLst/>
                <a:gdLst>
                  <a:gd name="connsiteX0" fmla="*/ 14674 w 38333"/>
                  <a:gd name="connsiteY0" fmla="*/ 26 h 210911"/>
                  <a:gd name="connsiteX1" fmla="*/ 4620 w 38333"/>
                  <a:gd name="connsiteY1" fmla="*/ 26 h 210911"/>
                  <a:gd name="connsiteX2" fmla="*/ 41 w 38333"/>
                  <a:gd name="connsiteY2" fmla="*/ 6343 h 210911"/>
                  <a:gd name="connsiteX3" fmla="*/ 20516 w 38333"/>
                  <a:gd name="connsiteY3" fmla="*/ 196226 h 210911"/>
                  <a:gd name="connsiteX4" fmla="*/ 28596 w 38333"/>
                  <a:gd name="connsiteY4" fmla="*/ 207543 h 210911"/>
                  <a:gd name="connsiteX5" fmla="*/ 38334 w 38333"/>
                  <a:gd name="connsiteY5" fmla="*/ 210912 h 210911"/>
                  <a:gd name="connsiteX6" fmla="*/ 38334 w 38333"/>
                  <a:gd name="connsiteY6" fmla="*/ 210912 h 210911"/>
                  <a:gd name="connsiteX7" fmla="*/ 14700 w 38333"/>
                  <a:gd name="connsiteY7" fmla="*/ 0 h 21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33" h="210911">
                    <a:moveTo>
                      <a:pt x="14674" y="26"/>
                    </a:moveTo>
                    <a:lnTo>
                      <a:pt x="4620" y="26"/>
                    </a:lnTo>
                    <a:cubicBezTo>
                      <a:pt x="1831" y="26"/>
                      <a:pt x="-327" y="3000"/>
                      <a:pt x="41" y="6343"/>
                    </a:cubicBezTo>
                    <a:lnTo>
                      <a:pt x="20516" y="196226"/>
                    </a:lnTo>
                    <a:cubicBezTo>
                      <a:pt x="21095" y="201595"/>
                      <a:pt x="24254" y="206043"/>
                      <a:pt x="28596" y="207543"/>
                    </a:cubicBezTo>
                    <a:lnTo>
                      <a:pt x="38334" y="210912"/>
                    </a:lnTo>
                    <a:lnTo>
                      <a:pt x="38334" y="210912"/>
                    </a:lnTo>
                    <a:cubicBezTo>
                      <a:pt x="38334" y="196700"/>
                      <a:pt x="22938" y="60531"/>
                      <a:pt x="14700" y="0"/>
                    </a:cubicBezTo>
                    <a:close/>
                  </a:path>
                </a:pathLst>
              </a:custGeom>
              <a:solidFill>
                <a:srgbClr val="004878">
                  <a:alpha val="70000"/>
                </a:srgbClr>
              </a:solidFill>
              <a:ln w="0" cap="flat">
                <a:noFill/>
                <a:prstDash val="solid"/>
                <a:miter/>
              </a:ln>
            </p:spPr>
            <p:txBody>
              <a:bodyPr rtlCol="0" anchor="ctr"/>
              <a:lstStyle/>
              <a:p>
                <a:endParaRPr lang="zh-CN" altLang="en-US"/>
              </a:p>
            </p:txBody>
          </p:sp>
          <p:sp>
            <p:nvSpPr>
              <p:cNvPr id="662" name="任意多边形: 形状 661">
                <a:extLst>
                  <a:ext uri="{FF2B5EF4-FFF2-40B4-BE49-F238E27FC236}">
                    <a16:creationId xmlns:a16="http://schemas.microsoft.com/office/drawing/2014/main" id="{279A7BA5-2DA9-E88D-FE7A-6481C646E17F}"/>
                  </a:ext>
                </a:extLst>
              </p:cNvPr>
              <p:cNvSpPr/>
              <p:nvPr/>
            </p:nvSpPr>
            <p:spPr>
              <a:xfrm>
                <a:off x="9379660" y="4389778"/>
                <a:ext cx="137703" cy="174303"/>
              </a:xfrm>
              <a:custGeom>
                <a:avLst/>
                <a:gdLst>
                  <a:gd name="connsiteX0" fmla="*/ 111325 w 137703"/>
                  <a:gd name="connsiteY0" fmla="*/ 0 h 174303"/>
                  <a:gd name="connsiteX1" fmla="*/ 9817 w 137703"/>
                  <a:gd name="connsiteY1" fmla="*/ 0 h 174303"/>
                  <a:gd name="connsiteX2" fmla="*/ 0 w 137703"/>
                  <a:gd name="connsiteY2" fmla="*/ 11843 h 174303"/>
                  <a:gd name="connsiteX3" fmla="*/ 0 w 137703"/>
                  <a:gd name="connsiteY3" fmla="*/ 130826 h 174303"/>
                  <a:gd name="connsiteX4" fmla="*/ 7685 w 137703"/>
                  <a:gd name="connsiteY4" fmla="*/ 142406 h 174303"/>
                  <a:gd name="connsiteX5" fmla="*/ 125747 w 137703"/>
                  <a:gd name="connsiteY5" fmla="*/ 174014 h 174303"/>
                  <a:gd name="connsiteX6" fmla="*/ 137616 w 137703"/>
                  <a:gd name="connsiteY6" fmla="*/ 160881 h 174303"/>
                  <a:gd name="connsiteX7" fmla="*/ 121036 w 137703"/>
                  <a:gd name="connsiteY7" fmla="*/ 10290 h 174303"/>
                  <a:gd name="connsiteX8" fmla="*/ 111298 w 137703"/>
                  <a:gd name="connsiteY8" fmla="*/ 0 h 17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703" h="174303">
                    <a:moveTo>
                      <a:pt x="111325" y="0"/>
                    </a:moveTo>
                    <a:lnTo>
                      <a:pt x="9817" y="0"/>
                    </a:lnTo>
                    <a:cubicBezTo>
                      <a:pt x="4395" y="0"/>
                      <a:pt x="0" y="5316"/>
                      <a:pt x="0" y="11843"/>
                    </a:cubicBezTo>
                    <a:lnTo>
                      <a:pt x="0" y="130826"/>
                    </a:lnTo>
                    <a:cubicBezTo>
                      <a:pt x="0" y="136379"/>
                      <a:pt x="3211" y="141195"/>
                      <a:pt x="7685" y="142406"/>
                    </a:cubicBezTo>
                    <a:lnTo>
                      <a:pt x="125747" y="174014"/>
                    </a:lnTo>
                    <a:cubicBezTo>
                      <a:pt x="132405" y="175803"/>
                      <a:pt x="138511" y="169040"/>
                      <a:pt x="137616" y="160881"/>
                    </a:cubicBezTo>
                    <a:lnTo>
                      <a:pt x="121036" y="10290"/>
                    </a:lnTo>
                    <a:cubicBezTo>
                      <a:pt x="120378" y="4395"/>
                      <a:pt x="116220" y="0"/>
                      <a:pt x="111298" y="0"/>
                    </a:cubicBezTo>
                    <a:close/>
                  </a:path>
                </a:pathLst>
              </a:custGeom>
              <a:solidFill>
                <a:srgbClr val="004878">
                  <a:alpha val="70000"/>
                </a:srgbClr>
              </a:solidFill>
              <a:ln w="0" cap="flat">
                <a:noFill/>
                <a:prstDash val="solid"/>
                <a:miter/>
              </a:ln>
            </p:spPr>
            <p:txBody>
              <a:bodyPr rtlCol="0" anchor="ctr"/>
              <a:lstStyle/>
              <a:p>
                <a:endParaRPr lang="zh-CN" altLang="en-US"/>
              </a:p>
            </p:txBody>
          </p:sp>
          <p:sp>
            <p:nvSpPr>
              <p:cNvPr id="663" name="任意多边形: 形状 662">
                <a:extLst>
                  <a:ext uri="{FF2B5EF4-FFF2-40B4-BE49-F238E27FC236}">
                    <a16:creationId xmlns:a16="http://schemas.microsoft.com/office/drawing/2014/main" id="{34ECE28D-65CD-FF7F-B28F-5F3857488E69}"/>
                  </a:ext>
                </a:extLst>
              </p:cNvPr>
              <p:cNvSpPr/>
              <p:nvPr/>
            </p:nvSpPr>
            <p:spPr>
              <a:xfrm>
                <a:off x="9378844" y="4388909"/>
                <a:ext cx="139414" cy="176014"/>
              </a:xfrm>
              <a:custGeom>
                <a:avLst/>
                <a:gdLst>
                  <a:gd name="connsiteX0" fmla="*/ 128773 w 139414"/>
                  <a:gd name="connsiteY0" fmla="*/ 176014 h 176014"/>
                  <a:gd name="connsiteX1" fmla="*/ 126379 w 139414"/>
                  <a:gd name="connsiteY1" fmla="*/ 175698 h 176014"/>
                  <a:gd name="connsiteX2" fmla="*/ 8316 w 139414"/>
                  <a:gd name="connsiteY2" fmla="*/ 144090 h 176014"/>
                  <a:gd name="connsiteX3" fmla="*/ 0 w 139414"/>
                  <a:gd name="connsiteY3" fmla="*/ 131695 h 176014"/>
                  <a:gd name="connsiteX4" fmla="*/ 0 w 139414"/>
                  <a:gd name="connsiteY4" fmla="*/ 12712 h 176014"/>
                  <a:gd name="connsiteX5" fmla="*/ 10659 w 139414"/>
                  <a:gd name="connsiteY5" fmla="*/ 0 h 176014"/>
                  <a:gd name="connsiteX6" fmla="*/ 112167 w 139414"/>
                  <a:gd name="connsiteY6" fmla="*/ 0 h 176014"/>
                  <a:gd name="connsiteX7" fmla="*/ 122747 w 139414"/>
                  <a:gd name="connsiteY7" fmla="*/ 11054 h 176014"/>
                  <a:gd name="connsiteX8" fmla="*/ 139327 w 139414"/>
                  <a:gd name="connsiteY8" fmla="*/ 161644 h 176014"/>
                  <a:gd name="connsiteX9" fmla="*/ 134984 w 139414"/>
                  <a:gd name="connsiteY9" fmla="*/ 173619 h 176014"/>
                  <a:gd name="connsiteX10" fmla="*/ 128800 w 139414"/>
                  <a:gd name="connsiteY10" fmla="*/ 176014 h 176014"/>
                  <a:gd name="connsiteX11" fmla="*/ 10632 w 139414"/>
                  <a:gd name="connsiteY11" fmla="*/ 1737 h 176014"/>
                  <a:gd name="connsiteX12" fmla="*/ 1658 w 139414"/>
                  <a:gd name="connsiteY12" fmla="*/ 12738 h 176014"/>
                  <a:gd name="connsiteX13" fmla="*/ 1658 w 139414"/>
                  <a:gd name="connsiteY13" fmla="*/ 131721 h 176014"/>
                  <a:gd name="connsiteX14" fmla="*/ 8738 w 139414"/>
                  <a:gd name="connsiteY14" fmla="*/ 142485 h 176014"/>
                  <a:gd name="connsiteX15" fmla="*/ 126800 w 139414"/>
                  <a:gd name="connsiteY15" fmla="*/ 174093 h 176014"/>
                  <a:gd name="connsiteX16" fmla="*/ 133826 w 139414"/>
                  <a:gd name="connsiteY16" fmla="*/ 172356 h 176014"/>
                  <a:gd name="connsiteX17" fmla="*/ 137590 w 139414"/>
                  <a:gd name="connsiteY17" fmla="*/ 161855 h 176014"/>
                  <a:gd name="connsiteX18" fmla="*/ 121010 w 139414"/>
                  <a:gd name="connsiteY18" fmla="*/ 11264 h 176014"/>
                  <a:gd name="connsiteX19" fmla="*/ 112114 w 139414"/>
                  <a:gd name="connsiteY19" fmla="*/ 1737 h 176014"/>
                  <a:gd name="connsiteX20" fmla="*/ 10606 w 139414"/>
                  <a:gd name="connsiteY20" fmla="*/ 1737 h 17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414" h="176014">
                    <a:moveTo>
                      <a:pt x="128773" y="176014"/>
                    </a:moveTo>
                    <a:cubicBezTo>
                      <a:pt x="127984" y="176014"/>
                      <a:pt x="127168" y="175909"/>
                      <a:pt x="126379" y="175698"/>
                    </a:cubicBezTo>
                    <a:lnTo>
                      <a:pt x="8316" y="144090"/>
                    </a:lnTo>
                    <a:cubicBezTo>
                      <a:pt x="3421" y="142775"/>
                      <a:pt x="0" y="137695"/>
                      <a:pt x="0" y="131695"/>
                    </a:cubicBezTo>
                    <a:lnTo>
                      <a:pt x="0" y="12712"/>
                    </a:lnTo>
                    <a:cubicBezTo>
                      <a:pt x="0" y="5711"/>
                      <a:pt x="4790" y="0"/>
                      <a:pt x="10659" y="0"/>
                    </a:cubicBezTo>
                    <a:lnTo>
                      <a:pt x="112167" y="0"/>
                    </a:lnTo>
                    <a:cubicBezTo>
                      <a:pt x="117509" y="0"/>
                      <a:pt x="122036" y="4737"/>
                      <a:pt x="122747" y="11054"/>
                    </a:cubicBezTo>
                    <a:lnTo>
                      <a:pt x="139327" y="161644"/>
                    </a:lnTo>
                    <a:cubicBezTo>
                      <a:pt x="139827" y="166276"/>
                      <a:pt x="138169" y="170882"/>
                      <a:pt x="134984" y="173619"/>
                    </a:cubicBezTo>
                    <a:cubicBezTo>
                      <a:pt x="133142" y="175198"/>
                      <a:pt x="131010" y="176014"/>
                      <a:pt x="128800" y="176014"/>
                    </a:cubicBezTo>
                    <a:close/>
                    <a:moveTo>
                      <a:pt x="10632" y="1737"/>
                    </a:moveTo>
                    <a:cubicBezTo>
                      <a:pt x="5685" y="1737"/>
                      <a:pt x="1658" y="6685"/>
                      <a:pt x="1658" y="12738"/>
                    </a:cubicBezTo>
                    <a:lnTo>
                      <a:pt x="1658" y="131721"/>
                    </a:lnTo>
                    <a:cubicBezTo>
                      <a:pt x="1658" y="136853"/>
                      <a:pt x="4632" y="141380"/>
                      <a:pt x="8738" y="142485"/>
                    </a:cubicBezTo>
                    <a:lnTo>
                      <a:pt x="126800" y="174093"/>
                    </a:lnTo>
                    <a:cubicBezTo>
                      <a:pt x="129273" y="174751"/>
                      <a:pt x="131774" y="174145"/>
                      <a:pt x="133826" y="172356"/>
                    </a:cubicBezTo>
                    <a:cubicBezTo>
                      <a:pt x="136590" y="169961"/>
                      <a:pt x="138037" y="165961"/>
                      <a:pt x="137590" y="161855"/>
                    </a:cubicBezTo>
                    <a:lnTo>
                      <a:pt x="121010" y="11264"/>
                    </a:lnTo>
                    <a:cubicBezTo>
                      <a:pt x="120404" y="5816"/>
                      <a:pt x="116588" y="1737"/>
                      <a:pt x="112114" y="1737"/>
                    </a:cubicBezTo>
                    <a:lnTo>
                      <a:pt x="10606" y="1737"/>
                    </a:lnTo>
                    <a:close/>
                  </a:path>
                </a:pathLst>
              </a:custGeom>
              <a:solidFill>
                <a:srgbClr val="293045"/>
              </a:solidFill>
              <a:ln w="0" cap="flat">
                <a:noFill/>
                <a:prstDash val="solid"/>
                <a:miter/>
              </a:ln>
            </p:spPr>
            <p:txBody>
              <a:bodyPr rtlCol="0" anchor="ctr"/>
              <a:lstStyle/>
              <a:p>
                <a:endParaRPr lang="zh-CN" altLang="en-US"/>
              </a:p>
            </p:txBody>
          </p:sp>
          <p:sp>
            <p:nvSpPr>
              <p:cNvPr id="664" name="任意多边形: 形状 663">
                <a:extLst>
                  <a:ext uri="{FF2B5EF4-FFF2-40B4-BE49-F238E27FC236}">
                    <a16:creationId xmlns:a16="http://schemas.microsoft.com/office/drawing/2014/main" id="{93A44DBC-BF21-5819-20A5-A5BC82F4A5F5}"/>
                  </a:ext>
                </a:extLst>
              </p:cNvPr>
              <p:cNvSpPr/>
              <p:nvPr/>
            </p:nvSpPr>
            <p:spPr>
              <a:xfrm>
                <a:off x="9260782" y="4704724"/>
                <a:ext cx="296865" cy="49082"/>
              </a:xfrm>
              <a:custGeom>
                <a:avLst/>
                <a:gdLst>
                  <a:gd name="connsiteX0" fmla="*/ 143564 w 296865"/>
                  <a:gd name="connsiteY0" fmla="*/ 36503 h 49082"/>
                  <a:gd name="connsiteX1" fmla="*/ 154565 w 296865"/>
                  <a:gd name="connsiteY1" fmla="*/ 42398 h 49082"/>
                  <a:gd name="connsiteX2" fmla="*/ 291102 w 296865"/>
                  <a:gd name="connsiteY2" fmla="*/ 42398 h 49082"/>
                  <a:gd name="connsiteX3" fmla="*/ 296866 w 296865"/>
                  <a:gd name="connsiteY3" fmla="*/ 40030 h 49082"/>
                  <a:gd name="connsiteX4" fmla="*/ 287575 w 296865"/>
                  <a:gd name="connsiteY4" fmla="*/ 49083 h 49082"/>
                  <a:gd name="connsiteX5" fmla="*/ 147696 w 296865"/>
                  <a:gd name="connsiteY5" fmla="*/ 49083 h 49082"/>
                  <a:gd name="connsiteX6" fmla="*/ 72479 w 296865"/>
                  <a:gd name="connsiteY6" fmla="*/ 6685 h 49082"/>
                  <a:gd name="connsiteX7" fmla="*/ 0 w 296865"/>
                  <a:gd name="connsiteY7" fmla="*/ 6685 h 49082"/>
                  <a:gd name="connsiteX8" fmla="*/ 0 w 296865"/>
                  <a:gd name="connsiteY8" fmla="*/ 0 h 49082"/>
                  <a:gd name="connsiteX9" fmla="*/ 72479 w 296865"/>
                  <a:gd name="connsiteY9" fmla="*/ 0 h 49082"/>
                  <a:gd name="connsiteX10" fmla="*/ 143617 w 296865"/>
                  <a:gd name="connsiteY10" fmla="*/ 36503 h 4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865" h="49082">
                    <a:moveTo>
                      <a:pt x="143564" y="36503"/>
                    </a:moveTo>
                    <a:cubicBezTo>
                      <a:pt x="146354" y="40266"/>
                      <a:pt x="150380" y="42398"/>
                      <a:pt x="154565" y="42398"/>
                    </a:cubicBezTo>
                    <a:lnTo>
                      <a:pt x="291102" y="42398"/>
                    </a:lnTo>
                    <a:cubicBezTo>
                      <a:pt x="293260" y="42398"/>
                      <a:pt x="295260" y="41503"/>
                      <a:pt x="296866" y="40030"/>
                    </a:cubicBezTo>
                    <a:cubicBezTo>
                      <a:pt x="295944" y="45214"/>
                      <a:pt x="292128" y="49083"/>
                      <a:pt x="287575" y="49083"/>
                    </a:cubicBezTo>
                    <a:lnTo>
                      <a:pt x="147696" y="49083"/>
                    </a:lnTo>
                    <a:cubicBezTo>
                      <a:pt x="131405" y="24160"/>
                      <a:pt x="107324" y="6685"/>
                      <a:pt x="72479" y="6685"/>
                    </a:cubicBezTo>
                    <a:lnTo>
                      <a:pt x="0" y="6685"/>
                    </a:lnTo>
                    <a:lnTo>
                      <a:pt x="0" y="0"/>
                    </a:lnTo>
                    <a:lnTo>
                      <a:pt x="72479" y="0"/>
                    </a:lnTo>
                    <a:cubicBezTo>
                      <a:pt x="104535" y="0"/>
                      <a:pt x="127457" y="14764"/>
                      <a:pt x="143617" y="36503"/>
                    </a:cubicBezTo>
                    <a:close/>
                  </a:path>
                </a:pathLst>
              </a:custGeom>
              <a:solidFill>
                <a:srgbClr val="000000">
                  <a:alpha val="50000"/>
                </a:srgbClr>
              </a:solidFill>
              <a:ln w="0" cap="flat">
                <a:noFill/>
                <a:prstDash val="solid"/>
                <a:miter/>
              </a:ln>
            </p:spPr>
            <p:txBody>
              <a:bodyPr rtlCol="0" anchor="ctr"/>
              <a:lstStyle/>
              <a:p>
                <a:endParaRPr lang="zh-CN" altLang="en-US"/>
              </a:p>
            </p:txBody>
          </p:sp>
          <p:sp>
            <p:nvSpPr>
              <p:cNvPr id="665" name="任意多边形: 形状 664">
                <a:extLst>
                  <a:ext uri="{FF2B5EF4-FFF2-40B4-BE49-F238E27FC236}">
                    <a16:creationId xmlns:a16="http://schemas.microsoft.com/office/drawing/2014/main" id="{88E59832-469D-178A-4F8C-EBACCD00E163}"/>
                  </a:ext>
                </a:extLst>
              </p:cNvPr>
              <p:cNvSpPr/>
              <p:nvPr/>
            </p:nvSpPr>
            <p:spPr>
              <a:xfrm>
                <a:off x="9295311" y="4377961"/>
                <a:ext cx="235176" cy="203024"/>
              </a:xfrm>
              <a:custGeom>
                <a:avLst/>
                <a:gdLst>
                  <a:gd name="connsiteX0" fmla="*/ 235177 w 235176"/>
                  <a:gd name="connsiteY0" fmla="*/ 200358 h 203024"/>
                  <a:gd name="connsiteX1" fmla="*/ 214306 w 235176"/>
                  <a:gd name="connsiteY1" fmla="*/ 11501 h 203024"/>
                  <a:gd name="connsiteX2" fmla="*/ 203385 w 235176"/>
                  <a:gd name="connsiteY2" fmla="*/ 0 h 203024"/>
                  <a:gd name="connsiteX3" fmla="*/ 16817 w 235176"/>
                  <a:gd name="connsiteY3" fmla="*/ 0 h 203024"/>
                  <a:gd name="connsiteX4" fmla="*/ 0 w 235176"/>
                  <a:gd name="connsiteY4" fmla="*/ 20212 h 203024"/>
                  <a:gd name="connsiteX5" fmla="*/ 0 w 235176"/>
                  <a:gd name="connsiteY5" fmla="*/ 112983 h 203024"/>
                  <a:gd name="connsiteX6" fmla="*/ 22660 w 235176"/>
                  <a:gd name="connsiteY6" fmla="*/ 146959 h 203024"/>
                  <a:gd name="connsiteX7" fmla="*/ 232755 w 235176"/>
                  <a:gd name="connsiteY7" fmla="*/ 202964 h 203024"/>
                  <a:gd name="connsiteX8" fmla="*/ 235150 w 235176"/>
                  <a:gd name="connsiteY8" fmla="*/ 200332 h 203024"/>
                  <a:gd name="connsiteX9" fmla="*/ 210122 w 235176"/>
                  <a:gd name="connsiteY9" fmla="*/ 185831 h 203024"/>
                  <a:gd name="connsiteX10" fmla="*/ 92060 w 235176"/>
                  <a:gd name="connsiteY10" fmla="*/ 154223 h 203024"/>
                  <a:gd name="connsiteX11" fmla="*/ 84375 w 235176"/>
                  <a:gd name="connsiteY11" fmla="*/ 142643 h 203024"/>
                  <a:gd name="connsiteX12" fmla="*/ 84375 w 235176"/>
                  <a:gd name="connsiteY12" fmla="*/ 23660 h 203024"/>
                  <a:gd name="connsiteX13" fmla="*/ 94192 w 235176"/>
                  <a:gd name="connsiteY13" fmla="*/ 11817 h 203024"/>
                  <a:gd name="connsiteX14" fmla="*/ 195700 w 235176"/>
                  <a:gd name="connsiteY14" fmla="*/ 11817 h 203024"/>
                  <a:gd name="connsiteX15" fmla="*/ 205437 w 235176"/>
                  <a:gd name="connsiteY15" fmla="*/ 22107 h 203024"/>
                  <a:gd name="connsiteX16" fmla="*/ 222018 w 235176"/>
                  <a:gd name="connsiteY16" fmla="*/ 172698 h 203024"/>
                  <a:gd name="connsiteX17" fmla="*/ 210148 w 235176"/>
                  <a:gd name="connsiteY17" fmla="*/ 185831 h 2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5176" h="203024">
                    <a:moveTo>
                      <a:pt x="235177" y="200358"/>
                    </a:moveTo>
                    <a:lnTo>
                      <a:pt x="214306" y="11501"/>
                    </a:lnTo>
                    <a:cubicBezTo>
                      <a:pt x="213570" y="4921"/>
                      <a:pt x="208911" y="0"/>
                      <a:pt x="203385" y="0"/>
                    </a:cubicBezTo>
                    <a:lnTo>
                      <a:pt x="16817" y="0"/>
                    </a:lnTo>
                    <a:cubicBezTo>
                      <a:pt x="7527" y="0"/>
                      <a:pt x="0" y="9053"/>
                      <a:pt x="0" y="20212"/>
                    </a:cubicBezTo>
                    <a:lnTo>
                      <a:pt x="0" y="112983"/>
                    </a:lnTo>
                    <a:cubicBezTo>
                      <a:pt x="0" y="129300"/>
                      <a:pt x="9422" y="143432"/>
                      <a:pt x="22660" y="146959"/>
                    </a:cubicBezTo>
                    <a:lnTo>
                      <a:pt x="232755" y="202964"/>
                    </a:lnTo>
                    <a:cubicBezTo>
                      <a:pt x="234098" y="203332"/>
                      <a:pt x="235334" y="201963"/>
                      <a:pt x="235150" y="200332"/>
                    </a:cubicBezTo>
                    <a:close/>
                    <a:moveTo>
                      <a:pt x="210122" y="185831"/>
                    </a:moveTo>
                    <a:lnTo>
                      <a:pt x="92060" y="154223"/>
                    </a:lnTo>
                    <a:cubicBezTo>
                      <a:pt x="87559" y="153012"/>
                      <a:pt x="84375" y="148196"/>
                      <a:pt x="84375" y="142643"/>
                    </a:cubicBezTo>
                    <a:lnTo>
                      <a:pt x="84375" y="23660"/>
                    </a:lnTo>
                    <a:cubicBezTo>
                      <a:pt x="84375" y="17107"/>
                      <a:pt x="88770" y="11817"/>
                      <a:pt x="94192" y="11817"/>
                    </a:cubicBezTo>
                    <a:lnTo>
                      <a:pt x="195700" y="11817"/>
                    </a:lnTo>
                    <a:cubicBezTo>
                      <a:pt x="200621" y="11817"/>
                      <a:pt x="204779" y="16212"/>
                      <a:pt x="205437" y="22107"/>
                    </a:cubicBezTo>
                    <a:lnTo>
                      <a:pt x="222018" y="172698"/>
                    </a:lnTo>
                    <a:cubicBezTo>
                      <a:pt x="222912" y="180857"/>
                      <a:pt x="216807" y="187620"/>
                      <a:pt x="210148" y="185831"/>
                    </a:cubicBezTo>
                    <a:close/>
                  </a:path>
                </a:pathLst>
              </a:custGeom>
              <a:solidFill>
                <a:srgbClr val="000000">
                  <a:alpha val="20000"/>
                </a:srgbClr>
              </a:solidFill>
              <a:ln w="0" cap="flat">
                <a:noFill/>
                <a:prstDash val="solid"/>
                <a:miter/>
              </a:ln>
            </p:spPr>
            <p:txBody>
              <a:bodyPr rtlCol="0" anchor="ctr"/>
              <a:lstStyle/>
              <a:p>
                <a:endParaRPr lang="zh-CN" altLang="en-US"/>
              </a:p>
            </p:txBody>
          </p:sp>
          <p:sp>
            <p:nvSpPr>
              <p:cNvPr id="666" name="任意多边形: 形状 665">
                <a:extLst>
                  <a:ext uri="{FF2B5EF4-FFF2-40B4-BE49-F238E27FC236}">
                    <a16:creationId xmlns:a16="http://schemas.microsoft.com/office/drawing/2014/main" id="{93800154-CFF6-A614-8F07-F4026BD278B0}"/>
                  </a:ext>
                </a:extLst>
              </p:cNvPr>
              <p:cNvSpPr/>
              <p:nvPr/>
            </p:nvSpPr>
            <p:spPr>
              <a:xfrm>
                <a:off x="9369291" y="4377540"/>
                <a:ext cx="161828" cy="357265"/>
              </a:xfrm>
              <a:custGeom>
                <a:avLst/>
                <a:gdLst>
                  <a:gd name="connsiteX0" fmla="*/ 151854 w 161828"/>
                  <a:gd name="connsiteY0" fmla="*/ 357265 h 357265"/>
                  <a:gd name="connsiteX1" fmla="*/ 47977 w 161828"/>
                  <a:gd name="connsiteY1" fmla="*/ 357265 h 357265"/>
                  <a:gd name="connsiteX2" fmla="*/ 40451 w 161828"/>
                  <a:gd name="connsiteY2" fmla="*/ 353212 h 357265"/>
                  <a:gd name="connsiteX3" fmla="*/ 6185 w 161828"/>
                  <a:gd name="connsiteY3" fmla="*/ 323815 h 357265"/>
                  <a:gd name="connsiteX4" fmla="*/ 0 w 161828"/>
                  <a:gd name="connsiteY4" fmla="*/ 312893 h 357265"/>
                  <a:gd name="connsiteX5" fmla="*/ 0 w 161828"/>
                  <a:gd name="connsiteY5" fmla="*/ 11817 h 357265"/>
                  <a:gd name="connsiteX6" fmla="*/ 10001 w 161828"/>
                  <a:gd name="connsiteY6" fmla="*/ 0 h 357265"/>
                  <a:gd name="connsiteX7" fmla="*/ 130589 w 161828"/>
                  <a:gd name="connsiteY7" fmla="*/ 0 h 357265"/>
                  <a:gd name="connsiteX8" fmla="*/ 140511 w 161828"/>
                  <a:gd name="connsiteY8" fmla="*/ 10290 h 357265"/>
                  <a:gd name="connsiteX9" fmla="*/ 161829 w 161828"/>
                  <a:gd name="connsiteY9" fmla="*/ 204043 h 357265"/>
                  <a:gd name="connsiteX10" fmla="*/ 161829 w 161828"/>
                  <a:gd name="connsiteY10" fmla="*/ 345449 h 357265"/>
                  <a:gd name="connsiteX11" fmla="*/ 151828 w 161828"/>
                  <a:gd name="connsiteY11" fmla="*/ 357265 h 357265"/>
                  <a:gd name="connsiteX12" fmla="*/ 10001 w 161828"/>
                  <a:gd name="connsiteY12" fmla="*/ 2369 h 357265"/>
                  <a:gd name="connsiteX13" fmla="*/ 2395 w 161828"/>
                  <a:gd name="connsiteY13" fmla="*/ 11790 h 357265"/>
                  <a:gd name="connsiteX14" fmla="*/ 2395 w 161828"/>
                  <a:gd name="connsiteY14" fmla="*/ 312867 h 357265"/>
                  <a:gd name="connsiteX15" fmla="*/ 7264 w 161828"/>
                  <a:gd name="connsiteY15" fmla="*/ 321657 h 357265"/>
                  <a:gd name="connsiteX16" fmla="*/ 42372 w 161828"/>
                  <a:gd name="connsiteY16" fmla="*/ 351791 h 357265"/>
                  <a:gd name="connsiteX17" fmla="*/ 47977 w 161828"/>
                  <a:gd name="connsiteY17" fmla="*/ 354870 h 357265"/>
                  <a:gd name="connsiteX18" fmla="*/ 151854 w 161828"/>
                  <a:gd name="connsiteY18" fmla="*/ 354870 h 357265"/>
                  <a:gd name="connsiteX19" fmla="*/ 159460 w 161828"/>
                  <a:gd name="connsiteY19" fmla="*/ 345449 h 357265"/>
                  <a:gd name="connsiteX20" fmla="*/ 159460 w 161828"/>
                  <a:gd name="connsiteY20" fmla="*/ 204174 h 357265"/>
                  <a:gd name="connsiteX21" fmla="*/ 138143 w 161828"/>
                  <a:gd name="connsiteY21" fmla="*/ 10553 h 357265"/>
                  <a:gd name="connsiteX22" fmla="*/ 130616 w 161828"/>
                  <a:gd name="connsiteY22" fmla="*/ 2395 h 357265"/>
                  <a:gd name="connsiteX23" fmla="*/ 10027 w 161828"/>
                  <a:gd name="connsiteY23" fmla="*/ 2395 h 35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1828" h="357265">
                    <a:moveTo>
                      <a:pt x="151854" y="357265"/>
                    </a:moveTo>
                    <a:lnTo>
                      <a:pt x="47977" y="357265"/>
                    </a:lnTo>
                    <a:cubicBezTo>
                      <a:pt x="45056" y="357265"/>
                      <a:pt x="42319" y="355791"/>
                      <a:pt x="40451" y="353212"/>
                    </a:cubicBezTo>
                    <a:cubicBezTo>
                      <a:pt x="31187" y="340501"/>
                      <a:pt x="19659" y="330605"/>
                      <a:pt x="6185" y="323815"/>
                    </a:cubicBezTo>
                    <a:cubicBezTo>
                      <a:pt x="2421" y="321920"/>
                      <a:pt x="0" y="317631"/>
                      <a:pt x="0" y="312893"/>
                    </a:cubicBezTo>
                    <a:lnTo>
                      <a:pt x="0" y="11817"/>
                    </a:lnTo>
                    <a:cubicBezTo>
                      <a:pt x="0" y="5290"/>
                      <a:pt x="4474" y="0"/>
                      <a:pt x="10001" y="0"/>
                    </a:cubicBezTo>
                    <a:lnTo>
                      <a:pt x="130589" y="0"/>
                    </a:lnTo>
                    <a:cubicBezTo>
                      <a:pt x="135590" y="0"/>
                      <a:pt x="139853" y="4421"/>
                      <a:pt x="140511" y="10290"/>
                    </a:cubicBezTo>
                    <a:lnTo>
                      <a:pt x="161829" y="204043"/>
                    </a:lnTo>
                    <a:lnTo>
                      <a:pt x="161829" y="345449"/>
                    </a:lnTo>
                    <a:cubicBezTo>
                      <a:pt x="161829" y="351975"/>
                      <a:pt x="157355" y="357265"/>
                      <a:pt x="151828" y="357265"/>
                    </a:cubicBezTo>
                    <a:close/>
                    <a:moveTo>
                      <a:pt x="10001" y="2369"/>
                    </a:moveTo>
                    <a:cubicBezTo>
                      <a:pt x="5816" y="2369"/>
                      <a:pt x="2395" y="6606"/>
                      <a:pt x="2395" y="11790"/>
                    </a:cubicBezTo>
                    <a:lnTo>
                      <a:pt x="2395" y="312867"/>
                    </a:lnTo>
                    <a:cubicBezTo>
                      <a:pt x="2395" y="316709"/>
                      <a:pt x="4316" y="320157"/>
                      <a:pt x="7264" y="321657"/>
                    </a:cubicBezTo>
                    <a:cubicBezTo>
                      <a:pt x="21081" y="328631"/>
                      <a:pt x="32897" y="338764"/>
                      <a:pt x="42372" y="351791"/>
                    </a:cubicBezTo>
                    <a:cubicBezTo>
                      <a:pt x="43793" y="353739"/>
                      <a:pt x="45846" y="354870"/>
                      <a:pt x="47977" y="354870"/>
                    </a:cubicBezTo>
                    <a:lnTo>
                      <a:pt x="151854" y="354870"/>
                    </a:lnTo>
                    <a:cubicBezTo>
                      <a:pt x="156039" y="354870"/>
                      <a:pt x="159460" y="350633"/>
                      <a:pt x="159460" y="345449"/>
                    </a:cubicBezTo>
                    <a:lnTo>
                      <a:pt x="159460" y="204174"/>
                    </a:lnTo>
                    <a:lnTo>
                      <a:pt x="138143" y="10553"/>
                    </a:lnTo>
                    <a:cubicBezTo>
                      <a:pt x="137642" y="5895"/>
                      <a:pt x="134379" y="2395"/>
                      <a:pt x="130616" y="2395"/>
                    </a:cubicBezTo>
                    <a:lnTo>
                      <a:pt x="10027" y="2395"/>
                    </a:lnTo>
                    <a:close/>
                  </a:path>
                </a:pathLst>
              </a:custGeom>
              <a:solidFill>
                <a:srgbClr val="000000"/>
              </a:solidFill>
              <a:ln w="0" cap="flat">
                <a:noFill/>
                <a:prstDash val="solid"/>
                <a:miter/>
              </a:ln>
            </p:spPr>
            <p:txBody>
              <a:bodyPr rtlCol="0" anchor="ctr"/>
              <a:lstStyle/>
              <a:p>
                <a:endParaRPr lang="zh-CN" altLang="en-US"/>
              </a:p>
            </p:txBody>
          </p:sp>
          <p:sp>
            <p:nvSpPr>
              <p:cNvPr id="667" name="任意多边形: 形状 666">
                <a:extLst>
                  <a:ext uri="{FF2B5EF4-FFF2-40B4-BE49-F238E27FC236}">
                    <a16:creationId xmlns:a16="http://schemas.microsoft.com/office/drawing/2014/main" id="{981D0A59-02B9-0963-4754-60B3B662F7A0}"/>
                  </a:ext>
                </a:extLst>
              </p:cNvPr>
              <p:cNvSpPr/>
              <p:nvPr/>
            </p:nvSpPr>
            <p:spPr>
              <a:xfrm>
                <a:off x="9372528" y="4648262"/>
                <a:ext cx="14238" cy="33960"/>
              </a:xfrm>
              <a:custGeom>
                <a:avLst/>
                <a:gdLst>
                  <a:gd name="connsiteX0" fmla="*/ 10659 w 14238"/>
                  <a:gd name="connsiteY0" fmla="*/ 33960 h 33960"/>
                  <a:gd name="connsiteX1" fmla="*/ 3579 w 14238"/>
                  <a:gd name="connsiteY1" fmla="*/ 33960 h 33960"/>
                  <a:gd name="connsiteX2" fmla="*/ 0 w 14238"/>
                  <a:gd name="connsiteY2" fmla="*/ 29644 h 33960"/>
                  <a:gd name="connsiteX3" fmla="*/ 0 w 14238"/>
                  <a:gd name="connsiteY3" fmla="*/ 4326 h 33960"/>
                  <a:gd name="connsiteX4" fmla="*/ 4685 w 14238"/>
                  <a:gd name="connsiteY4" fmla="*/ 221 h 33960"/>
                  <a:gd name="connsiteX5" fmla="*/ 11764 w 14238"/>
                  <a:gd name="connsiteY5" fmla="*/ 2984 h 33960"/>
                  <a:gd name="connsiteX6" fmla="*/ 14238 w 14238"/>
                  <a:gd name="connsiteY6" fmla="*/ 7089 h 33960"/>
                  <a:gd name="connsiteX7" fmla="*/ 14238 w 14238"/>
                  <a:gd name="connsiteY7" fmla="*/ 29644 h 33960"/>
                  <a:gd name="connsiteX8" fmla="*/ 10659 w 14238"/>
                  <a:gd name="connsiteY8" fmla="*/ 33960 h 3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38" h="33960">
                    <a:moveTo>
                      <a:pt x="10659" y="33960"/>
                    </a:moveTo>
                    <a:lnTo>
                      <a:pt x="3579" y="33960"/>
                    </a:lnTo>
                    <a:cubicBezTo>
                      <a:pt x="1606" y="33960"/>
                      <a:pt x="0" y="32013"/>
                      <a:pt x="0" y="29644"/>
                    </a:cubicBezTo>
                    <a:lnTo>
                      <a:pt x="0" y="4326"/>
                    </a:lnTo>
                    <a:cubicBezTo>
                      <a:pt x="0" y="1379"/>
                      <a:pt x="2369" y="-701"/>
                      <a:pt x="4685" y="221"/>
                    </a:cubicBezTo>
                    <a:lnTo>
                      <a:pt x="11764" y="2984"/>
                    </a:lnTo>
                    <a:cubicBezTo>
                      <a:pt x="13238" y="3563"/>
                      <a:pt x="14238" y="5221"/>
                      <a:pt x="14238" y="7089"/>
                    </a:cubicBezTo>
                    <a:lnTo>
                      <a:pt x="14238" y="29644"/>
                    </a:lnTo>
                    <a:cubicBezTo>
                      <a:pt x="14238" y="32039"/>
                      <a:pt x="12633" y="33960"/>
                      <a:pt x="10659" y="33960"/>
                    </a:cubicBezTo>
                    <a:close/>
                  </a:path>
                </a:pathLst>
              </a:custGeom>
              <a:solidFill>
                <a:srgbClr val="000000">
                  <a:alpha val="50000"/>
                </a:srgbClr>
              </a:solidFill>
              <a:ln w="0" cap="flat">
                <a:noFill/>
                <a:prstDash val="solid"/>
                <a:miter/>
              </a:ln>
            </p:spPr>
            <p:txBody>
              <a:bodyPr rtlCol="0" anchor="ctr"/>
              <a:lstStyle/>
              <a:p>
                <a:endParaRPr lang="zh-CN" altLang="en-US"/>
              </a:p>
            </p:txBody>
          </p:sp>
          <p:sp>
            <p:nvSpPr>
              <p:cNvPr id="668" name="任意多边形: 形状 667">
                <a:extLst>
                  <a:ext uri="{FF2B5EF4-FFF2-40B4-BE49-F238E27FC236}">
                    <a16:creationId xmlns:a16="http://schemas.microsoft.com/office/drawing/2014/main" id="{16C1A739-EAD1-0163-3A48-1A5BFC2DEE68}"/>
                  </a:ext>
                </a:extLst>
              </p:cNvPr>
              <p:cNvSpPr/>
              <p:nvPr/>
            </p:nvSpPr>
            <p:spPr>
              <a:xfrm>
                <a:off x="9376923" y="4648667"/>
                <a:ext cx="9842" cy="32318"/>
              </a:xfrm>
              <a:custGeom>
                <a:avLst/>
                <a:gdLst>
                  <a:gd name="connsiteX0" fmla="*/ 26 w 9842"/>
                  <a:gd name="connsiteY0" fmla="*/ 28002 h 32318"/>
                  <a:gd name="connsiteX1" fmla="*/ 26 w 9842"/>
                  <a:gd name="connsiteY1" fmla="*/ 2684 h 32318"/>
                  <a:gd name="connsiteX2" fmla="*/ 816 w 9842"/>
                  <a:gd name="connsiteY2" fmla="*/ 0 h 32318"/>
                  <a:gd name="connsiteX3" fmla="*/ 7369 w 9842"/>
                  <a:gd name="connsiteY3" fmla="*/ 2553 h 32318"/>
                  <a:gd name="connsiteX4" fmla="*/ 9843 w 9842"/>
                  <a:gd name="connsiteY4" fmla="*/ 6658 h 32318"/>
                  <a:gd name="connsiteX5" fmla="*/ 9843 w 9842"/>
                  <a:gd name="connsiteY5" fmla="*/ 29213 h 32318"/>
                  <a:gd name="connsiteX6" fmla="*/ 8737 w 9842"/>
                  <a:gd name="connsiteY6" fmla="*/ 32318 h 32318"/>
                  <a:gd name="connsiteX7" fmla="*/ 3579 w 9842"/>
                  <a:gd name="connsiteY7" fmla="*/ 32318 h 32318"/>
                  <a:gd name="connsiteX8" fmla="*/ 0 w 9842"/>
                  <a:gd name="connsiteY8" fmla="*/ 28002 h 3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2" h="32318">
                    <a:moveTo>
                      <a:pt x="26" y="28002"/>
                    </a:moveTo>
                    <a:lnTo>
                      <a:pt x="26" y="2684"/>
                    </a:lnTo>
                    <a:cubicBezTo>
                      <a:pt x="26" y="1658"/>
                      <a:pt x="342" y="737"/>
                      <a:pt x="816" y="0"/>
                    </a:cubicBezTo>
                    <a:lnTo>
                      <a:pt x="7369" y="2553"/>
                    </a:lnTo>
                    <a:cubicBezTo>
                      <a:pt x="8843" y="3132"/>
                      <a:pt x="9843" y="4790"/>
                      <a:pt x="9843" y="6658"/>
                    </a:cubicBezTo>
                    <a:lnTo>
                      <a:pt x="9843" y="29213"/>
                    </a:lnTo>
                    <a:cubicBezTo>
                      <a:pt x="9843" y="30423"/>
                      <a:pt x="9422" y="31529"/>
                      <a:pt x="8737" y="32318"/>
                    </a:cubicBezTo>
                    <a:lnTo>
                      <a:pt x="3579" y="32318"/>
                    </a:lnTo>
                    <a:cubicBezTo>
                      <a:pt x="1605" y="32318"/>
                      <a:pt x="0" y="30371"/>
                      <a:pt x="0" y="28002"/>
                    </a:cubicBezTo>
                    <a:close/>
                  </a:path>
                </a:pathLst>
              </a:custGeom>
              <a:solidFill>
                <a:srgbClr val="CACEE0"/>
              </a:solidFill>
              <a:ln w="0" cap="flat">
                <a:noFill/>
                <a:prstDash val="solid"/>
                <a:miter/>
              </a:ln>
            </p:spPr>
            <p:txBody>
              <a:bodyPr rtlCol="0" anchor="ctr"/>
              <a:lstStyle/>
              <a:p>
                <a:endParaRPr lang="zh-CN" altLang="en-US"/>
              </a:p>
            </p:txBody>
          </p:sp>
          <p:sp>
            <p:nvSpPr>
              <p:cNvPr id="669" name="任意多边形: 形状 668">
                <a:extLst>
                  <a:ext uri="{FF2B5EF4-FFF2-40B4-BE49-F238E27FC236}">
                    <a16:creationId xmlns:a16="http://schemas.microsoft.com/office/drawing/2014/main" id="{6B225FBD-C510-2CCA-0FE5-752141AC83B3}"/>
                  </a:ext>
                </a:extLst>
              </p:cNvPr>
              <p:cNvSpPr/>
              <p:nvPr/>
            </p:nvSpPr>
            <p:spPr>
              <a:xfrm>
                <a:off x="9280231" y="4635245"/>
                <a:ext cx="66163" cy="62004"/>
              </a:xfrm>
              <a:custGeom>
                <a:avLst/>
                <a:gdLst>
                  <a:gd name="connsiteX0" fmla="*/ 54504 w 66163"/>
                  <a:gd name="connsiteY0" fmla="*/ 62005 h 62004"/>
                  <a:gd name="connsiteX1" fmla="*/ 11659 w 66163"/>
                  <a:gd name="connsiteY1" fmla="*/ 62005 h 62004"/>
                  <a:gd name="connsiteX2" fmla="*/ 0 w 66163"/>
                  <a:gd name="connsiteY2" fmla="*/ 50346 h 62004"/>
                  <a:gd name="connsiteX3" fmla="*/ 0 w 66163"/>
                  <a:gd name="connsiteY3" fmla="*/ 11659 h 62004"/>
                  <a:gd name="connsiteX4" fmla="*/ 11659 w 66163"/>
                  <a:gd name="connsiteY4" fmla="*/ 0 h 62004"/>
                  <a:gd name="connsiteX5" fmla="*/ 54504 w 66163"/>
                  <a:gd name="connsiteY5" fmla="*/ 0 h 62004"/>
                  <a:gd name="connsiteX6" fmla="*/ 66163 w 66163"/>
                  <a:gd name="connsiteY6" fmla="*/ 11659 h 62004"/>
                  <a:gd name="connsiteX7" fmla="*/ 66163 w 66163"/>
                  <a:gd name="connsiteY7" fmla="*/ 50346 h 62004"/>
                  <a:gd name="connsiteX8" fmla="*/ 54504 w 66163"/>
                  <a:gd name="connsiteY8" fmla="*/ 62005 h 62004"/>
                  <a:gd name="connsiteX9" fmla="*/ 11685 w 66163"/>
                  <a:gd name="connsiteY9" fmla="*/ 2421 h 62004"/>
                  <a:gd name="connsiteX10" fmla="*/ 2421 w 66163"/>
                  <a:gd name="connsiteY10" fmla="*/ 11685 h 62004"/>
                  <a:gd name="connsiteX11" fmla="*/ 2421 w 66163"/>
                  <a:gd name="connsiteY11" fmla="*/ 50372 h 62004"/>
                  <a:gd name="connsiteX12" fmla="*/ 11685 w 66163"/>
                  <a:gd name="connsiteY12" fmla="*/ 59636 h 62004"/>
                  <a:gd name="connsiteX13" fmla="*/ 54531 w 66163"/>
                  <a:gd name="connsiteY13" fmla="*/ 59636 h 62004"/>
                  <a:gd name="connsiteX14" fmla="*/ 63795 w 66163"/>
                  <a:gd name="connsiteY14" fmla="*/ 50372 h 62004"/>
                  <a:gd name="connsiteX15" fmla="*/ 63795 w 66163"/>
                  <a:gd name="connsiteY15" fmla="*/ 11685 h 62004"/>
                  <a:gd name="connsiteX16" fmla="*/ 54531 w 66163"/>
                  <a:gd name="connsiteY16" fmla="*/ 2421 h 62004"/>
                  <a:gd name="connsiteX17" fmla="*/ 11685 w 66163"/>
                  <a:gd name="connsiteY17" fmla="*/ 2421 h 6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163" h="62004">
                    <a:moveTo>
                      <a:pt x="54504" y="62005"/>
                    </a:moveTo>
                    <a:lnTo>
                      <a:pt x="11659" y="62005"/>
                    </a:lnTo>
                    <a:cubicBezTo>
                      <a:pt x="5237" y="62005"/>
                      <a:pt x="0" y="56768"/>
                      <a:pt x="0" y="50346"/>
                    </a:cubicBezTo>
                    <a:lnTo>
                      <a:pt x="0" y="11659"/>
                    </a:lnTo>
                    <a:cubicBezTo>
                      <a:pt x="0" y="5237"/>
                      <a:pt x="5237" y="0"/>
                      <a:pt x="11659" y="0"/>
                    </a:cubicBezTo>
                    <a:lnTo>
                      <a:pt x="54504" y="0"/>
                    </a:lnTo>
                    <a:cubicBezTo>
                      <a:pt x="60926" y="0"/>
                      <a:pt x="66163" y="5237"/>
                      <a:pt x="66163" y="11659"/>
                    </a:cubicBezTo>
                    <a:lnTo>
                      <a:pt x="66163" y="50346"/>
                    </a:lnTo>
                    <a:cubicBezTo>
                      <a:pt x="66163" y="56768"/>
                      <a:pt x="60926" y="62005"/>
                      <a:pt x="54504" y="62005"/>
                    </a:cubicBezTo>
                    <a:close/>
                    <a:moveTo>
                      <a:pt x="11685" y="2421"/>
                    </a:moveTo>
                    <a:cubicBezTo>
                      <a:pt x="6579" y="2421"/>
                      <a:pt x="2421" y="6579"/>
                      <a:pt x="2421" y="11685"/>
                    </a:cubicBezTo>
                    <a:lnTo>
                      <a:pt x="2421" y="50372"/>
                    </a:lnTo>
                    <a:cubicBezTo>
                      <a:pt x="2421" y="55478"/>
                      <a:pt x="6579" y="59636"/>
                      <a:pt x="11685" y="59636"/>
                    </a:cubicBezTo>
                    <a:lnTo>
                      <a:pt x="54531" y="59636"/>
                    </a:lnTo>
                    <a:cubicBezTo>
                      <a:pt x="59636" y="59636"/>
                      <a:pt x="63795" y="55478"/>
                      <a:pt x="63795" y="50372"/>
                    </a:cubicBezTo>
                    <a:lnTo>
                      <a:pt x="63795" y="11685"/>
                    </a:lnTo>
                    <a:cubicBezTo>
                      <a:pt x="63795" y="6579"/>
                      <a:pt x="59636" y="2421"/>
                      <a:pt x="54531" y="2421"/>
                    </a:cubicBezTo>
                    <a:lnTo>
                      <a:pt x="11685" y="2421"/>
                    </a:lnTo>
                    <a:close/>
                  </a:path>
                </a:pathLst>
              </a:custGeom>
              <a:solidFill>
                <a:srgbClr val="000000"/>
              </a:solidFill>
              <a:ln w="0" cap="flat">
                <a:noFill/>
                <a:prstDash val="solid"/>
                <a:miter/>
              </a:ln>
            </p:spPr>
            <p:txBody>
              <a:bodyPr rtlCol="0" anchor="ctr"/>
              <a:lstStyle/>
              <a:p>
                <a:endParaRPr lang="zh-CN" altLang="en-US"/>
              </a:p>
            </p:txBody>
          </p:sp>
          <p:sp>
            <p:nvSpPr>
              <p:cNvPr id="670" name="任意多边形: 形状 669">
                <a:extLst>
                  <a:ext uri="{FF2B5EF4-FFF2-40B4-BE49-F238E27FC236}">
                    <a16:creationId xmlns:a16="http://schemas.microsoft.com/office/drawing/2014/main" id="{2C29FDCF-EC77-BA5B-7C8E-991C76477EC8}"/>
                  </a:ext>
                </a:extLst>
              </p:cNvPr>
              <p:cNvSpPr/>
              <p:nvPr/>
            </p:nvSpPr>
            <p:spPr>
              <a:xfrm>
                <a:off x="9260730" y="4514604"/>
                <a:ext cx="286180" cy="78006"/>
              </a:xfrm>
              <a:custGeom>
                <a:avLst/>
                <a:gdLst>
                  <a:gd name="connsiteX0" fmla="*/ 286181 w 286180"/>
                  <a:gd name="connsiteY0" fmla="*/ 78006 h 78006"/>
                  <a:gd name="connsiteX1" fmla="*/ 0 w 286180"/>
                  <a:gd name="connsiteY1" fmla="*/ 0 h 78006"/>
                  <a:gd name="connsiteX2" fmla="*/ 0 w 286180"/>
                  <a:gd name="connsiteY2" fmla="*/ 43082 h 78006"/>
                  <a:gd name="connsiteX3" fmla="*/ 109772 w 286180"/>
                  <a:gd name="connsiteY3" fmla="*/ 49478 h 78006"/>
                  <a:gd name="connsiteX4" fmla="*/ 286181 w 286180"/>
                  <a:gd name="connsiteY4" fmla="*/ 78006 h 7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80" h="78006">
                    <a:moveTo>
                      <a:pt x="286181" y="78006"/>
                    </a:moveTo>
                    <a:lnTo>
                      <a:pt x="0" y="0"/>
                    </a:lnTo>
                    <a:lnTo>
                      <a:pt x="0" y="43082"/>
                    </a:lnTo>
                    <a:lnTo>
                      <a:pt x="109772" y="49478"/>
                    </a:lnTo>
                    <a:lnTo>
                      <a:pt x="286181" y="78006"/>
                    </a:lnTo>
                    <a:close/>
                  </a:path>
                </a:pathLst>
              </a:custGeom>
              <a:solidFill>
                <a:srgbClr val="FFFFFF">
                  <a:alpha val="20000"/>
                </a:srgbClr>
              </a:solidFill>
              <a:ln w="0" cap="flat">
                <a:noFill/>
                <a:prstDash val="solid"/>
                <a:miter/>
              </a:ln>
            </p:spPr>
            <p:txBody>
              <a:bodyPr rtlCol="0" anchor="ctr"/>
              <a:lstStyle/>
              <a:p>
                <a:endParaRPr lang="zh-CN" altLang="en-US"/>
              </a:p>
            </p:txBody>
          </p:sp>
          <p:sp>
            <p:nvSpPr>
              <p:cNvPr id="671" name="任意多边形: 形状 670">
                <a:extLst>
                  <a:ext uri="{FF2B5EF4-FFF2-40B4-BE49-F238E27FC236}">
                    <a16:creationId xmlns:a16="http://schemas.microsoft.com/office/drawing/2014/main" id="{1E210A9C-3020-3E06-8BDF-F5BBB763559D}"/>
                  </a:ext>
                </a:extLst>
              </p:cNvPr>
              <p:cNvSpPr/>
              <p:nvPr/>
            </p:nvSpPr>
            <p:spPr>
              <a:xfrm>
                <a:off x="9382581" y="4436229"/>
                <a:ext cx="132136" cy="124665"/>
              </a:xfrm>
              <a:custGeom>
                <a:avLst/>
                <a:gdLst>
                  <a:gd name="connsiteX0" fmla="*/ 113825 w 132136"/>
                  <a:gd name="connsiteY0" fmla="*/ 70163 h 124665"/>
                  <a:gd name="connsiteX1" fmla="*/ 130879 w 132136"/>
                  <a:gd name="connsiteY1" fmla="*/ 103087 h 124665"/>
                  <a:gd name="connsiteX2" fmla="*/ 132063 w 132136"/>
                  <a:gd name="connsiteY2" fmla="*/ 113825 h 124665"/>
                  <a:gd name="connsiteX3" fmla="*/ 122484 w 132136"/>
                  <a:gd name="connsiteY3" fmla="*/ 124431 h 124665"/>
                  <a:gd name="connsiteX4" fmla="*/ 7369 w 132136"/>
                  <a:gd name="connsiteY4" fmla="*/ 93613 h 124665"/>
                  <a:gd name="connsiteX5" fmla="*/ 0 w 132136"/>
                  <a:gd name="connsiteY5" fmla="*/ 82533 h 124665"/>
                  <a:gd name="connsiteX6" fmla="*/ 0 w 132136"/>
                  <a:gd name="connsiteY6" fmla="*/ 0 h 124665"/>
                  <a:gd name="connsiteX7" fmla="*/ 113825 w 132136"/>
                  <a:gd name="connsiteY7" fmla="*/ 70137 h 12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136" h="124665">
                    <a:moveTo>
                      <a:pt x="113825" y="70163"/>
                    </a:moveTo>
                    <a:cubicBezTo>
                      <a:pt x="123220" y="77585"/>
                      <a:pt x="129405" y="89639"/>
                      <a:pt x="130879" y="103087"/>
                    </a:cubicBezTo>
                    <a:lnTo>
                      <a:pt x="132063" y="113825"/>
                    </a:lnTo>
                    <a:cubicBezTo>
                      <a:pt x="132800" y="120431"/>
                      <a:pt x="127852" y="125878"/>
                      <a:pt x="122484" y="124431"/>
                    </a:cubicBezTo>
                    <a:lnTo>
                      <a:pt x="7369" y="93613"/>
                    </a:lnTo>
                    <a:cubicBezTo>
                      <a:pt x="3053" y="92455"/>
                      <a:pt x="0" y="87849"/>
                      <a:pt x="0" y="82533"/>
                    </a:cubicBezTo>
                    <a:lnTo>
                      <a:pt x="0" y="0"/>
                    </a:lnTo>
                    <a:cubicBezTo>
                      <a:pt x="35319" y="15422"/>
                      <a:pt x="76953" y="40977"/>
                      <a:pt x="113825" y="70137"/>
                    </a:cubicBezTo>
                    <a:close/>
                  </a:path>
                </a:pathLst>
              </a:custGeom>
              <a:solidFill>
                <a:srgbClr val="FFFFFF">
                  <a:alpha val="30000"/>
                </a:srgbClr>
              </a:solidFill>
              <a:ln w="0" cap="flat">
                <a:noFill/>
                <a:prstDash val="solid"/>
                <a:miter/>
              </a:ln>
            </p:spPr>
            <p:txBody>
              <a:bodyPr rtlCol="0" anchor="ctr"/>
              <a:lstStyle/>
              <a:p>
                <a:endParaRPr lang="zh-CN" altLang="en-US"/>
              </a:p>
            </p:txBody>
          </p:sp>
          <p:sp>
            <p:nvSpPr>
              <p:cNvPr id="672" name="任意多边形: 形状 671">
                <a:extLst>
                  <a:ext uri="{FF2B5EF4-FFF2-40B4-BE49-F238E27FC236}">
                    <a16:creationId xmlns:a16="http://schemas.microsoft.com/office/drawing/2014/main" id="{0A8B7848-69AB-A83C-2500-93722567A30C}"/>
                  </a:ext>
                </a:extLst>
              </p:cNvPr>
              <p:cNvSpPr/>
              <p:nvPr/>
            </p:nvSpPr>
            <p:spPr>
              <a:xfrm>
                <a:off x="9512576" y="4381014"/>
                <a:ext cx="54125" cy="111956"/>
              </a:xfrm>
              <a:custGeom>
                <a:avLst/>
                <a:gdLst>
                  <a:gd name="connsiteX0" fmla="*/ 2832 w 54125"/>
                  <a:gd name="connsiteY0" fmla="*/ 9974 h 111956"/>
                  <a:gd name="connsiteX1" fmla="*/ 38887 w 54125"/>
                  <a:gd name="connsiteY1" fmla="*/ 9974 h 111956"/>
                  <a:gd name="connsiteX2" fmla="*/ 45440 w 54125"/>
                  <a:gd name="connsiteY2" fmla="*/ 18791 h 111956"/>
                  <a:gd name="connsiteX3" fmla="*/ 48335 w 54125"/>
                  <a:gd name="connsiteY3" fmla="*/ 109061 h 111956"/>
                  <a:gd name="connsiteX4" fmla="*/ 51230 w 54125"/>
                  <a:gd name="connsiteY4" fmla="*/ 111956 h 111956"/>
                  <a:gd name="connsiteX5" fmla="*/ 51230 w 54125"/>
                  <a:gd name="connsiteY5" fmla="*/ 111956 h 111956"/>
                  <a:gd name="connsiteX6" fmla="*/ 54125 w 54125"/>
                  <a:gd name="connsiteY6" fmla="*/ 109061 h 111956"/>
                  <a:gd name="connsiteX7" fmla="*/ 50888 w 54125"/>
                  <a:gd name="connsiteY7" fmla="*/ 9659 h 111956"/>
                  <a:gd name="connsiteX8" fmla="*/ 41545 w 54125"/>
                  <a:gd name="connsiteY8" fmla="*/ 0 h 111956"/>
                  <a:gd name="connsiteX9" fmla="*/ 2332 w 54125"/>
                  <a:gd name="connsiteY9" fmla="*/ 0 h 111956"/>
                  <a:gd name="connsiteX10" fmla="*/ 2805 w 54125"/>
                  <a:gd name="connsiteY10" fmla="*/ 9974 h 1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25" h="111956">
                    <a:moveTo>
                      <a:pt x="2832" y="9974"/>
                    </a:moveTo>
                    <a:lnTo>
                      <a:pt x="38887" y="9974"/>
                    </a:lnTo>
                    <a:cubicBezTo>
                      <a:pt x="42519" y="9974"/>
                      <a:pt x="45282" y="13396"/>
                      <a:pt x="45440" y="18791"/>
                    </a:cubicBezTo>
                    <a:lnTo>
                      <a:pt x="48335" y="109061"/>
                    </a:lnTo>
                    <a:cubicBezTo>
                      <a:pt x="48335" y="110667"/>
                      <a:pt x="49625" y="111956"/>
                      <a:pt x="51230" y="111956"/>
                    </a:cubicBezTo>
                    <a:lnTo>
                      <a:pt x="51230" y="111956"/>
                    </a:lnTo>
                    <a:cubicBezTo>
                      <a:pt x="52836" y="111956"/>
                      <a:pt x="54125" y="110667"/>
                      <a:pt x="54125" y="109061"/>
                    </a:cubicBezTo>
                    <a:cubicBezTo>
                      <a:pt x="54125" y="109061"/>
                      <a:pt x="52125" y="39687"/>
                      <a:pt x="50888" y="9659"/>
                    </a:cubicBezTo>
                    <a:cubicBezTo>
                      <a:pt x="50572" y="2026"/>
                      <a:pt x="46888" y="0"/>
                      <a:pt x="41545" y="0"/>
                    </a:cubicBezTo>
                    <a:lnTo>
                      <a:pt x="2332" y="0"/>
                    </a:lnTo>
                    <a:cubicBezTo>
                      <a:pt x="-827" y="0"/>
                      <a:pt x="-879" y="9974"/>
                      <a:pt x="2805" y="9974"/>
                    </a:cubicBezTo>
                    <a:close/>
                  </a:path>
                </a:pathLst>
              </a:custGeom>
              <a:solidFill>
                <a:srgbClr val="2A313D"/>
              </a:solidFill>
              <a:ln w="0" cap="flat">
                <a:noFill/>
                <a:prstDash val="solid"/>
                <a:miter/>
              </a:ln>
            </p:spPr>
            <p:txBody>
              <a:bodyPr rtlCol="0" anchor="ctr"/>
              <a:lstStyle/>
              <a:p>
                <a:endParaRPr lang="zh-CN" altLang="en-US"/>
              </a:p>
            </p:txBody>
          </p:sp>
          <p:sp>
            <p:nvSpPr>
              <p:cNvPr id="673" name="任意多边形: 形状 672">
                <a:extLst>
                  <a:ext uri="{FF2B5EF4-FFF2-40B4-BE49-F238E27FC236}">
                    <a16:creationId xmlns:a16="http://schemas.microsoft.com/office/drawing/2014/main" id="{DF951ACA-B3A8-507B-BC04-E22F8605320C}"/>
                  </a:ext>
                </a:extLst>
              </p:cNvPr>
              <p:cNvSpPr/>
              <p:nvPr/>
            </p:nvSpPr>
            <p:spPr>
              <a:xfrm>
                <a:off x="9537910" y="4405858"/>
                <a:ext cx="46951" cy="98481"/>
              </a:xfrm>
              <a:custGeom>
                <a:avLst/>
                <a:gdLst>
                  <a:gd name="connsiteX0" fmla="*/ 10580 w 46951"/>
                  <a:gd name="connsiteY0" fmla="*/ 0 h 98481"/>
                  <a:gd name="connsiteX1" fmla="*/ 30739 w 46951"/>
                  <a:gd name="connsiteY1" fmla="*/ 0 h 98481"/>
                  <a:gd name="connsiteX2" fmla="*/ 46951 w 46951"/>
                  <a:gd name="connsiteY2" fmla="*/ 16212 h 98481"/>
                  <a:gd name="connsiteX3" fmla="*/ 46951 w 46951"/>
                  <a:gd name="connsiteY3" fmla="*/ 87875 h 98481"/>
                  <a:gd name="connsiteX4" fmla="*/ 36345 w 46951"/>
                  <a:gd name="connsiteY4" fmla="*/ 98482 h 98481"/>
                  <a:gd name="connsiteX5" fmla="*/ 10606 w 46951"/>
                  <a:gd name="connsiteY5" fmla="*/ 98482 h 98481"/>
                  <a:gd name="connsiteX6" fmla="*/ 0 w 46951"/>
                  <a:gd name="connsiteY6" fmla="*/ 87875 h 98481"/>
                  <a:gd name="connsiteX7" fmla="*/ 0 w 46951"/>
                  <a:gd name="connsiteY7" fmla="*/ 10606 h 98481"/>
                  <a:gd name="connsiteX8" fmla="*/ 10606 w 46951"/>
                  <a:gd name="connsiteY8" fmla="*/ 0 h 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1" h="98481">
                    <a:moveTo>
                      <a:pt x="10580" y="0"/>
                    </a:moveTo>
                    <a:lnTo>
                      <a:pt x="30739" y="0"/>
                    </a:lnTo>
                    <a:cubicBezTo>
                      <a:pt x="39687" y="0"/>
                      <a:pt x="46951" y="7264"/>
                      <a:pt x="46951" y="16212"/>
                    </a:cubicBezTo>
                    <a:lnTo>
                      <a:pt x="46951" y="87875"/>
                    </a:lnTo>
                    <a:cubicBezTo>
                      <a:pt x="46951" y="93718"/>
                      <a:pt x="42187" y="98482"/>
                      <a:pt x="36345" y="98482"/>
                    </a:cubicBezTo>
                    <a:lnTo>
                      <a:pt x="10606" y="98482"/>
                    </a:lnTo>
                    <a:cubicBezTo>
                      <a:pt x="4737" y="98482"/>
                      <a:pt x="0" y="93718"/>
                      <a:pt x="0" y="87875"/>
                    </a:cubicBezTo>
                    <a:lnTo>
                      <a:pt x="0" y="10606"/>
                    </a:lnTo>
                    <a:cubicBezTo>
                      <a:pt x="0" y="4764"/>
                      <a:pt x="4764" y="0"/>
                      <a:pt x="10606" y="0"/>
                    </a:cubicBezTo>
                    <a:close/>
                  </a:path>
                </a:pathLst>
              </a:custGeom>
              <a:solidFill>
                <a:srgbClr val="1D2129"/>
              </a:solidFill>
              <a:ln w="0" cap="flat">
                <a:noFill/>
                <a:prstDash val="solid"/>
                <a:miter/>
              </a:ln>
            </p:spPr>
            <p:txBody>
              <a:bodyPr rtlCol="0" anchor="ctr"/>
              <a:lstStyle/>
              <a:p>
                <a:endParaRPr lang="zh-CN" altLang="en-US"/>
              </a:p>
            </p:txBody>
          </p:sp>
          <p:sp>
            <p:nvSpPr>
              <p:cNvPr id="674" name="任意多边形: 形状 673">
                <a:extLst>
                  <a:ext uri="{FF2B5EF4-FFF2-40B4-BE49-F238E27FC236}">
                    <a16:creationId xmlns:a16="http://schemas.microsoft.com/office/drawing/2014/main" id="{D5C0A0BB-A982-1E7D-C85D-6691BDAA3B22}"/>
                  </a:ext>
                </a:extLst>
              </p:cNvPr>
              <p:cNvSpPr/>
              <p:nvPr/>
            </p:nvSpPr>
            <p:spPr>
              <a:xfrm rot="5400000">
                <a:off x="9512381" y="4436571"/>
                <a:ext cx="93217" cy="37002"/>
              </a:xfrm>
              <a:custGeom>
                <a:avLst/>
                <a:gdLst>
                  <a:gd name="connsiteX0" fmla="*/ 13580 w 93217"/>
                  <a:gd name="connsiteY0" fmla="*/ 0 h 37002"/>
                  <a:gd name="connsiteX1" fmla="*/ 85244 w 93217"/>
                  <a:gd name="connsiteY1" fmla="*/ 0 h 37002"/>
                  <a:gd name="connsiteX2" fmla="*/ 93218 w 93217"/>
                  <a:gd name="connsiteY2" fmla="*/ 7974 h 37002"/>
                  <a:gd name="connsiteX3" fmla="*/ 93218 w 93217"/>
                  <a:gd name="connsiteY3" fmla="*/ 29029 h 37002"/>
                  <a:gd name="connsiteX4" fmla="*/ 85244 w 93217"/>
                  <a:gd name="connsiteY4" fmla="*/ 37003 h 37002"/>
                  <a:gd name="connsiteX5" fmla="*/ 7974 w 93217"/>
                  <a:gd name="connsiteY5" fmla="*/ 37003 h 37002"/>
                  <a:gd name="connsiteX6" fmla="*/ 0 w 93217"/>
                  <a:gd name="connsiteY6" fmla="*/ 29029 h 37002"/>
                  <a:gd name="connsiteX7" fmla="*/ 0 w 93217"/>
                  <a:gd name="connsiteY7" fmla="*/ 13580 h 37002"/>
                  <a:gd name="connsiteX8" fmla="*/ 13580 w 93217"/>
                  <a:gd name="connsiteY8" fmla="*/ 0 h 3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17" h="37002">
                    <a:moveTo>
                      <a:pt x="13580" y="0"/>
                    </a:moveTo>
                    <a:lnTo>
                      <a:pt x="85244" y="0"/>
                    </a:lnTo>
                    <a:cubicBezTo>
                      <a:pt x="89639" y="0"/>
                      <a:pt x="93218" y="3579"/>
                      <a:pt x="93218" y="7974"/>
                    </a:cubicBezTo>
                    <a:lnTo>
                      <a:pt x="93218" y="29029"/>
                    </a:lnTo>
                    <a:cubicBezTo>
                      <a:pt x="93218" y="33424"/>
                      <a:pt x="89639" y="37003"/>
                      <a:pt x="85244" y="37003"/>
                    </a:cubicBezTo>
                    <a:lnTo>
                      <a:pt x="7974" y="37003"/>
                    </a:lnTo>
                    <a:cubicBezTo>
                      <a:pt x="3579" y="37003"/>
                      <a:pt x="0" y="33424"/>
                      <a:pt x="0" y="29029"/>
                    </a:cubicBezTo>
                    <a:lnTo>
                      <a:pt x="0" y="13580"/>
                    </a:lnTo>
                    <a:cubicBezTo>
                      <a:pt x="0" y="6079"/>
                      <a:pt x="6079" y="0"/>
                      <a:pt x="13580" y="0"/>
                    </a:cubicBezTo>
                    <a:close/>
                  </a:path>
                </a:pathLst>
              </a:custGeom>
              <a:solidFill>
                <a:srgbClr val="FFFFFF"/>
              </a:solidFill>
              <a:ln w="0" cap="flat">
                <a:noFill/>
                <a:prstDash val="solid"/>
                <a:miter/>
              </a:ln>
            </p:spPr>
            <p:txBody>
              <a:bodyPr rtlCol="0" anchor="ctr"/>
              <a:lstStyle/>
              <a:p>
                <a:endParaRPr lang="zh-CN" altLang="en-US"/>
              </a:p>
            </p:txBody>
          </p:sp>
          <p:sp>
            <p:nvSpPr>
              <p:cNvPr id="675" name="任意多边形: 形状 674">
                <a:extLst>
                  <a:ext uri="{FF2B5EF4-FFF2-40B4-BE49-F238E27FC236}">
                    <a16:creationId xmlns:a16="http://schemas.microsoft.com/office/drawing/2014/main" id="{1474854A-A4C8-9CE4-B0AC-F9E4F521422E}"/>
                  </a:ext>
                </a:extLst>
              </p:cNvPr>
              <p:cNvSpPr/>
              <p:nvPr/>
            </p:nvSpPr>
            <p:spPr>
              <a:xfrm>
                <a:off x="8840038" y="4765360"/>
                <a:ext cx="374319" cy="110929"/>
              </a:xfrm>
              <a:custGeom>
                <a:avLst/>
                <a:gdLst>
                  <a:gd name="connsiteX0" fmla="*/ 0 w 374319"/>
                  <a:gd name="connsiteY0" fmla="*/ 0 h 110929"/>
                  <a:gd name="connsiteX1" fmla="*/ 374319 w 374319"/>
                  <a:gd name="connsiteY1" fmla="*/ 0 h 110929"/>
                  <a:gd name="connsiteX2" fmla="*/ 374319 w 374319"/>
                  <a:gd name="connsiteY2" fmla="*/ 110930 h 110929"/>
                  <a:gd name="connsiteX3" fmla="*/ 0 w 374319"/>
                  <a:gd name="connsiteY3" fmla="*/ 110930 h 110929"/>
                </a:gdLst>
                <a:ahLst/>
                <a:cxnLst>
                  <a:cxn ang="0">
                    <a:pos x="connsiteX0" y="connsiteY0"/>
                  </a:cxn>
                  <a:cxn ang="0">
                    <a:pos x="connsiteX1" y="connsiteY1"/>
                  </a:cxn>
                  <a:cxn ang="0">
                    <a:pos x="connsiteX2" y="connsiteY2"/>
                  </a:cxn>
                  <a:cxn ang="0">
                    <a:pos x="connsiteX3" y="connsiteY3"/>
                  </a:cxn>
                </a:cxnLst>
                <a:rect l="l" t="t" r="r" b="b"/>
                <a:pathLst>
                  <a:path w="374319" h="110929">
                    <a:moveTo>
                      <a:pt x="0" y="0"/>
                    </a:moveTo>
                    <a:lnTo>
                      <a:pt x="374319" y="0"/>
                    </a:lnTo>
                    <a:lnTo>
                      <a:pt x="374319" y="110930"/>
                    </a:lnTo>
                    <a:lnTo>
                      <a:pt x="0" y="110930"/>
                    </a:lnTo>
                    <a:close/>
                  </a:path>
                </a:pathLst>
              </a:custGeom>
              <a:solidFill>
                <a:srgbClr val="3C4352"/>
              </a:solidFill>
              <a:ln w="0" cap="flat">
                <a:noFill/>
                <a:prstDash val="solid"/>
                <a:miter/>
              </a:ln>
            </p:spPr>
            <p:txBody>
              <a:bodyPr rtlCol="0" anchor="ctr"/>
              <a:lstStyle/>
              <a:p>
                <a:endParaRPr lang="zh-CN" altLang="en-US"/>
              </a:p>
            </p:txBody>
          </p:sp>
          <p:sp>
            <p:nvSpPr>
              <p:cNvPr id="676" name="任意多边形: 形状 675">
                <a:extLst>
                  <a:ext uri="{FF2B5EF4-FFF2-40B4-BE49-F238E27FC236}">
                    <a16:creationId xmlns:a16="http://schemas.microsoft.com/office/drawing/2014/main" id="{41ECF4FE-E4CC-288A-E994-2E2BB0FAECCE}"/>
                  </a:ext>
                </a:extLst>
              </p:cNvPr>
              <p:cNvSpPr/>
              <p:nvPr/>
            </p:nvSpPr>
            <p:spPr>
              <a:xfrm>
                <a:off x="8840038" y="4765360"/>
                <a:ext cx="374319" cy="13106"/>
              </a:xfrm>
              <a:custGeom>
                <a:avLst/>
                <a:gdLst>
                  <a:gd name="connsiteX0" fmla="*/ 0 w 374319"/>
                  <a:gd name="connsiteY0" fmla="*/ 0 h 13106"/>
                  <a:gd name="connsiteX1" fmla="*/ 374319 w 374319"/>
                  <a:gd name="connsiteY1" fmla="*/ 0 h 13106"/>
                  <a:gd name="connsiteX2" fmla="*/ 374319 w 374319"/>
                  <a:gd name="connsiteY2" fmla="*/ 13106 h 13106"/>
                  <a:gd name="connsiteX3" fmla="*/ 0 w 374319"/>
                  <a:gd name="connsiteY3" fmla="*/ 13106 h 13106"/>
                </a:gdLst>
                <a:ahLst/>
                <a:cxnLst>
                  <a:cxn ang="0">
                    <a:pos x="connsiteX0" y="connsiteY0"/>
                  </a:cxn>
                  <a:cxn ang="0">
                    <a:pos x="connsiteX1" y="connsiteY1"/>
                  </a:cxn>
                  <a:cxn ang="0">
                    <a:pos x="connsiteX2" y="connsiteY2"/>
                  </a:cxn>
                  <a:cxn ang="0">
                    <a:pos x="connsiteX3" y="connsiteY3"/>
                  </a:cxn>
                </a:cxnLst>
                <a:rect l="l" t="t" r="r" b="b"/>
                <a:pathLst>
                  <a:path w="374319" h="13106">
                    <a:moveTo>
                      <a:pt x="0" y="0"/>
                    </a:moveTo>
                    <a:lnTo>
                      <a:pt x="374319" y="0"/>
                    </a:lnTo>
                    <a:lnTo>
                      <a:pt x="374319" y="13106"/>
                    </a:lnTo>
                    <a:lnTo>
                      <a:pt x="0" y="13106"/>
                    </a:lnTo>
                    <a:close/>
                  </a:path>
                </a:pathLst>
              </a:custGeom>
              <a:solidFill>
                <a:srgbClr val="495263"/>
              </a:solidFill>
              <a:ln w="0" cap="flat">
                <a:noFill/>
                <a:prstDash val="solid"/>
                <a:miter/>
              </a:ln>
            </p:spPr>
            <p:txBody>
              <a:bodyPr rtlCol="0" anchor="ctr"/>
              <a:lstStyle/>
              <a:p>
                <a:endParaRPr lang="zh-CN" altLang="en-US"/>
              </a:p>
            </p:txBody>
          </p:sp>
          <p:sp>
            <p:nvSpPr>
              <p:cNvPr id="677" name="任意多边形: 形状 676">
                <a:extLst>
                  <a:ext uri="{FF2B5EF4-FFF2-40B4-BE49-F238E27FC236}">
                    <a16:creationId xmlns:a16="http://schemas.microsoft.com/office/drawing/2014/main" id="{0DD0B4B1-791B-B38F-C6DD-2D82FF124312}"/>
                  </a:ext>
                </a:extLst>
              </p:cNvPr>
              <p:cNvSpPr/>
              <p:nvPr/>
            </p:nvSpPr>
            <p:spPr>
              <a:xfrm>
                <a:off x="8769612" y="4765360"/>
                <a:ext cx="70426" cy="110929"/>
              </a:xfrm>
              <a:custGeom>
                <a:avLst/>
                <a:gdLst>
                  <a:gd name="connsiteX0" fmla="*/ 0 w 70426"/>
                  <a:gd name="connsiteY0" fmla="*/ 0 h 110929"/>
                  <a:gd name="connsiteX1" fmla="*/ 70427 w 70426"/>
                  <a:gd name="connsiteY1" fmla="*/ 0 h 110929"/>
                  <a:gd name="connsiteX2" fmla="*/ 70427 w 70426"/>
                  <a:gd name="connsiteY2" fmla="*/ 110930 h 110929"/>
                  <a:gd name="connsiteX3" fmla="*/ 0 w 70426"/>
                  <a:gd name="connsiteY3" fmla="*/ 110930 h 110929"/>
                </a:gdLst>
                <a:ahLst/>
                <a:cxnLst>
                  <a:cxn ang="0">
                    <a:pos x="connsiteX0" y="connsiteY0"/>
                  </a:cxn>
                  <a:cxn ang="0">
                    <a:pos x="connsiteX1" y="connsiteY1"/>
                  </a:cxn>
                  <a:cxn ang="0">
                    <a:pos x="connsiteX2" y="connsiteY2"/>
                  </a:cxn>
                  <a:cxn ang="0">
                    <a:pos x="connsiteX3" y="connsiteY3"/>
                  </a:cxn>
                </a:cxnLst>
                <a:rect l="l" t="t" r="r" b="b"/>
                <a:pathLst>
                  <a:path w="70426" h="110929">
                    <a:moveTo>
                      <a:pt x="0" y="0"/>
                    </a:moveTo>
                    <a:lnTo>
                      <a:pt x="70427" y="0"/>
                    </a:lnTo>
                    <a:lnTo>
                      <a:pt x="70427" y="110930"/>
                    </a:lnTo>
                    <a:lnTo>
                      <a:pt x="0" y="110930"/>
                    </a:lnTo>
                    <a:close/>
                  </a:path>
                </a:pathLst>
              </a:custGeom>
              <a:solidFill>
                <a:srgbClr val="1D2129"/>
              </a:solidFill>
              <a:ln w="0" cap="flat">
                <a:noFill/>
                <a:prstDash val="solid"/>
                <a:miter/>
              </a:ln>
            </p:spPr>
            <p:txBody>
              <a:bodyPr rtlCol="0" anchor="ctr"/>
              <a:lstStyle/>
              <a:p>
                <a:endParaRPr lang="zh-CN" altLang="en-US"/>
              </a:p>
            </p:txBody>
          </p:sp>
          <p:sp>
            <p:nvSpPr>
              <p:cNvPr id="678" name="任意多边形: 形状 677">
                <a:extLst>
                  <a:ext uri="{FF2B5EF4-FFF2-40B4-BE49-F238E27FC236}">
                    <a16:creationId xmlns:a16="http://schemas.microsoft.com/office/drawing/2014/main" id="{E1DEE21A-E5A3-D55A-03B7-06824AF87577}"/>
                  </a:ext>
                </a:extLst>
              </p:cNvPr>
              <p:cNvSpPr/>
              <p:nvPr/>
            </p:nvSpPr>
            <p:spPr>
              <a:xfrm>
                <a:off x="8618731" y="4722383"/>
                <a:ext cx="165697" cy="149696"/>
              </a:xfrm>
              <a:custGeom>
                <a:avLst/>
                <a:gdLst>
                  <a:gd name="connsiteX0" fmla="*/ 75480 w 165697"/>
                  <a:gd name="connsiteY0" fmla="*/ 0 h 149696"/>
                  <a:gd name="connsiteX1" fmla="*/ 165697 w 165697"/>
                  <a:gd name="connsiteY1" fmla="*/ 108535 h 149696"/>
                  <a:gd name="connsiteX2" fmla="*/ 165697 w 165697"/>
                  <a:gd name="connsiteY2" fmla="*/ 149696 h 149696"/>
                  <a:gd name="connsiteX3" fmla="*/ 89165 w 165697"/>
                  <a:gd name="connsiteY3" fmla="*/ 149696 h 149696"/>
                  <a:gd name="connsiteX4" fmla="*/ 89165 w 165697"/>
                  <a:gd name="connsiteY4" fmla="*/ 115430 h 149696"/>
                  <a:gd name="connsiteX5" fmla="*/ 14448 w 165697"/>
                  <a:gd name="connsiteY5" fmla="*/ 10080 h 149696"/>
                  <a:gd name="connsiteX6" fmla="*/ 0 w 165697"/>
                  <a:gd name="connsiteY6" fmla="*/ 26 h 149696"/>
                  <a:gd name="connsiteX7" fmla="*/ 75506 w 165697"/>
                  <a:gd name="connsiteY7" fmla="*/ 26 h 1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97" h="149696">
                    <a:moveTo>
                      <a:pt x="75480" y="0"/>
                    </a:moveTo>
                    <a:cubicBezTo>
                      <a:pt x="125615" y="0"/>
                      <a:pt x="165697" y="39977"/>
                      <a:pt x="165697" y="108535"/>
                    </a:cubicBezTo>
                    <a:lnTo>
                      <a:pt x="165697" y="149696"/>
                    </a:lnTo>
                    <a:lnTo>
                      <a:pt x="89165" y="149696"/>
                    </a:lnTo>
                    <a:lnTo>
                      <a:pt x="89165" y="115430"/>
                    </a:lnTo>
                    <a:cubicBezTo>
                      <a:pt x="89165" y="54136"/>
                      <a:pt x="60768" y="10080"/>
                      <a:pt x="14448" y="10080"/>
                    </a:cubicBezTo>
                    <a:lnTo>
                      <a:pt x="0" y="26"/>
                    </a:lnTo>
                    <a:lnTo>
                      <a:pt x="75506" y="26"/>
                    </a:lnTo>
                    <a:close/>
                  </a:path>
                </a:pathLst>
              </a:custGeom>
              <a:solidFill>
                <a:srgbClr val="1D2129"/>
              </a:solidFill>
              <a:ln w="0" cap="flat">
                <a:noFill/>
                <a:prstDash val="solid"/>
                <a:miter/>
              </a:ln>
            </p:spPr>
            <p:txBody>
              <a:bodyPr rtlCol="0" anchor="ctr"/>
              <a:lstStyle/>
              <a:p>
                <a:endParaRPr lang="zh-CN" altLang="en-US"/>
              </a:p>
            </p:txBody>
          </p:sp>
          <p:sp>
            <p:nvSpPr>
              <p:cNvPr id="679" name="任意多边形: 形状 678">
                <a:extLst>
                  <a:ext uri="{FF2B5EF4-FFF2-40B4-BE49-F238E27FC236}">
                    <a16:creationId xmlns:a16="http://schemas.microsoft.com/office/drawing/2014/main" id="{805D8F88-A57A-A299-BA45-E69340B9DACC}"/>
                  </a:ext>
                </a:extLst>
              </p:cNvPr>
              <p:cNvSpPr/>
              <p:nvPr/>
            </p:nvSpPr>
            <p:spPr>
              <a:xfrm>
                <a:off x="8547436" y="4751465"/>
                <a:ext cx="106271" cy="183461"/>
              </a:xfrm>
              <a:custGeom>
                <a:avLst/>
                <a:gdLst>
                  <a:gd name="connsiteX0" fmla="*/ 106272 w 106271"/>
                  <a:gd name="connsiteY0" fmla="*/ 26 h 183461"/>
                  <a:gd name="connsiteX1" fmla="*/ 74164 w 106271"/>
                  <a:gd name="connsiteY1" fmla="*/ 26 h 183461"/>
                  <a:gd name="connsiteX2" fmla="*/ 0 w 106271"/>
                  <a:gd name="connsiteY2" fmla="*/ 91744 h 183461"/>
                  <a:gd name="connsiteX3" fmla="*/ 74164 w 106271"/>
                  <a:gd name="connsiteY3" fmla="*/ 183462 h 183461"/>
                  <a:gd name="connsiteX4" fmla="*/ 106272 w 106271"/>
                  <a:gd name="connsiteY4" fmla="*/ 183462 h 183461"/>
                  <a:gd name="connsiteX5" fmla="*/ 106272 w 106271"/>
                  <a:gd name="connsiteY5" fmla="*/ 0 h 18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71" h="183461">
                    <a:moveTo>
                      <a:pt x="106272" y="26"/>
                    </a:moveTo>
                    <a:lnTo>
                      <a:pt x="74164" y="26"/>
                    </a:lnTo>
                    <a:cubicBezTo>
                      <a:pt x="33213" y="26"/>
                      <a:pt x="0" y="41082"/>
                      <a:pt x="0" y="91744"/>
                    </a:cubicBezTo>
                    <a:cubicBezTo>
                      <a:pt x="0" y="142406"/>
                      <a:pt x="33213" y="183462"/>
                      <a:pt x="74164" y="183462"/>
                    </a:cubicBezTo>
                    <a:lnTo>
                      <a:pt x="106272" y="183462"/>
                    </a:lnTo>
                    <a:lnTo>
                      <a:pt x="106272" y="0"/>
                    </a:lnTo>
                    <a:close/>
                  </a:path>
                </a:pathLst>
              </a:custGeom>
              <a:solidFill>
                <a:srgbClr val="333945"/>
              </a:solidFill>
              <a:ln w="0" cap="flat">
                <a:noFill/>
                <a:prstDash val="solid"/>
                <a:miter/>
              </a:ln>
            </p:spPr>
            <p:txBody>
              <a:bodyPr rtlCol="0" anchor="ctr"/>
              <a:lstStyle/>
              <a:p>
                <a:endParaRPr lang="zh-CN" altLang="en-US"/>
              </a:p>
            </p:txBody>
          </p:sp>
          <p:sp>
            <p:nvSpPr>
              <p:cNvPr id="680" name="任意多边形: 形状 679">
                <a:extLst>
                  <a:ext uri="{FF2B5EF4-FFF2-40B4-BE49-F238E27FC236}">
                    <a16:creationId xmlns:a16="http://schemas.microsoft.com/office/drawing/2014/main" id="{839D85D5-C79B-26D2-DDD9-7B40E4F438E3}"/>
                  </a:ext>
                </a:extLst>
              </p:cNvPr>
              <p:cNvSpPr/>
              <p:nvPr/>
            </p:nvSpPr>
            <p:spPr>
              <a:xfrm>
                <a:off x="8547647" y="4753412"/>
                <a:ext cx="106061" cy="181540"/>
              </a:xfrm>
              <a:custGeom>
                <a:avLst/>
                <a:gdLst>
                  <a:gd name="connsiteX0" fmla="*/ 73953 w 106061"/>
                  <a:gd name="connsiteY0" fmla="*/ 181541 h 181540"/>
                  <a:gd name="connsiteX1" fmla="*/ 106061 w 106061"/>
                  <a:gd name="connsiteY1" fmla="*/ 181541 h 181540"/>
                  <a:gd name="connsiteX2" fmla="*/ 106061 w 106061"/>
                  <a:gd name="connsiteY2" fmla="*/ 0 h 181540"/>
                  <a:gd name="connsiteX3" fmla="*/ 54978 w 106061"/>
                  <a:gd name="connsiteY3" fmla="*/ 23318 h 181540"/>
                  <a:gd name="connsiteX4" fmla="*/ 0 w 106061"/>
                  <a:gd name="connsiteY4" fmla="*/ 96534 h 181540"/>
                  <a:gd name="connsiteX5" fmla="*/ 73927 w 106061"/>
                  <a:gd name="connsiteY5" fmla="*/ 181541 h 1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1" h="181540">
                    <a:moveTo>
                      <a:pt x="73953" y="181541"/>
                    </a:moveTo>
                    <a:lnTo>
                      <a:pt x="106061" y="181541"/>
                    </a:lnTo>
                    <a:lnTo>
                      <a:pt x="106061" y="0"/>
                    </a:lnTo>
                    <a:cubicBezTo>
                      <a:pt x="86612" y="658"/>
                      <a:pt x="68874" y="6448"/>
                      <a:pt x="54978" y="23318"/>
                    </a:cubicBezTo>
                    <a:cubicBezTo>
                      <a:pt x="29002" y="54873"/>
                      <a:pt x="14554" y="103745"/>
                      <a:pt x="0" y="96534"/>
                    </a:cubicBezTo>
                    <a:cubicBezTo>
                      <a:pt x="2790" y="144038"/>
                      <a:pt x="34819" y="181541"/>
                      <a:pt x="73927" y="181541"/>
                    </a:cubicBezTo>
                    <a:close/>
                  </a:path>
                </a:pathLst>
              </a:custGeom>
              <a:solidFill>
                <a:srgbClr val="1D2129"/>
              </a:solidFill>
              <a:ln w="0" cap="flat">
                <a:noFill/>
                <a:prstDash val="solid"/>
                <a:miter/>
              </a:ln>
            </p:spPr>
            <p:txBody>
              <a:bodyPr rtlCol="0" anchor="ctr"/>
              <a:lstStyle/>
              <a:p>
                <a:endParaRPr lang="zh-CN" altLang="en-US"/>
              </a:p>
            </p:txBody>
          </p:sp>
          <p:sp>
            <p:nvSpPr>
              <p:cNvPr id="681" name="任意多边形: 形状 680">
                <a:extLst>
                  <a:ext uri="{FF2B5EF4-FFF2-40B4-BE49-F238E27FC236}">
                    <a16:creationId xmlns:a16="http://schemas.microsoft.com/office/drawing/2014/main" id="{953921DA-0802-D942-DB60-22DF70005182}"/>
                  </a:ext>
                </a:extLst>
              </p:cNvPr>
              <p:cNvSpPr/>
              <p:nvPr/>
            </p:nvSpPr>
            <p:spPr>
              <a:xfrm>
                <a:off x="8579544" y="4751517"/>
                <a:ext cx="148327" cy="183435"/>
              </a:xfrm>
              <a:custGeom>
                <a:avLst/>
                <a:gdLst>
                  <a:gd name="connsiteX0" fmla="*/ 148328 w 148327"/>
                  <a:gd name="connsiteY0" fmla="*/ 91718 h 183435"/>
                  <a:gd name="connsiteX1" fmla="*/ 74164 w 148327"/>
                  <a:gd name="connsiteY1" fmla="*/ 183436 h 183435"/>
                  <a:gd name="connsiteX2" fmla="*/ 0 w 148327"/>
                  <a:gd name="connsiteY2" fmla="*/ 91718 h 183435"/>
                  <a:gd name="connsiteX3" fmla="*/ 74164 w 148327"/>
                  <a:gd name="connsiteY3" fmla="*/ 0 h 183435"/>
                  <a:gd name="connsiteX4" fmla="*/ 148328 w 148327"/>
                  <a:gd name="connsiteY4" fmla="*/ 91718 h 18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7" h="183435">
                    <a:moveTo>
                      <a:pt x="148328" y="91718"/>
                    </a:moveTo>
                    <a:cubicBezTo>
                      <a:pt x="148328" y="142372"/>
                      <a:pt x="115123" y="183436"/>
                      <a:pt x="74164" y="183436"/>
                    </a:cubicBezTo>
                    <a:cubicBezTo>
                      <a:pt x="33204" y="183436"/>
                      <a:pt x="0" y="142372"/>
                      <a:pt x="0" y="91718"/>
                    </a:cubicBezTo>
                    <a:cubicBezTo>
                      <a:pt x="0" y="41064"/>
                      <a:pt x="33204" y="0"/>
                      <a:pt x="74164" y="0"/>
                    </a:cubicBezTo>
                    <a:cubicBezTo>
                      <a:pt x="115123" y="0"/>
                      <a:pt x="148328" y="41063"/>
                      <a:pt x="148328" y="91718"/>
                    </a:cubicBezTo>
                    <a:close/>
                  </a:path>
                </a:pathLst>
              </a:custGeom>
              <a:solidFill>
                <a:srgbClr val="1D2129"/>
              </a:solidFill>
              <a:ln w="0" cap="flat">
                <a:noFill/>
                <a:prstDash val="solid"/>
                <a:miter/>
              </a:ln>
            </p:spPr>
            <p:txBody>
              <a:bodyPr rtlCol="0" anchor="ctr"/>
              <a:lstStyle/>
              <a:p>
                <a:endParaRPr lang="zh-CN" altLang="en-US"/>
              </a:p>
            </p:txBody>
          </p:sp>
          <p:sp>
            <p:nvSpPr>
              <p:cNvPr id="682" name="任意多边形: 形状 681">
                <a:extLst>
                  <a:ext uri="{FF2B5EF4-FFF2-40B4-BE49-F238E27FC236}">
                    <a16:creationId xmlns:a16="http://schemas.microsoft.com/office/drawing/2014/main" id="{19B3C9DB-3A76-978D-A557-BD8E500E4100}"/>
                  </a:ext>
                </a:extLst>
              </p:cNvPr>
              <p:cNvSpPr/>
              <p:nvPr/>
            </p:nvSpPr>
            <p:spPr>
              <a:xfrm>
                <a:off x="8584465" y="4757597"/>
                <a:ext cx="138484" cy="171276"/>
              </a:xfrm>
              <a:custGeom>
                <a:avLst/>
                <a:gdLst>
                  <a:gd name="connsiteX0" fmla="*/ 138485 w 138484"/>
                  <a:gd name="connsiteY0" fmla="*/ 85638 h 171276"/>
                  <a:gd name="connsiteX1" fmla="*/ 69242 w 138484"/>
                  <a:gd name="connsiteY1" fmla="*/ 171277 h 171276"/>
                  <a:gd name="connsiteX2" fmla="*/ 0 w 138484"/>
                  <a:gd name="connsiteY2" fmla="*/ 85638 h 171276"/>
                  <a:gd name="connsiteX3" fmla="*/ 69242 w 138484"/>
                  <a:gd name="connsiteY3" fmla="*/ 0 h 171276"/>
                  <a:gd name="connsiteX4" fmla="*/ 138485 w 138484"/>
                  <a:gd name="connsiteY4" fmla="*/ 85638 h 17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4" h="171276">
                    <a:moveTo>
                      <a:pt x="138485" y="85638"/>
                    </a:moveTo>
                    <a:cubicBezTo>
                      <a:pt x="138485" y="132935"/>
                      <a:pt x="107484" y="171277"/>
                      <a:pt x="69242" y="171277"/>
                    </a:cubicBezTo>
                    <a:cubicBezTo>
                      <a:pt x="31001" y="171277"/>
                      <a:pt x="0" y="132935"/>
                      <a:pt x="0" y="85638"/>
                    </a:cubicBezTo>
                    <a:cubicBezTo>
                      <a:pt x="0" y="38342"/>
                      <a:pt x="31001" y="0"/>
                      <a:pt x="69242" y="0"/>
                    </a:cubicBezTo>
                    <a:cubicBezTo>
                      <a:pt x="107484" y="0"/>
                      <a:pt x="138485" y="38342"/>
                      <a:pt x="138485" y="85638"/>
                    </a:cubicBezTo>
                    <a:close/>
                  </a:path>
                </a:pathLst>
              </a:custGeom>
              <a:solidFill>
                <a:srgbClr val="333945"/>
              </a:solidFill>
              <a:ln w="0" cap="flat">
                <a:noFill/>
                <a:prstDash val="solid"/>
                <a:miter/>
              </a:ln>
            </p:spPr>
            <p:txBody>
              <a:bodyPr rtlCol="0" anchor="ctr"/>
              <a:lstStyle/>
              <a:p>
                <a:endParaRPr lang="zh-CN" altLang="en-US"/>
              </a:p>
            </p:txBody>
          </p:sp>
          <p:sp>
            <p:nvSpPr>
              <p:cNvPr id="683" name="任意多边形: 形状 682">
                <a:extLst>
                  <a:ext uri="{FF2B5EF4-FFF2-40B4-BE49-F238E27FC236}">
                    <a16:creationId xmlns:a16="http://schemas.microsoft.com/office/drawing/2014/main" id="{9F93B22A-7CDA-31BE-96F1-85CA3E4B01E0}"/>
                  </a:ext>
                </a:extLst>
              </p:cNvPr>
              <p:cNvSpPr/>
              <p:nvPr/>
            </p:nvSpPr>
            <p:spPr>
              <a:xfrm>
                <a:off x="8606257" y="4784546"/>
                <a:ext cx="94902" cy="117377"/>
              </a:xfrm>
              <a:custGeom>
                <a:avLst/>
                <a:gdLst>
                  <a:gd name="connsiteX0" fmla="*/ 94902 w 94902"/>
                  <a:gd name="connsiteY0" fmla="*/ 58689 h 117377"/>
                  <a:gd name="connsiteX1" fmla="*/ 47451 w 94902"/>
                  <a:gd name="connsiteY1" fmla="*/ 117378 h 117377"/>
                  <a:gd name="connsiteX2" fmla="*/ 0 w 94902"/>
                  <a:gd name="connsiteY2" fmla="*/ 58689 h 117377"/>
                  <a:gd name="connsiteX3" fmla="*/ 47451 w 94902"/>
                  <a:gd name="connsiteY3" fmla="*/ 0 h 117377"/>
                  <a:gd name="connsiteX4" fmla="*/ 94902 w 94902"/>
                  <a:gd name="connsiteY4" fmla="*/ 58689 h 117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2" h="117377">
                    <a:moveTo>
                      <a:pt x="94902" y="58689"/>
                    </a:moveTo>
                    <a:cubicBezTo>
                      <a:pt x="94902" y="91102"/>
                      <a:pt x="73658" y="117378"/>
                      <a:pt x="47451" y="117378"/>
                    </a:cubicBezTo>
                    <a:cubicBezTo>
                      <a:pt x="21245" y="117378"/>
                      <a:pt x="0" y="91102"/>
                      <a:pt x="0" y="58689"/>
                    </a:cubicBezTo>
                    <a:cubicBezTo>
                      <a:pt x="0" y="26276"/>
                      <a:pt x="21245" y="0"/>
                      <a:pt x="47451" y="0"/>
                    </a:cubicBezTo>
                    <a:cubicBezTo>
                      <a:pt x="73658" y="0"/>
                      <a:pt x="94902" y="26276"/>
                      <a:pt x="94902" y="58689"/>
                    </a:cubicBezTo>
                    <a:close/>
                  </a:path>
                </a:pathLst>
              </a:custGeom>
              <a:solidFill>
                <a:srgbClr val="1D2129"/>
              </a:solidFill>
              <a:ln w="0" cap="flat">
                <a:noFill/>
                <a:prstDash val="solid"/>
                <a:miter/>
              </a:ln>
            </p:spPr>
            <p:txBody>
              <a:bodyPr rtlCol="0" anchor="ctr"/>
              <a:lstStyle/>
              <a:p>
                <a:endParaRPr lang="zh-CN" altLang="en-US"/>
              </a:p>
            </p:txBody>
          </p:sp>
          <p:sp>
            <p:nvSpPr>
              <p:cNvPr id="684" name="任意多边形: 形状 683">
                <a:extLst>
                  <a:ext uri="{FF2B5EF4-FFF2-40B4-BE49-F238E27FC236}">
                    <a16:creationId xmlns:a16="http://schemas.microsoft.com/office/drawing/2014/main" id="{D03E238B-ABB2-7899-77C7-826FCE23EBFA}"/>
                  </a:ext>
                </a:extLst>
              </p:cNvPr>
              <p:cNvSpPr/>
              <p:nvPr/>
            </p:nvSpPr>
            <p:spPr>
              <a:xfrm>
                <a:off x="8589229" y="4763466"/>
                <a:ext cx="128957" cy="79743"/>
              </a:xfrm>
              <a:custGeom>
                <a:avLst/>
                <a:gdLst>
                  <a:gd name="connsiteX0" fmla="*/ 128958 w 128957"/>
                  <a:gd name="connsiteY0" fmla="*/ 79743 h 79743"/>
                  <a:gd name="connsiteX1" fmla="*/ 128668 w 128957"/>
                  <a:gd name="connsiteY1" fmla="*/ 79743 h 79743"/>
                  <a:gd name="connsiteX2" fmla="*/ 114614 w 128957"/>
                  <a:gd name="connsiteY2" fmla="*/ 65558 h 79743"/>
                  <a:gd name="connsiteX3" fmla="*/ 64479 w 128957"/>
                  <a:gd name="connsiteY3" fmla="*/ 16107 h 79743"/>
                  <a:gd name="connsiteX4" fmla="*/ 14343 w 128957"/>
                  <a:gd name="connsiteY4" fmla="*/ 65558 h 79743"/>
                  <a:gd name="connsiteX5" fmla="*/ 289 w 128957"/>
                  <a:gd name="connsiteY5" fmla="*/ 79743 h 79743"/>
                  <a:gd name="connsiteX6" fmla="*/ 0 w 128957"/>
                  <a:gd name="connsiteY6" fmla="*/ 79743 h 79743"/>
                  <a:gd name="connsiteX7" fmla="*/ 64479 w 128957"/>
                  <a:gd name="connsiteY7" fmla="*/ 0 h 79743"/>
                  <a:gd name="connsiteX8" fmla="*/ 128958 w 128957"/>
                  <a:gd name="connsiteY8" fmla="*/ 79743 h 7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57" h="79743">
                    <a:moveTo>
                      <a:pt x="128958" y="79743"/>
                    </a:moveTo>
                    <a:lnTo>
                      <a:pt x="128668" y="79743"/>
                    </a:lnTo>
                    <a:cubicBezTo>
                      <a:pt x="121852" y="79743"/>
                      <a:pt x="116141" y="73769"/>
                      <a:pt x="114614" y="65558"/>
                    </a:cubicBezTo>
                    <a:cubicBezTo>
                      <a:pt x="109403" y="37292"/>
                      <a:pt x="88902" y="16107"/>
                      <a:pt x="64479" y="16107"/>
                    </a:cubicBezTo>
                    <a:cubicBezTo>
                      <a:pt x="40056" y="16107"/>
                      <a:pt x="19554" y="37266"/>
                      <a:pt x="14343" y="65558"/>
                    </a:cubicBezTo>
                    <a:cubicBezTo>
                      <a:pt x="12817" y="73769"/>
                      <a:pt x="7106" y="79743"/>
                      <a:pt x="289" y="79743"/>
                    </a:cubicBezTo>
                    <a:lnTo>
                      <a:pt x="0" y="79743"/>
                    </a:lnTo>
                    <a:cubicBezTo>
                      <a:pt x="0" y="35766"/>
                      <a:pt x="28923" y="0"/>
                      <a:pt x="64479" y="0"/>
                    </a:cubicBezTo>
                    <a:cubicBezTo>
                      <a:pt x="100034" y="0"/>
                      <a:pt x="128958" y="35766"/>
                      <a:pt x="128958" y="79743"/>
                    </a:cubicBezTo>
                    <a:close/>
                  </a:path>
                </a:pathLst>
              </a:custGeom>
              <a:solidFill>
                <a:srgbClr val="3C4352"/>
              </a:solidFill>
              <a:ln w="0" cap="flat">
                <a:noFill/>
                <a:prstDash val="solid"/>
                <a:miter/>
              </a:ln>
            </p:spPr>
            <p:txBody>
              <a:bodyPr rtlCol="0" anchor="ctr"/>
              <a:lstStyle/>
              <a:p>
                <a:endParaRPr lang="zh-CN" altLang="en-US"/>
              </a:p>
            </p:txBody>
          </p:sp>
          <p:sp>
            <p:nvSpPr>
              <p:cNvPr id="685" name="任意多边形: 形状 684">
                <a:extLst>
                  <a:ext uri="{FF2B5EF4-FFF2-40B4-BE49-F238E27FC236}">
                    <a16:creationId xmlns:a16="http://schemas.microsoft.com/office/drawing/2014/main" id="{908CE6AF-3CCC-7CA3-87F0-4DF69402E331}"/>
                  </a:ext>
                </a:extLst>
              </p:cNvPr>
              <p:cNvSpPr/>
              <p:nvPr/>
            </p:nvSpPr>
            <p:spPr>
              <a:xfrm>
                <a:off x="8589176" y="4751465"/>
                <a:ext cx="106271" cy="183461"/>
              </a:xfrm>
              <a:custGeom>
                <a:avLst/>
                <a:gdLst>
                  <a:gd name="connsiteX0" fmla="*/ 106272 w 106271"/>
                  <a:gd name="connsiteY0" fmla="*/ 26 h 183461"/>
                  <a:gd name="connsiteX1" fmla="*/ 74164 w 106271"/>
                  <a:gd name="connsiteY1" fmla="*/ 26 h 183461"/>
                  <a:gd name="connsiteX2" fmla="*/ 0 w 106271"/>
                  <a:gd name="connsiteY2" fmla="*/ 91744 h 183461"/>
                  <a:gd name="connsiteX3" fmla="*/ 74164 w 106271"/>
                  <a:gd name="connsiteY3" fmla="*/ 183462 h 183461"/>
                  <a:gd name="connsiteX4" fmla="*/ 106272 w 106271"/>
                  <a:gd name="connsiteY4" fmla="*/ 183462 h 183461"/>
                  <a:gd name="connsiteX5" fmla="*/ 106272 w 106271"/>
                  <a:gd name="connsiteY5" fmla="*/ 0 h 18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71" h="183461">
                    <a:moveTo>
                      <a:pt x="106272" y="26"/>
                    </a:moveTo>
                    <a:lnTo>
                      <a:pt x="74164" y="26"/>
                    </a:lnTo>
                    <a:cubicBezTo>
                      <a:pt x="33213" y="26"/>
                      <a:pt x="0" y="41082"/>
                      <a:pt x="0" y="91744"/>
                    </a:cubicBezTo>
                    <a:cubicBezTo>
                      <a:pt x="0" y="142406"/>
                      <a:pt x="33213" y="183462"/>
                      <a:pt x="74164" y="183462"/>
                    </a:cubicBezTo>
                    <a:lnTo>
                      <a:pt x="106272" y="183462"/>
                    </a:lnTo>
                    <a:lnTo>
                      <a:pt x="106272" y="0"/>
                    </a:lnTo>
                    <a:close/>
                  </a:path>
                </a:pathLst>
              </a:custGeom>
              <a:solidFill>
                <a:srgbClr val="333945"/>
              </a:solidFill>
              <a:ln w="0" cap="flat">
                <a:noFill/>
                <a:prstDash val="solid"/>
                <a:miter/>
              </a:ln>
            </p:spPr>
            <p:txBody>
              <a:bodyPr rtlCol="0" anchor="ctr"/>
              <a:lstStyle/>
              <a:p>
                <a:endParaRPr lang="zh-CN" altLang="en-US"/>
              </a:p>
            </p:txBody>
          </p:sp>
          <p:sp>
            <p:nvSpPr>
              <p:cNvPr id="686" name="任意多边形: 形状 685">
                <a:extLst>
                  <a:ext uri="{FF2B5EF4-FFF2-40B4-BE49-F238E27FC236}">
                    <a16:creationId xmlns:a16="http://schemas.microsoft.com/office/drawing/2014/main" id="{036E4145-6263-0192-7496-676C0DE93D1D}"/>
                  </a:ext>
                </a:extLst>
              </p:cNvPr>
              <p:cNvSpPr/>
              <p:nvPr/>
            </p:nvSpPr>
            <p:spPr>
              <a:xfrm>
                <a:off x="8589387" y="4753412"/>
                <a:ext cx="106061" cy="181540"/>
              </a:xfrm>
              <a:custGeom>
                <a:avLst/>
                <a:gdLst>
                  <a:gd name="connsiteX0" fmla="*/ 73953 w 106061"/>
                  <a:gd name="connsiteY0" fmla="*/ 181541 h 181540"/>
                  <a:gd name="connsiteX1" fmla="*/ 106061 w 106061"/>
                  <a:gd name="connsiteY1" fmla="*/ 181541 h 181540"/>
                  <a:gd name="connsiteX2" fmla="*/ 106061 w 106061"/>
                  <a:gd name="connsiteY2" fmla="*/ 0 h 181540"/>
                  <a:gd name="connsiteX3" fmla="*/ 54978 w 106061"/>
                  <a:gd name="connsiteY3" fmla="*/ 23318 h 181540"/>
                  <a:gd name="connsiteX4" fmla="*/ 0 w 106061"/>
                  <a:gd name="connsiteY4" fmla="*/ 96534 h 181540"/>
                  <a:gd name="connsiteX5" fmla="*/ 73927 w 106061"/>
                  <a:gd name="connsiteY5" fmla="*/ 181541 h 18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61" h="181540">
                    <a:moveTo>
                      <a:pt x="73953" y="181541"/>
                    </a:moveTo>
                    <a:lnTo>
                      <a:pt x="106061" y="181541"/>
                    </a:lnTo>
                    <a:lnTo>
                      <a:pt x="106061" y="0"/>
                    </a:lnTo>
                    <a:cubicBezTo>
                      <a:pt x="86612" y="658"/>
                      <a:pt x="68874" y="6448"/>
                      <a:pt x="54978" y="23318"/>
                    </a:cubicBezTo>
                    <a:cubicBezTo>
                      <a:pt x="29002" y="54873"/>
                      <a:pt x="14554" y="103745"/>
                      <a:pt x="0" y="96534"/>
                    </a:cubicBezTo>
                    <a:cubicBezTo>
                      <a:pt x="2790" y="144038"/>
                      <a:pt x="34819" y="181541"/>
                      <a:pt x="73927" y="181541"/>
                    </a:cubicBezTo>
                    <a:close/>
                  </a:path>
                </a:pathLst>
              </a:custGeom>
              <a:solidFill>
                <a:srgbClr val="1D2129"/>
              </a:solidFill>
              <a:ln w="0" cap="flat">
                <a:noFill/>
                <a:prstDash val="solid"/>
                <a:miter/>
              </a:ln>
            </p:spPr>
            <p:txBody>
              <a:bodyPr rtlCol="0" anchor="ctr"/>
              <a:lstStyle/>
              <a:p>
                <a:endParaRPr lang="zh-CN" altLang="en-US"/>
              </a:p>
            </p:txBody>
          </p:sp>
          <p:sp>
            <p:nvSpPr>
              <p:cNvPr id="687" name="任意多边形: 形状 686">
                <a:extLst>
                  <a:ext uri="{FF2B5EF4-FFF2-40B4-BE49-F238E27FC236}">
                    <a16:creationId xmlns:a16="http://schemas.microsoft.com/office/drawing/2014/main" id="{15FE9B6B-F444-FF18-C8C8-221128243ABE}"/>
                  </a:ext>
                </a:extLst>
              </p:cNvPr>
              <p:cNvSpPr/>
              <p:nvPr/>
            </p:nvSpPr>
            <p:spPr>
              <a:xfrm>
                <a:off x="8621284" y="4751517"/>
                <a:ext cx="148327" cy="183435"/>
              </a:xfrm>
              <a:custGeom>
                <a:avLst/>
                <a:gdLst>
                  <a:gd name="connsiteX0" fmla="*/ 148328 w 148327"/>
                  <a:gd name="connsiteY0" fmla="*/ 91718 h 183435"/>
                  <a:gd name="connsiteX1" fmla="*/ 74164 w 148327"/>
                  <a:gd name="connsiteY1" fmla="*/ 183436 h 183435"/>
                  <a:gd name="connsiteX2" fmla="*/ 0 w 148327"/>
                  <a:gd name="connsiteY2" fmla="*/ 91718 h 183435"/>
                  <a:gd name="connsiteX3" fmla="*/ 74164 w 148327"/>
                  <a:gd name="connsiteY3" fmla="*/ 0 h 183435"/>
                  <a:gd name="connsiteX4" fmla="*/ 148328 w 148327"/>
                  <a:gd name="connsiteY4" fmla="*/ 91718 h 18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27" h="183435">
                    <a:moveTo>
                      <a:pt x="148328" y="91718"/>
                    </a:moveTo>
                    <a:cubicBezTo>
                      <a:pt x="148328" y="142372"/>
                      <a:pt x="115123" y="183436"/>
                      <a:pt x="74164" y="183436"/>
                    </a:cubicBezTo>
                    <a:cubicBezTo>
                      <a:pt x="33204" y="183436"/>
                      <a:pt x="0" y="142372"/>
                      <a:pt x="0" y="91718"/>
                    </a:cubicBezTo>
                    <a:cubicBezTo>
                      <a:pt x="0" y="41064"/>
                      <a:pt x="33204" y="0"/>
                      <a:pt x="74164" y="0"/>
                    </a:cubicBezTo>
                    <a:cubicBezTo>
                      <a:pt x="115123" y="0"/>
                      <a:pt x="148328" y="41063"/>
                      <a:pt x="148328" y="91718"/>
                    </a:cubicBezTo>
                    <a:close/>
                  </a:path>
                </a:pathLst>
              </a:custGeom>
              <a:solidFill>
                <a:srgbClr val="1D2129"/>
              </a:solidFill>
              <a:ln w="0" cap="flat">
                <a:noFill/>
                <a:prstDash val="solid"/>
                <a:miter/>
              </a:ln>
            </p:spPr>
            <p:txBody>
              <a:bodyPr rtlCol="0" anchor="ctr"/>
              <a:lstStyle/>
              <a:p>
                <a:endParaRPr lang="zh-CN" altLang="en-US"/>
              </a:p>
            </p:txBody>
          </p:sp>
          <p:sp>
            <p:nvSpPr>
              <p:cNvPr id="688" name="任意多边形: 形状 687">
                <a:extLst>
                  <a:ext uri="{FF2B5EF4-FFF2-40B4-BE49-F238E27FC236}">
                    <a16:creationId xmlns:a16="http://schemas.microsoft.com/office/drawing/2014/main" id="{98E269EE-C4D9-3FEA-9F3F-37E228B72E09}"/>
                  </a:ext>
                </a:extLst>
              </p:cNvPr>
              <p:cNvSpPr/>
              <p:nvPr/>
            </p:nvSpPr>
            <p:spPr>
              <a:xfrm>
                <a:off x="8626206" y="4757597"/>
                <a:ext cx="138484" cy="171276"/>
              </a:xfrm>
              <a:custGeom>
                <a:avLst/>
                <a:gdLst>
                  <a:gd name="connsiteX0" fmla="*/ 138485 w 138484"/>
                  <a:gd name="connsiteY0" fmla="*/ 85638 h 171276"/>
                  <a:gd name="connsiteX1" fmla="*/ 69242 w 138484"/>
                  <a:gd name="connsiteY1" fmla="*/ 171277 h 171276"/>
                  <a:gd name="connsiteX2" fmla="*/ 0 w 138484"/>
                  <a:gd name="connsiteY2" fmla="*/ 85638 h 171276"/>
                  <a:gd name="connsiteX3" fmla="*/ 69242 w 138484"/>
                  <a:gd name="connsiteY3" fmla="*/ 0 h 171276"/>
                  <a:gd name="connsiteX4" fmla="*/ 138485 w 138484"/>
                  <a:gd name="connsiteY4" fmla="*/ 85638 h 17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84" h="171276">
                    <a:moveTo>
                      <a:pt x="138485" y="85638"/>
                    </a:moveTo>
                    <a:cubicBezTo>
                      <a:pt x="138485" y="132935"/>
                      <a:pt x="107484" y="171277"/>
                      <a:pt x="69242" y="171277"/>
                    </a:cubicBezTo>
                    <a:cubicBezTo>
                      <a:pt x="31001" y="171277"/>
                      <a:pt x="0" y="132935"/>
                      <a:pt x="0" y="85638"/>
                    </a:cubicBezTo>
                    <a:cubicBezTo>
                      <a:pt x="0" y="38342"/>
                      <a:pt x="31001" y="0"/>
                      <a:pt x="69242" y="0"/>
                    </a:cubicBezTo>
                    <a:cubicBezTo>
                      <a:pt x="107484" y="0"/>
                      <a:pt x="138485" y="38342"/>
                      <a:pt x="138485" y="85638"/>
                    </a:cubicBezTo>
                    <a:close/>
                  </a:path>
                </a:pathLst>
              </a:custGeom>
              <a:solidFill>
                <a:srgbClr val="333945"/>
              </a:solidFill>
              <a:ln w="0" cap="flat">
                <a:noFill/>
                <a:prstDash val="solid"/>
                <a:miter/>
              </a:ln>
            </p:spPr>
            <p:txBody>
              <a:bodyPr rtlCol="0" anchor="ctr"/>
              <a:lstStyle/>
              <a:p>
                <a:endParaRPr lang="zh-CN" altLang="en-US"/>
              </a:p>
            </p:txBody>
          </p:sp>
          <p:sp>
            <p:nvSpPr>
              <p:cNvPr id="689" name="任意多边形: 形状 688">
                <a:extLst>
                  <a:ext uri="{FF2B5EF4-FFF2-40B4-BE49-F238E27FC236}">
                    <a16:creationId xmlns:a16="http://schemas.microsoft.com/office/drawing/2014/main" id="{460FC79F-A916-5B5A-77C0-79335CE3901B}"/>
                  </a:ext>
                </a:extLst>
              </p:cNvPr>
              <p:cNvSpPr/>
              <p:nvPr/>
            </p:nvSpPr>
            <p:spPr>
              <a:xfrm>
                <a:off x="8647997" y="4784546"/>
                <a:ext cx="94902" cy="117377"/>
              </a:xfrm>
              <a:custGeom>
                <a:avLst/>
                <a:gdLst>
                  <a:gd name="connsiteX0" fmla="*/ 94902 w 94902"/>
                  <a:gd name="connsiteY0" fmla="*/ 58689 h 117377"/>
                  <a:gd name="connsiteX1" fmla="*/ 47451 w 94902"/>
                  <a:gd name="connsiteY1" fmla="*/ 117378 h 117377"/>
                  <a:gd name="connsiteX2" fmla="*/ 0 w 94902"/>
                  <a:gd name="connsiteY2" fmla="*/ 58689 h 117377"/>
                  <a:gd name="connsiteX3" fmla="*/ 47451 w 94902"/>
                  <a:gd name="connsiteY3" fmla="*/ 0 h 117377"/>
                  <a:gd name="connsiteX4" fmla="*/ 94902 w 94902"/>
                  <a:gd name="connsiteY4" fmla="*/ 58689 h 117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2" h="117377">
                    <a:moveTo>
                      <a:pt x="94902" y="58689"/>
                    </a:moveTo>
                    <a:cubicBezTo>
                      <a:pt x="94902" y="91102"/>
                      <a:pt x="73658" y="117378"/>
                      <a:pt x="47451" y="117378"/>
                    </a:cubicBezTo>
                    <a:cubicBezTo>
                      <a:pt x="21244" y="117378"/>
                      <a:pt x="0" y="91102"/>
                      <a:pt x="0" y="58689"/>
                    </a:cubicBezTo>
                    <a:cubicBezTo>
                      <a:pt x="0" y="26276"/>
                      <a:pt x="21244" y="0"/>
                      <a:pt x="47451" y="0"/>
                    </a:cubicBezTo>
                    <a:cubicBezTo>
                      <a:pt x="73658" y="0"/>
                      <a:pt x="94902" y="26276"/>
                      <a:pt x="94902" y="58689"/>
                    </a:cubicBezTo>
                    <a:close/>
                  </a:path>
                </a:pathLst>
              </a:custGeom>
              <a:solidFill>
                <a:srgbClr val="1D2129"/>
              </a:solidFill>
              <a:ln w="0" cap="flat">
                <a:noFill/>
                <a:prstDash val="solid"/>
                <a:miter/>
              </a:ln>
            </p:spPr>
            <p:txBody>
              <a:bodyPr rtlCol="0" anchor="ctr"/>
              <a:lstStyle/>
              <a:p>
                <a:endParaRPr lang="zh-CN" altLang="en-US"/>
              </a:p>
            </p:txBody>
          </p:sp>
          <p:sp>
            <p:nvSpPr>
              <p:cNvPr id="690" name="任意多边形: 形状 689">
                <a:extLst>
                  <a:ext uri="{FF2B5EF4-FFF2-40B4-BE49-F238E27FC236}">
                    <a16:creationId xmlns:a16="http://schemas.microsoft.com/office/drawing/2014/main" id="{ED6F83EC-0CCD-1D16-2FC9-E257421F5A95}"/>
                  </a:ext>
                </a:extLst>
              </p:cNvPr>
              <p:cNvSpPr/>
              <p:nvPr/>
            </p:nvSpPr>
            <p:spPr>
              <a:xfrm>
                <a:off x="8630969" y="4763466"/>
                <a:ext cx="128957" cy="79743"/>
              </a:xfrm>
              <a:custGeom>
                <a:avLst/>
                <a:gdLst>
                  <a:gd name="connsiteX0" fmla="*/ 128958 w 128957"/>
                  <a:gd name="connsiteY0" fmla="*/ 79743 h 79743"/>
                  <a:gd name="connsiteX1" fmla="*/ 128668 w 128957"/>
                  <a:gd name="connsiteY1" fmla="*/ 79743 h 79743"/>
                  <a:gd name="connsiteX2" fmla="*/ 114614 w 128957"/>
                  <a:gd name="connsiteY2" fmla="*/ 65558 h 79743"/>
                  <a:gd name="connsiteX3" fmla="*/ 64479 w 128957"/>
                  <a:gd name="connsiteY3" fmla="*/ 16107 h 79743"/>
                  <a:gd name="connsiteX4" fmla="*/ 14343 w 128957"/>
                  <a:gd name="connsiteY4" fmla="*/ 65558 h 79743"/>
                  <a:gd name="connsiteX5" fmla="*/ 290 w 128957"/>
                  <a:gd name="connsiteY5" fmla="*/ 79743 h 79743"/>
                  <a:gd name="connsiteX6" fmla="*/ 0 w 128957"/>
                  <a:gd name="connsiteY6" fmla="*/ 79743 h 79743"/>
                  <a:gd name="connsiteX7" fmla="*/ 64479 w 128957"/>
                  <a:gd name="connsiteY7" fmla="*/ 0 h 79743"/>
                  <a:gd name="connsiteX8" fmla="*/ 128958 w 128957"/>
                  <a:gd name="connsiteY8" fmla="*/ 79743 h 7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57" h="79743">
                    <a:moveTo>
                      <a:pt x="128958" y="79743"/>
                    </a:moveTo>
                    <a:lnTo>
                      <a:pt x="128668" y="79743"/>
                    </a:lnTo>
                    <a:cubicBezTo>
                      <a:pt x="121852" y="79743"/>
                      <a:pt x="116141" y="73769"/>
                      <a:pt x="114614" y="65558"/>
                    </a:cubicBezTo>
                    <a:cubicBezTo>
                      <a:pt x="109403" y="37292"/>
                      <a:pt x="88902" y="16107"/>
                      <a:pt x="64479" y="16107"/>
                    </a:cubicBezTo>
                    <a:cubicBezTo>
                      <a:pt x="40056" y="16107"/>
                      <a:pt x="19554" y="37266"/>
                      <a:pt x="14343" y="65558"/>
                    </a:cubicBezTo>
                    <a:cubicBezTo>
                      <a:pt x="12817" y="73769"/>
                      <a:pt x="7106" y="79743"/>
                      <a:pt x="290" y="79743"/>
                    </a:cubicBezTo>
                    <a:lnTo>
                      <a:pt x="0" y="79743"/>
                    </a:lnTo>
                    <a:cubicBezTo>
                      <a:pt x="0" y="35766"/>
                      <a:pt x="28923" y="0"/>
                      <a:pt x="64479" y="0"/>
                    </a:cubicBezTo>
                    <a:cubicBezTo>
                      <a:pt x="100034" y="0"/>
                      <a:pt x="128958" y="35766"/>
                      <a:pt x="128958" y="79743"/>
                    </a:cubicBezTo>
                    <a:close/>
                  </a:path>
                </a:pathLst>
              </a:custGeom>
              <a:solidFill>
                <a:srgbClr val="3C4352"/>
              </a:solidFill>
              <a:ln w="0" cap="flat">
                <a:noFill/>
                <a:prstDash val="solid"/>
                <a:miter/>
              </a:ln>
            </p:spPr>
            <p:txBody>
              <a:bodyPr rtlCol="0" anchor="ctr"/>
              <a:lstStyle/>
              <a:p>
                <a:endParaRPr lang="zh-CN" altLang="en-US"/>
              </a:p>
            </p:txBody>
          </p:sp>
          <p:sp>
            <p:nvSpPr>
              <p:cNvPr id="691" name="任意多边形: 形状 690">
                <a:extLst>
                  <a:ext uri="{FF2B5EF4-FFF2-40B4-BE49-F238E27FC236}">
                    <a16:creationId xmlns:a16="http://schemas.microsoft.com/office/drawing/2014/main" id="{A6F8A813-3D9E-0657-C199-BC1509B0B18E}"/>
                  </a:ext>
                </a:extLst>
              </p:cNvPr>
              <p:cNvSpPr/>
              <p:nvPr/>
            </p:nvSpPr>
            <p:spPr>
              <a:xfrm>
                <a:off x="8654471" y="4792547"/>
                <a:ext cx="81953" cy="101376"/>
              </a:xfrm>
              <a:custGeom>
                <a:avLst/>
                <a:gdLst>
                  <a:gd name="connsiteX0" fmla="*/ 81954 w 81953"/>
                  <a:gd name="connsiteY0" fmla="*/ 50688 h 101376"/>
                  <a:gd name="connsiteX1" fmla="*/ 40977 w 81953"/>
                  <a:gd name="connsiteY1" fmla="*/ 101376 h 101376"/>
                  <a:gd name="connsiteX2" fmla="*/ 0 w 81953"/>
                  <a:gd name="connsiteY2" fmla="*/ 50688 h 101376"/>
                  <a:gd name="connsiteX3" fmla="*/ 40977 w 81953"/>
                  <a:gd name="connsiteY3" fmla="*/ 0 h 101376"/>
                  <a:gd name="connsiteX4" fmla="*/ 81954 w 81953"/>
                  <a:gd name="connsiteY4" fmla="*/ 50688 h 10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53" h="101376">
                    <a:moveTo>
                      <a:pt x="81954" y="50688"/>
                    </a:moveTo>
                    <a:cubicBezTo>
                      <a:pt x="81954" y="78683"/>
                      <a:pt x="63608" y="101376"/>
                      <a:pt x="40977" y="101376"/>
                    </a:cubicBezTo>
                    <a:cubicBezTo>
                      <a:pt x="18346" y="101376"/>
                      <a:pt x="0" y="78683"/>
                      <a:pt x="0" y="50688"/>
                    </a:cubicBezTo>
                    <a:cubicBezTo>
                      <a:pt x="0" y="22694"/>
                      <a:pt x="18346" y="0"/>
                      <a:pt x="40977" y="0"/>
                    </a:cubicBezTo>
                    <a:cubicBezTo>
                      <a:pt x="63608" y="0"/>
                      <a:pt x="81954" y="22694"/>
                      <a:pt x="81954" y="50688"/>
                    </a:cubicBezTo>
                    <a:close/>
                  </a:path>
                </a:pathLst>
              </a:custGeom>
              <a:solidFill>
                <a:srgbClr val="E3E7FC"/>
              </a:solidFill>
              <a:ln w="0" cap="flat">
                <a:noFill/>
                <a:prstDash val="solid"/>
                <a:miter/>
              </a:ln>
            </p:spPr>
            <p:txBody>
              <a:bodyPr rtlCol="0" anchor="ctr"/>
              <a:lstStyle/>
              <a:p>
                <a:endParaRPr lang="zh-CN" altLang="en-US"/>
              </a:p>
            </p:txBody>
          </p:sp>
          <p:sp>
            <p:nvSpPr>
              <p:cNvPr id="692" name="任意多边形: 形状 691">
                <a:extLst>
                  <a:ext uri="{FF2B5EF4-FFF2-40B4-BE49-F238E27FC236}">
                    <a16:creationId xmlns:a16="http://schemas.microsoft.com/office/drawing/2014/main" id="{16A93165-5FE1-258D-E4BC-87FB75FE968D}"/>
                  </a:ext>
                </a:extLst>
              </p:cNvPr>
              <p:cNvSpPr/>
              <p:nvPr/>
            </p:nvSpPr>
            <p:spPr>
              <a:xfrm>
                <a:off x="8654471" y="4792521"/>
                <a:ext cx="81901" cy="79243"/>
              </a:xfrm>
              <a:custGeom>
                <a:avLst/>
                <a:gdLst>
                  <a:gd name="connsiteX0" fmla="*/ 55583 w 81901"/>
                  <a:gd name="connsiteY0" fmla="*/ 40635 h 79243"/>
                  <a:gd name="connsiteX1" fmla="*/ 81901 w 81901"/>
                  <a:gd name="connsiteY1" fmla="*/ 48267 h 79243"/>
                  <a:gd name="connsiteX2" fmla="*/ 40977 w 81901"/>
                  <a:gd name="connsiteY2" fmla="*/ 0 h 79243"/>
                  <a:gd name="connsiteX3" fmla="*/ 0 w 81901"/>
                  <a:gd name="connsiteY3" fmla="*/ 50688 h 79243"/>
                  <a:gd name="connsiteX4" fmla="*/ 7132 w 81901"/>
                  <a:gd name="connsiteY4" fmla="*/ 79243 h 79243"/>
                  <a:gd name="connsiteX5" fmla="*/ 55583 w 81901"/>
                  <a:gd name="connsiteY5" fmla="*/ 40608 h 7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01" h="79243">
                    <a:moveTo>
                      <a:pt x="55583" y="40635"/>
                    </a:moveTo>
                    <a:cubicBezTo>
                      <a:pt x="65242" y="40635"/>
                      <a:pt x="74269" y="43425"/>
                      <a:pt x="81901" y="48267"/>
                    </a:cubicBezTo>
                    <a:cubicBezTo>
                      <a:pt x="80875" y="21396"/>
                      <a:pt x="62952" y="0"/>
                      <a:pt x="40977" y="0"/>
                    </a:cubicBezTo>
                    <a:cubicBezTo>
                      <a:pt x="19001" y="0"/>
                      <a:pt x="0" y="22686"/>
                      <a:pt x="0" y="50688"/>
                    </a:cubicBezTo>
                    <a:cubicBezTo>
                      <a:pt x="0" y="61294"/>
                      <a:pt x="2632" y="71111"/>
                      <a:pt x="7132" y="79243"/>
                    </a:cubicBezTo>
                    <a:cubicBezTo>
                      <a:pt x="12448" y="57057"/>
                      <a:pt x="32134" y="40608"/>
                      <a:pt x="55583" y="40608"/>
                    </a:cubicBezTo>
                    <a:close/>
                  </a:path>
                </a:pathLst>
              </a:custGeom>
              <a:solidFill>
                <a:srgbClr val="9096AD"/>
              </a:solidFill>
              <a:ln w="0" cap="flat">
                <a:noFill/>
                <a:prstDash val="solid"/>
                <a:miter/>
              </a:ln>
            </p:spPr>
            <p:txBody>
              <a:bodyPr rtlCol="0" anchor="ctr"/>
              <a:lstStyle/>
              <a:p>
                <a:endParaRPr lang="zh-CN" altLang="en-US"/>
              </a:p>
            </p:txBody>
          </p:sp>
          <p:sp>
            <p:nvSpPr>
              <p:cNvPr id="693" name="任意多边形: 形状 692">
                <a:extLst>
                  <a:ext uri="{FF2B5EF4-FFF2-40B4-BE49-F238E27FC236}">
                    <a16:creationId xmlns:a16="http://schemas.microsoft.com/office/drawing/2014/main" id="{4B3EB982-EB24-DBA5-857C-36967C33A0D7}"/>
                  </a:ext>
                </a:extLst>
              </p:cNvPr>
              <p:cNvSpPr/>
              <p:nvPr/>
            </p:nvSpPr>
            <p:spPr>
              <a:xfrm>
                <a:off x="8682210" y="4802600"/>
                <a:ext cx="12211" cy="15106"/>
              </a:xfrm>
              <a:custGeom>
                <a:avLst/>
                <a:gdLst>
                  <a:gd name="connsiteX0" fmla="*/ 12212 w 12211"/>
                  <a:gd name="connsiteY0" fmla="*/ 7553 h 15106"/>
                  <a:gd name="connsiteX1" fmla="*/ 6106 w 12211"/>
                  <a:gd name="connsiteY1" fmla="*/ 15106 h 15106"/>
                  <a:gd name="connsiteX2" fmla="*/ 0 w 12211"/>
                  <a:gd name="connsiteY2" fmla="*/ 7553 h 15106"/>
                  <a:gd name="connsiteX3" fmla="*/ 6106 w 12211"/>
                  <a:gd name="connsiteY3" fmla="*/ 0 h 15106"/>
                  <a:gd name="connsiteX4" fmla="*/ 12212 w 12211"/>
                  <a:gd name="connsiteY4" fmla="*/ 7553 h 1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 h="15106">
                    <a:moveTo>
                      <a:pt x="12212" y="7553"/>
                    </a:moveTo>
                    <a:cubicBezTo>
                      <a:pt x="12212" y="11711"/>
                      <a:pt x="9474" y="15106"/>
                      <a:pt x="6106" y="15106"/>
                    </a:cubicBezTo>
                    <a:cubicBezTo>
                      <a:pt x="2737" y="15106"/>
                      <a:pt x="0" y="11738"/>
                      <a:pt x="0" y="7553"/>
                    </a:cubicBezTo>
                    <a:cubicBezTo>
                      <a:pt x="0" y="3369"/>
                      <a:pt x="2737" y="0"/>
                      <a:pt x="6106" y="0"/>
                    </a:cubicBezTo>
                    <a:cubicBezTo>
                      <a:pt x="9474" y="0"/>
                      <a:pt x="12212" y="3369"/>
                      <a:pt x="12212" y="7553"/>
                    </a:cubicBezTo>
                    <a:close/>
                  </a:path>
                </a:pathLst>
              </a:custGeom>
              <a:solidFill>
                <a:srgbClr val="1D2129"/>
              </a:solidFill>
              <a:ln w="0" cap="flat">
                <a:noFill/>
                <a:prstDash val="solid"/>
                <a:miter/>
              </a:ln>
            </p:spPr>
            <p:txBody>
              <a:bodyPr rtlCol="0" anchor="ctr"/>
              <a:lstStyle/>
              <a:p>
                <a:endParaRPr lang="zh-CN" altLang="en-US"/>
              </a:p>
            </p:txBody>
          </p:sp>
          <p:sp>
            <p:nvSpPr>
              <p:cNvPr id="694" name="任意多边形: 形状 693">
                <a:extLst>
                  <a:ext uri="{FF2B5EF4-FFF2-40B4-BE49-F238E27FC236}">
                    <a16:creationId xmlns:a16="http://schemas.microsoft.com/office/drawing/2014/main" id="{72FAB28B-CA1E-9FB3-02BA-F0E2FC1BCD96}"/>
                  </a:ext>
                </a:extLst>
              </p:cNvPr>
              <p:cNvSpPr/>
              <p:nvPr/>
            </p:nvSpPr>
            <p:spPr>
              <a:xfrm>
                <a:off x="8682210" y="4868737"/>
                <a:ext cx="12211" cy="15106"/>
              </a:xfrm>
              <a:custGeom>
                <a:avLst/>
                <a:gdLst>
                  <a:gd name="connsiteX0" fmla="*/ 12212 w 12211"/>
                  <a:gd name="connsiteY0" fmla="*/ 7553 h 15106"/>
                  <a:gd name="connsiteX1" fmla="*/ 6106 w 12211"/>
                  <a:gd name="connsiteY1" fmla="*/ 15106 h 15106"/>
                  <a:gd name="connsiteX2" fmla="*/ 0 w 12211"/>
                  <a:gd name="connsiteY2" fmla="*/ 7553 h 15106"/>
                  <a:gd name="connsiteX3" fmla="*/ 6106 w 12211"/>
                  <a:gd name="connsiteY3" fmla="*/ 0 h 15106"/>
                  <a:gd name="connsiteX4" fmla="*/ 12212 w 12211"/>
                  <a:gd name="connsiteY4" fmla="*/ 7553 h 1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 h="15106">
                    <a:moveTo>
                      <a:pt x="12212" y="7553"/>
                    </a:moveTo>
                    <a:cubicBezTo>
                      <a:pt x="12212" y="11711"/>
                      <a:pt x="9474" y="15106"/>
                      <a:pt x="6106" y="15106"/>
                    </a:cubicBezTo>
                    <a:cubicBezTo>
                      <a:pt x="2737" y="15106"/>
                      <a:pt x="0" y="11738"/>
                      <a:pt x="0" y="7553"/>
                    </a:cubicBezTo>
                    <a:cubicBezTo>
                      <a:pt x="0" y="3369"/>
                      <a:pt x="2737" y="0"/>
                      <a:pt x="6106" y="0"/>
                    </a:cubicBezTo>
                    <a:cubicBezTo>
                      <a:pt x="9474" y="0"/>
                      <a:pt x="12212" y="3369"/>
                      <a:pt x="12212" y="7553"/>
                    </a:cubicBezTo>
                    <a:close/>
                  </a:path>
                </a:pathLst>
              </a:custGeom>
              <a:solidFill>
                <a:srgbClr val="1D2129"/>
              </a:solidFill>
              <a:ln w="0" cap="flat">
                <a:noFill/>
                <a:prstDash val="solid"/>
                <a:miter/>
              </a:ln>
            </p:spPr>
            <p:txBody>
              <a:bodyPr rtlCol="0" anchor="ctr"/>
              <a:lstStyle/>
              <a:p>
                <a:endParaRPr lang="zh-CN" altLang="en-US"/>
              </a:p>
            </p:txBody>
          </p:sp>
          <p:sp>
            <p:nvSpPr>
              <p:cNvPr id="695" name="任意多边形: 形状 694">
                <a:extLst>
                  <a:ext uri="{FF2B5EF4-FFF2-40B4-BE49-F238E27FC236}">
                    <a16:creationId xmlns:a16="http://schemas.microsoft.com/office/drawing/2014/main" id="{54F459D0-0272-5ADE-D26A-4C7E784E294F}"/>
                  </a:ext>
                </a:extLst>
              </p:cNvPr>
              <p:cNvSpPr/>
              <p:nvPr/>
            </p:nvSpPr>
            <p:spPr>
              <a:xfrm>
                <a:off x="8708949" y="4835682"/>
                <a:ext cx="12211" cy="15106"/>
              </a:xfrm>
              <a:custGeom>
                <a:avLst/>
                <a:gdLst>
                  <a:gd name="connsiteX0" fmla="*/ 12211 w 12211"/>
                  <a:gd name="connsiteY0" fmla="*/ 7553 h 15106"/>
                  <a:gd name="connsiteX1" fmla="*/ 6106 w 12211"/>
                  <a:gd name="connsiteY1" fmla="*/ 15106 h 15106"/>
                  <a:gd name="connsiteX2" fmla="*/ 0 w 12211"/>
                  <a:gd name="connsiteY2" fmla="*/ 7553 h 15106"/>
                  <a:gd name="connsiteX3" fmla="*/ 6106 w 12211"/>
                  <a:gd name="connsiteY3" fmla="*/ 0 h 15106"/>
                  <a:gd name="connsiteX4" fmla="*/ 12211 w 12211"/>
                  <a:gd name="connsiteY4" fmla="*/ 7553 h 1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 h="15106">
                    <a:moveTo>
                      <a:pt x="12211" y="7553"/>
                    </a:moveTo>
                    <a:cubicBezTo>
                      <a:pt x="12211" y="11725"/>
                      <a:pt x="9478" y="15106"/>
                      <a:pt x="6106" y="15106"/>
                    </a:cubicBezTo>
                    <a:cubicBezTo>
                      <a:pt x="2734" y="15106"/>
                      <a:pt x="0" y="11725"/>
                      <a:pt x="0" y="7553"/>
                    </a:cubicBezTo>
                    <a:cubicBezTo>
                      <a:pt x="0" y="3382"/>
                      <a:pt x="2734" y="0"/>
                      <a:pt x="6106" y="0"/>
                    </a:cubicBezTo>
                    <a:cubicBezTo>
                      <a:pt x="9478" y="0"/>
                      <a:pt x="12211" y="3382"/>
                      <a:pt x="12211" y="7553"/>
                    </a:cubicBezTo>
                    <a:close/>
                  </a:path>
                </a:pathLst>
              </a:custGeom>
              <a:solidFill>
                <a:srgbClr val="1D2129"/>
              </a:solidFill>
              <a:ln w="0" cap="flat">
                <a:noFill/>
                <a:prstDash val="solid"/>
                <a:miter/>
              </a:ln>
            </p:spPr>
            <p:txBody>
              <a:bodyPr rtlCol="0" anchor="ctr"/>
              <a:lstStyle/>
              <a:p>
                <a:endParaRPr lang="zh-CN" altLang="en-US"/>
              </a:p>
            </p:txBody>
          </p:sp>
          <p:sp>
            <p:nvSpPr>
              <p:cNvPr id="696" name="任意多边形: 形状 695">
                <a:extLst>
                  <a:ext uri="{FF2B5EF4-FFF2-40B4-BE49-F238E27FC236}">
                    <a16:creationId xmlns:a16="http://schemas.microsoft.com/office/drawing/2014/main" id="{6646DB81-A3F9-BECC-02ED-4B7FB8D8ED4A}"/>
                  </a:ext>
                </a:extLst>
              </p:cNvPr>
              <p:cNvSpPr/>
              <p:nvPr/>
            </p:nvSpPr>
            <p:spPr>
              <a:xfrm>
                <a:off x="8655497" y="4835656"/>
                <a:ext cx="12211" cy="15106"/>
              </a:xfrm>
              <a:custGeom>
                <a:avLst/>
                <a:gdLst>
                  <a:gd name="connsiteX0" fmla="*/ 6106 w 12211"/>
                  <a:gd name="connsiteY0" fmla="*/ 15106 h 15106"/>
                  <a:gd name="connsiteX1" fmla="*/ 0 w 12211"/>
                  <a:gd name="connsiteY1" fmla="*/ 7553 h 15106"/>
                  <a:gd name="connsiteX2" fmla="*/ 6106 w 12211"/>
                  <a:gd name="connsiteY2" fmla="*/ 0 h 15106"/>
                  <a:gd name="connsiteX3" fmla="*/ 12212 w 12211"/>
                  <a:gd name="connsiteY3" fmla="*/ 7553 h 15106"/>
                  <a:gd name="connsiteX4" fmla="*/ 6106 w 12211"/>
                  <a:gd name="connsiteY4" fmla="*/ 15106 h 1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1" h="15106">
                    <a:moveTo>
                      <a:pt x="6106" y="15106"/>
                    </a:moveTo>
                    <a:cubicBezTo>
                      <a:pt x="2737" y="15106"/>
                      <a:pt x="0" y="11738"/>
                      <a:pt x="0" y="7553"/>
                    </a:cubicBezTo>
                    <a:cubicBezTo>
                      <a:pt x="0" y="3369"/>
                      <a:pt x="2737" y="0"/>
                      <a:pt x="6106" y="0"/>
                    </a:cubicBezTo>
                    <a:cubicBezTo>
                      <a:pt x="9475" y="0"/>
                      <a:pt x="12212" y="3369"/>
                      <a:pt x="12212" y="7553"/>
                    </a:cubicBezTo>
                    <a:cubicBezTo>
                      <a:pt x="12212" y="11738"/>
                      <a:pt x="9475" y="15106"/>
                      <a:pt x="6106" y="15106"/>
                    </a:cubicBezTo>
                    <a:close/>
                  </a:path>
                </a:pathLst>
              </a:custGeom>
              <a:solidFill>
                <a:srgbClr val="1D2129"/>
              </a:solidFill>
              <a:ln w="0" cap="flat">
                <a:noFill/>
                <a:prstDash val="solid"/>
                <a:miter/>
              </a:ln>
            </p:spPr>
            <p:txBody>
              <a:bodyPr rtlCol="0" anchor="ctr"/>
              <a:lstStyle/>
              <a:p>
                <a:endParaRPr lang="zh-CN" altLang="en-US"/>
              </a:p>
            </p:txBody>
          </p:sp>
          <p:sp>
            <p:nvSpPr>
              <p:cNvPr id="697" name="任意多边形: 形状 696">
                <a:extLst>
                  <a:ext uri="{FF2B5EF4-FFF2-40B4-BE49-F238E27FC236}">
                    <a16:creationId xmlns:a16="http://schemas.microsoft.com/office/drawing/2014/main" id="{B94DE177-DDBF-C5F4-B323-58D0580EC378}"/>
                  </a:ext>
                </a:extLst>
              </p:cNvPr>
              <p:cNvSpPr/>
              <p:nvPr/>
            </p:nvSpPr>
            <p:spPr>
              <a:xfrm>
                <a:off x="8701126" y="4812285"/>
                <a:ext cx="12224" cy="15106"/>
              </a:xfrm>
              <a:custGeom>
                <a:avLst/>
                <a:gdLst>
                  <a:gd name="connsiteX0" fmla="*/ 10428 w 12224"/>
                  <a:gd name="connsiteY0" fmla="*/ 12896 h 15106"/>
                  <a:gd name="connsiteX1" fmla="*/ 1796 w 12224"/>
                  <a:gd name="connsiteY1" fmla="*/ 12896 h 15106"/>
                  <a:gd name="connsiteX2" fmla="*/ 1796 w 12224"/>
                  <a:gd name="connsiteY2" fmla="*/ 2211 h 15106"/>
                  <a:gd name="connsiteX3" fmla="*/ 10428 w 12224"/>
                  <a:gd name="connsiteY3" fmla="*/ 2211 h 15106"/>
                  <a:gd name="connsiteX4" fmla="*/ 10428 w 12224"/>
                  <a:gd name="connsiteY4" fmla="*/ 12896 h 1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 h="15106">
                    <a:moveTo>
                      <a:pt x="10428" y="12896"/>
                    </a:moveTo>
                    <a:cubicBezTo>
                      <a:pt x="8033" y="15843"/>
                      <a:pt x="4191" y="15843"/>
                      <a:pt x="1796" y="12896"/>
                    </a:cubicBezTo>
                    <a:cubicBezTo>
                      <a:pt x="-599" y="9948"/>
                      <a:pt x="-599" y="5158"/>
                      <a:pt x="1796" y="2211"/>
                    </a:cubicBezTo>
                    <a:cubicBezTo>
                      <a:pt x="4191" y="-737"/>
                      <a:pt x="8033" y="-737"/>
                      <a:pt x="10428" y="2211"/>
                    </a:cubicBezTo>
                    <a:cubicBezTo>
                      <a:pt x="12823" y="5158"/>
                      <a:pt x="12823" y="9948"/>
                      <a:pt x="10428" y="12896"/>
                    </a:cubicBezTo>
                    <a:close/>
                  </a:path>
                </a:pathLst>
              </a:custGeom>
              <a:solidFill>
                <a:srgbClr val="1D2129"/>
              </a:solidFill>
              <a:ln w="0" cap="flat">
                <a:noFill/>
                <a:prstDash val="solid"/>
                <a:miter/>
              </a:ln>
            </p:spPr>
            <p:txBody>
              <a:bodyPr rtlCol="0" anchor="ctr"/>
              <a:lstStyle/>
              <a:p>
                <a:endParaRPr lang="zh-CN" altLang="en-US"/>
              </a:p>
            </p:txBody>
          </p:sp>
          <p:sp>
            <p:nvSpPr>
              <p:cNvPr id="698" name="任意多边形: 形状 697">
                <a:extLst>
                  <a:ext uri="{FF2B5EF4-FFF2-40B4-BE49-F238E27FC236}">
                    <a16:creationId xmlns:a16="http://schemas.microsoft.com/office/drawing/2014/main" id="{EABB416A-B527-973A-6A31-047749337823}"/>
                  </a:ext>
                </a:extLst>
              </p:cNvPr>
              <p:cNvSpPr/>
              <p:nvPr/>
            </p:nvSpPr>
            <p:spPr>
              <a:xfrm>
                <a:off x="8663307" y="4859052"/>
                <a:ext cx="12224" cy="15106"/>
              </a:xfrm>
              <a:custGeom>
                <a:avLst/>
                <a:gdLst>
                  <a:gd name="connsiteX0" fmla="*/ 10428 w 12224"/>
                  <a:gd name="connsiteY0" fmla="*/ 12896 h 15106"/>
                  <a:gd name="connsiteX1" fmla="*/ 1796 w 12224"/>
                  <a:gd name="connsiteY1" fmla="*/ 12896 h 15106"/>
                  <a:gd name="connsiteX2" fmla="*/ 1796 w 12224"/>
                  <a:gd name="connsiteY2" fmla="*/ 2211 h 15106"/>
                  <a:gd name="connsiteX3" fmla="*/ 10428 w 12224"/>
                  <a:gd name="connsiteY3" fmla="*/ 2211 h 15106"/>
                  <a:gd name="connsiteX4" fmla="*/ 10428 w 12224"/>
                  <a:gd name="connsiteY4" fmla="*/ 12896 h 1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 h="15106">
                    <a:moveTo>
                      <a:pt x="10428" y="12896"/>
                    </a:moveTo>
                    <a:cubicBezTo>
                      <a:pt x="8033" y="15843"/>
                      <a:pt x="4191" y="15843"/>
                      <a:pt x="1796" y="12896"/>
                    </a:cubicBezTo>
                    <a:cubicBezTo>
                      <a:pt x="-599" y="9948"/>
                      <a:pt x="-599" y="5158"/>
                      <a:pt x="1796" y="2211"/>
                    </a:cubicBezTo>
                    <a:cubicBezTo>
                      <a:pt x="4191" y="-737"/>
                      <a:pt x="8033" y="-737"/>
                      <a:pt x="10428" y="2211"/>
                    </a:cubicBezTo>
                    <a:cubicBezTo>
                      <a:pt x="12823" y="5158"/>
                      <a:pt x="12823" y="9948"/>
                      <a:pt x="10428" y="12896"/>
                    </a:cubicBezTo>
                    <a:close/>
                  </a:path>
                </a:pathLst>
              </a:custGeom>
              <a:solidFill>
                <a:srgbClr val="1D2129"/>
              </a:solidFill>
              <a:ln w="0" cap="flat">
                <a:noFill/>
                <a:prstDash val="solid"/>
                <a:miter/>
              </a:ln>
            </p:spPr>
            <p:txBody>
              <a:bodyPr rtlCol="0" anchor="ctr"/>
              <a:lstStyle/>
              <a:p>
                <a:endParaRPr lang="zh-CN" altLang="en-US"/>
              </a:p>
            </p:txBody>
          </p:sp>
          <p:sp>
            <p:nvSpPr>
              <p:cNvPr id="699" name="任意多边形: 形状 698">
                <a:extLst>
                  <a:ext uri="{FF2B5EF4-FFF2-40B4-BE49-F238E27FC236}">
                    <a16:creationId xmlns:a16="http://schemas.microsoft.com/office/drawing/2014/main" id="{BBF66FAE-6FB4-483E-ECC1-8A404932B1F8}"/>
                  </a:ext>
                </a:extLst>
              </p:cNvPr>
              <p:cNvSpPr/>
              <p:nvPr/>
            </p:nvSpPr>
            <p:spPr>
              <a:xfrm>
                <a:off x="8701126" y="4859052"/>
                <a:ext cx="12224" cy="15106"/>
              </a:xfrm>
              <a:custGeom>
                <a:avLst/>
                <a:gdLst>
                  <a:gd name="connsiteX0" fmla="*/ 1796 w 12224"/>
                  <a:gd name="connsiteY0" fmla="*/ 12896 h 15106"/>
                  <a:gd name="connsiteX1" fmla="*/ 1796 w 12224"/>
                  <a:gd name="connsiteY1" fmla="*/ 2211 h 15106"/>
                  <a:gd name="connsiteX2" fmla="*/ 10428 w 12224"/>
                  <a:gd name="connsiteY2" fmla="*/ 2211 h 15106"/>
                  <a:gd name="connsiteX3" fmla="*/ 10428 w 12224"/>
                  <a:gd name="connsiteY3" fmla="*/ 12896 h 15106"/>
                  <a:gd name="connsiteX4" fmla="*/ 1796 w 12224"/>
                  <a:gd name="connsiteY4" fmla="*/ 12896 h 1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 h="15106">
                    <a:moveTo>
                      <a:pt x="1796" y="12896"/>
                    </a:moveTo>
                    <a:cubicBezTo>
                      <a:pt x="-599" y="9948"/>
                      <a:pt x="-599" y="5158"/>
                      <a:pt x="1796" y="2211"/>
                    </a:cubicBezTo>
                    <a:cubicBezTo>
                      <a:pt x="4191" y="-737"/>
                      <a:pt x="8033" y="-737"/>
                      <a:pt x="10428" y="2211"/>
                    </a:cubicBezTo>
                    <a:cubicBezTo>
                      <a:pt x="12823" y="5158"/>
                      <a:pt x="12823" y="9948"/>
                      <a:pt x="10428" y="12896"/>
                    </a:cubicBezTo>
                    <a:cubicBezTo>
                      <a:pt x="8033" y="15843"/>
                      <a:pt x="4191" y="15843"/>
                      <a:pt x="1796" y="12896"/>
                    </a:cubicBezTo>
                    <a:close/>
                  </a:path>
                </a:pathLst>
              </a:custGeom>
              <a:solidFill>
                <a:srgbClr val="1D2129"/>
              </a:solidFill>
              <a:ln w="0" cap="flat">
                <a:noFill/>
                <a:prstDash val="solid"/>
                <a:miter/>
              </a:ln>
            </p:spPr>
            <p:txBody>
              <a:bodyPr rtlCol="0" anchor="ctr"/>
              <a:lstStyle/>
              <a:p>
                <a:endParaRPr lang="zh-CN" altLang="en-US"/>
              </a:p>
            </p:txBody>
          </p:sp>
          <p:sp>
            <p:nvSpPr>
              <p:cNvPr id="700" name="任意多边形: 形状 699">
                <a:extLst>
                  <a:ext uri="{FF2B5EF4-FFF2-40B4-BE49-F238E27FC236}">
                    <a16:creationId xmlns:a16="http://schemas.microsoft.com/office/drawing/2014/main" id="{DB365EC7-2826-CC06-1E2C-C26F78296373}"/>
                  </a:ext>
                </a:extLst>
              </p:cNvPr>
              <p:cNvSpPr/>
              <p:nvPr/>
            </p:nvSpPr>
            <p:spPr>
              <a:xfrm>
                <a:off x="8663307" y="4812285"/>
                <a:ext cx="12224" cy="15106"/>
              </a:xfrm>
              <a:custGeom>
                <a:avLst/>
                <a:gdLst>
                  <a:gd name="connsiteX0" fmla="*/ 1796 w 12224"/>
                  <a:gd name="connsiteY0" fmla="*/ 12896 h 15106"/>
                  <a:gd name="connsiteX1" fmla="*/ 1796 w 12224"/>
                  <a:gd name="connsiteY1" fmla="*/ 2211 h 15106"/>
                  <a:gd name="connsiteX2" fmla="*/ 10428 w 12224"/>
                  <a:gd name="connsiteY2" fmla="*/ 2211 h 15106"/>
                  <a:gd name="connsiteX3" fmla="*/ 10428 w 12224"/>
                  <a:gd name="connsiteY3" fmla="*/ 12896 h 15106"/>
                  <a:gd name="connsiteX4" fmla="*/ 1796 w 12224"/>
                  <a:gd name="connsiteY4" fmla="*/ 12896 h 1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 h="15106">
                    <a:moveTo>
                      <a:pt x="1796" y="12896"/>
                    </a:moveTo>
                    <a:cubicBezTo>
                      <a:pt x="-599" y="9948"/>
                      <a:pt x="-599" y="5158"/>
                      <a:pt x="1796" y="2211"/>
                    </a:cubicBezTo>
                    <a:cubicBezTo>
                      <a:pt x="4191" y="-737"/>
                      <a:pt x="8033" y="-737"/>
                      <a:pt x="10428" y="2211"/>
                    </a:cubicBezTo>
                    <a:cubicBezTo>
                      <a:pt x="12823" y="5158"/>
                      <a:pt x="12823" y="9948"/>
                      <a:pt x="10428" y="12896"/>
                    </a:cubicBezTo>
                    <a:cubicBezTo>
                      <a:pt x="8033" y="15843"/>
                      <a:pt x="4191" y="15843"/>
                      <a:pt x="1796" y="12896"/>
                    </a:cubicBezTo>
                    <a:close/>
                  </a:path>
                </a:pathLst>
              </a:custGeom>
              <a:solidFill>
                <a:srgbClr val="1D2129"/>
              </a:solidFill>
              <a:ln w="0" cap="flat">
                <a:noFill/>
                <a:prstDash val="solid"/>
                <a:miter/>
              </a:ln>
            </p:spPr>
            <p:txBody>
              <a:bodyPr rtlCol="0" anchor="ctr"/>
              <a:lstStyle/>
              <a:p>
                <a:endParaRPr lang="zh-CN" altLang="en-US"/>
              </a:p>
            </p:txBody>
          </p:sp>
          <p:sp>
            <p:nvSpPr>
              <p:cNvPr id="701" name="任意多边形: 形状 700">
                <a:extLst>
                  <a:ext uri="{FF2B5EF4-FFF2-40B4-BE49-F238E27FC236}">
                    <a16:creationId xmlns:a16="http://schemas.microsoft.com/office/drawing/2014/main" id="{5480453B-4B64-0AD0-7684-EDEE1482B9AF}"/>
                  </a:ext>
                </a:extLst>
              </p:cNvPr>
              <p:cNvSpPr/>
              <p:nvPr/>
            </p:nvSpPr>
            <p:spPr>
              <a:xfrm>
                <a:off x="8650655" y="4787810"/>
                <a:ext cx="89586" cy="110850"/>
              </a:xfrm>
              <a:custGeom>
                <a:avLst/>
                <a:gdLst>
                  <a:gd name="connsiteX0" fmla="*/ 44793 w 89586"/>
                  <a:gd name="connsiteY0" fmla="*/ 0 h 110850"/>
                  <a:gd name="connsiteX1" fmla="*/ 0 w 89586"/>
                  <a:gd name="connsiteY1" fmla="*/ 55425 h 110850"/>
                  <a:gd name="connsiteX2" fmla="*/ 44793 w 89586"/>
                  <a:gd name="connsiteY2" fmla="*/ 110851 h 110850"/>
                  <a:gd name="connsiteX3" fmla="*/ 89586 w 89586"/>
                  <a:gd name="connsiteY3" fmla="*/ 55425 h 110850"/>
                  <a:gd name="connsiteX4" fmla="*/ 44793 w 89586"/>
                  <a:gd name="connsiteY4" fmla="*/ 0 h 110850"/>
                  <a:gd name="connsiteX5" fmla="*/ 44793 w 89586"/>
                  <a:gd name="connsiteY5" fmla="*/ 105245 h 110850"/>
                  <a:gd name="connsiteX6" fmla="*/ 4500 w 89586"/>
                  <a:gd name="connsiteY6" fmla="*/ 55425 h 110850"/>
                  <a:gd name="connsiteX7" fmla="*/ 44793 w 89586"/>
                  <a:gd name="connsiteY7" fmla="*/ 5606 h 110850"/>
                  <a:gd name="connsiteX8" fmla="*/ 85086 w 89586"/>
                  <a:gd name="connsiteY8" fmla="*/ 55425 h 110850"/>
                  <a:gd name="connsiteX9" fmla="*/ 44793 w 89586"/>
                  <a:gd name="connsiteY9" fmla="*/ 105245 h 1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86" h="110850">
                    <a:moveTo>
                      <a:pt x="44793" y="0"/>
                    </a:moveTo>
                    <a:cubicBezTo>
                      <a:pt x="20054" y="0"/>
                      <a:pt x="0" y="24818"/>
                      <a:pt x="0" y="55425"/>
                    </a:cubicBezTo>
                    <a:cubicBezTo>
                      <a:pt x="0" y="86033"/>
                      <a:pt x="20054" y="110851"/>
                      <a:pt x="44793" y="110851"/>
                    </a:cubicBezTo>
                    <a:cubicBezTo>
                      <a:pt x="69532" y="110851"/>
                      <a:pt x="89586" y="86033"/>
                      <a:pt x="89586" y="55425"/>
                    </a:cubicBezTo>
                    <a:cubicBezTo>
                      <a:pt x="89586" y="24818"/>
                      <a:pt x="69532" y="0"/>
                      <a:pt x="44793" y="0"/>
                    </a:cubicBezTo>
                    <a:close/>
                    <a:moveTo>
                      <a:pt x="44793" y="105245"/>
                    </a:moveTo>
                    <a:cubicBezTo>
                      <a:pt x="22554" y="105245"/>
                      <a:pt x="4500" y="82928"/>
                      <a:pt x="4500" y="55425"/>
                    </a:cubicBezTo>
                    <a:cubicBezTo>
                      <a:pt x="4500" y="27923"/>
                      <a:pt x="22528" y="5606"/>
                      <a:pt x="44793" y="5606"/>
                    </a:cubicBezTo>
                    <a:cubicBezTo>
                      <a:pt x="67058" y="5606"/>
                      <a:pt x="85086" y="27923"/>
                      <a:pt x="85086" y="55425"/>
                    </a:cubicBezTo>
                    <a:cubicBezTo>
                      <a:pt x="85086" y="82928"/>
                      <a:pt x="67058" y="105245"/>
                      <a:pt x="44793" y="105245"/>
                    </a:cubicBezTo>
                    <a:close/>
                  </a:path>
                </a:pathLst>
              </a:custGeom>
              <a:solidFill>
                <a:srgbClr val="FFFFFF"/>
              </a:solidFill>
              <a:ln w="0" cap="flat">
                <a:noFill/>
                <a:prstDash val="solid"/>
                <a:miter/>
              </a:ln>
            </p:spPr>
            <p:txBody>
              <a:bodyPr rtlCol="0" anchor="ctr"/>
              <a:lstStyle/>
              <a:p>
                <a:endParaRPr lang="zh-CN" altLang="en-US"/>
              </a:p>
            </p:txBody>
          </p:sp>
          <p:sp>
            <p:nvSpPr>
              <p:cNvPr id="702" name="任意多边形: 形状 701">
                <a:extLst>
                  <a:ext uri="{FF2B5EF4-FFF2-40B4-BE49-F238E27FC236}">
                    <a16:creationId xmlns:a16="http://schemas.microsoft.com/office/drawing/2014/main" id="{3F94396B-3AAC-F845-0552-1515EE992321}"/>
                  </a:ext>
                </a:extLst>
              </p:cNvPr>
              <p:cNvSpPr/>
              <p:nvPr/>
            </p:nvSpPr>
            <p:spPr>
              <a:xfrm>
                <a:off x="8673604" y="4822418"/>
                <a:ext cx="33634" cy="41634"/>
              </a:xfrm>
              <a:custGeom>
                <a:avLst/>
                <a:gdLst>
                  <a:gd name="connsiteX0" fmla="*/ 33634 w 33634"/>
                  <a:gd name="connsiteY0" fmla="*/ 20817 h 41634"/>
                  <a:gd name="connsiteX1" fmla="*/ 16817 w 33634"/>
                  <a:gd name="connsiteY1" fmla="*/ 41635 h 41634"/>
                  <a:gd name="connsiteX2" fmla="*/ 0 w 33634"/>
                  <a:gd name="connsiteY2" fmla="*/ 20817 h 41634"/>
                  <a:gd name="connsiteX3" fmla="*/ 16817 w 33634"/>
                  <a:gd name="connsiteY3" fmla="*/ 0 h 41634"/>
                  <a:gd name="connsiteX4" fmla="*/ 33634 w 33634"/>
                  <a:gd name="connsiteY4" fmla="*/ 20817 h 4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34" h="41634">
                    <a:moveTo>
                      <a:pt x="33634" y="20817"/>
                    </a:moveTo>
                    <a:cubicBezTo>
                      <a:pt x="33634" y="32315"/>
                      <a:pt x="26105" y="41635"/>
                      <a:pt x="16817" y="41635"/>
                    </a:cubicBezTo>
                    <a:cubicBezTo>
                      <a:pt x="7529" y="41635"/>
                      <a:pt x="0" y="32315"/>
                      <a:pt x="0" y="20817"/>
                    </a:cubicBezTo>
                    <a:cubicBezTo>
                      <a:pt x="0" y="9320"/>
                      <a:pt x="7529" y="0"/>
                      <a:pt x="16817" y="0"/>
                    </a:cubicBezTo>
                    <a:cubicBezTo>
                      <a:pt x="26105" y="0"/>
                      <a:pt x="33634" y="9320"/>
                      <a:pt x="33634" y="20817"/>
                    </a:cubicBezTo>
                    <a:close/>
                  </a:path>
                </a:pathLst>
              </a:custGeom>
              <a:solidFill>
                <a:srgbClr val="E3E7FC"/>
              </a:solidFill>
              <a:ln w="0" cap="flat">
                <a:noFill/>
                <a:prstDash val="solid"/>
                <a:miter/>
              </a:ln>
            </p:spPr>
            <p:txBody>
              <a:bodyPr rtlCol="0" anchor="ctr"/>
              <a:lstStyle/>
              <a:p>
                <a:endParaRPr lang="zh-CN" altLang="en-US"/>
              </a:p>
            </p:txBody>
          </p:sp>
          <p:sp>
            <p:nvSpPr>
              <p:cNvPr id="703" name="任意多边形: 形状 702">
                <a:extLst>
                  <a:ext uri="{FF2B5EF4-FFF2-40B4-BE49-F238E27FC236}">
                    <a16:creationId xmlns:a16="http://schemas.microsoft.com/office/drawing/2014/main" id="{CA35CE52-CBEC-19AA-3EDF-AADE06660241}"/>
                  </a:ext>
                </a:extLst>
              </p:cNvPr>
              <p:cNvSpPr/>
              <p:nvPr/>
            </p:nvSpPr>
            <p:spPr>
              <a:xfrm>
                <a:off x="8679710" y="4829971"/>
                <a:ext cx="21422" cy="26528"/>
              </a:xfrm>
              <a:custGeom>
                <a:avLst/>
                <a:gdLst>
                  <a:gd name="connsiteX0" fmla="*/ 21423 w 21422"/>
                  <a:gd name="connsiteY0" fmla="*/ 13264 h 26528"/>
                  <a:gd name="connsiteX1" fmla="*/ 10711 w 21422"/>
                  <a:gd name="connsiteY1" fmla="*/ 26528 h 26528"/>
                  <a:gd name="connsiteX2" fmla="*/ 0 w 21422"/>
                  <a:gd name="connsiteY2" fmla="*/ 13264 h 26528"/>
                  <a:gd name="connsiteX3" fmla="*/ 10711 w 21422"/>
                  <a:gd name="connsiteY3" fmla="*/ 0 h 26528"/>
                  <a:gd name="connsiteX4" fmla="*/ 21423 w 21422"/>
                  <a:gd name="connsiteY4" fmla="*/ 13264 h 26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2" h="26528">
                    <a:moveTo>
                      <a:pt x="21423" y="13264"/>
                    </a:moveTo>
                    <a:cubicBezTo>
                      <a:pt x="21423" y="20581"/>
                      <a:pt x="16633" y="26528"/>
                      <a:pt x="10711" y="26528"/>
                    </a:cubicBezTo>
                    <a:cubicBezTo>
                      <a:pt x="4790" y="26528"/>
                      <a:pt x="0" y="20607"/>
                      <a:pt x="0" y="13264"/>
                    </a:cubicBezTo>
                    <a:cubicBezTo>
                      <a:pt x="0" y="5922"/>
                      <a:pt x="4790" y="0"/>
                      <a:pt x="10711" y="0"/>
                    </a:cubicBezTo>
                    <a:cubicBezTo>
                      <a:pt x="16633" y="0"/>
                      <a:pt x="21423" y="5922"/>
                      <a:pt x="21423" y="13264"/>
                    </a:cubicBezTo>
                    <a:close/>
                  </a:path>
                </a:pathLst>
              </a:custGeom>
              <a:solidFill>
                <a:srgbClr val="1D2129"/>
              </a:solidFill>
              <a:ln w="0" cap="flat">
                <a:noFill/>
                <a:prstDash val="solid"/>
                <a:miter/>
              </a:ln>
            </p:spPr>
            <p:txBody>
              <a:bodyPr rtlCol="0" anchor="ctr"/>
              <a:lstStyle/>
              <a:p>
                <a:endParaRPr lang="zh-CN" altLang="en-US"/>
              </a:p>
            </p:txBody>
          </p:sp>
          <p:sp>
            <p:nvSpPr>
              <p:cNvPr id="704" name="任意多边形: 形状 703">
                <a:extLst>
                  <a:ext uri="{FF2B5EF4-FFF2-40B4-BE49-F238E27FC236}">
                    <a16:creationId xmlns:a16="http://schemas.microsoft.com/office/drawing/2014/main" id="{3FE19470-8F8D-FDF0-6636-0C291A0CCEC0}"/>
                  </a:ext>
                </a:extLst>
              </p:cNvPr>
              <p:cNvSpPr/>
              <p:nvPr/>
            </p:nvSpPr>
            <p:spPr>
              <a:xfrm>
                <a:off x="8683000" y="4834050"/>
                <a:ext cx="14843" cy="18369"/>
              </a:xfrm>
              <a:custGeom>
                <a:avLst/>
                <a:gdLst>
                  <a:gd name="connsiteX0" fmla="*/ 14843 w 14843"/>
                  <a:gd name="connsiteY0" fmla="*/ 9185 h 18369"/>
                  <a:gd name="connsiteX1" fmla="*/ 7422 w 14843"/>
                  <a:gd name="connsiteY1" fmla="*/ 18370 h 18369"/>
                  <a:gd name="connsiteX2" fmla="*/ 0 w 14843"/>
                  <a:gd name="connsiteY2" fmla="*/ 9185 h 18369"/>
                  <a:gd name="connsiteX3" fmla="*/ 7422 w 14843"/>
                  <a:gd name="connsiteY3" fmla="*/ 0 h 18369"/>
                  <a:gd name="connsiteX4" fmla="*/ 14843 w 14843"/>
                  <a:gd name="connsiteY4" fmla="*/ 9185 h 18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3" h="18369">
                    <a:moveTo>
                      <a:pt x="14843" y="9185"/>
                    </a:moveTo>
                    <a:cubicBezTo>
                      <a:pt x="14843" y="14258"/>
                      <a:pt x="11520" y="18370"/>
                      <a:pt x="7422" y="18370"/>
                    </a:cubicBezTo>
                    <a:cubicBezTo>
                      <a:pt x="3323" y="18370"/>
                      <a:pt x="0" y="14258"/>
                      <a:pt x="0" y="9185"/>
                    </a:cubicBezTo>
                    <a:cubicBezTo>
                      <a:pt x="0" y="4112"/>
                      <a:pt x="3323" y="0"/>
                      <a:pt x="7422" y="0"/>
                    </a:cubicBezTo>
                    <a:cubicBezTo>
                      <a:pt x="11520" y="0"/>
                      <a:pt x="14843" y="4112"/>
                      <a:pt x="14843" y="9185"/>
                    </a:cubicBezTo>
                    <a:close/>
                  </a:path>
                </a:pathLst>
              </a:custGeom>
              <a:solidFill>
                <a:srgbClr val="E3E7FC"/>
              </a:solidFill>
              <a:ln w="0" cap="flat">
                <a:noFill/>
                <a:prstDash val="solid"/>
                <a:miter/>
              </a:ln>
            </p:spPr>
            <p:txBody>
              <a:bodyPr rtlCol="0" anchor="ctr"/>
              <a:lstStyle/>
              <a:p>
                <a:endParaRPr lang="zh-CN" altLang="en-US"/>
              </a:p>
            </p:txBody>
          </p:sp>
          <p:sp>
            <p:nvSpPr>
              <p:cNvPr id="705" name="任意多边形: 形状 704">
                <a:extLst>
                  <a:ext uri="{FF2B5EF4-FFF2-40B4-BE49-F238E27FC236}">
                    <a16:creationId xmlns:a16="http://schemas.microsoft.com/office/drawing/2014/main" id="{8FDCE59E-71FA-B297-CF50-3D8FB59FB899}"/>
                  </a:ext>
                </a:extLst>
              </p:cNvPr>
              <p:cNvSpPr/>
              <p:nvPr/>
            </p:nvSpPr>
            <p:spPr>
              <a:xfrm>
                <a:off x="8529724" y="4722383"/>
                <a:ext cx="165697" cy="149696"/>
              </a:xfrm>
              <a:custGeom>
                <a:avLst/>
                <a:gdLst>
                  <a:gd name="connsiteX0" fmla="*/ 90218 w 165697"/>
                  <a:gd name="connsiteY0" fmla="*/ 0 h 149696"/>
                  <a:gd name="connsiteX1" fmla="*/ 0 w 165697"/>
                  <a:gd name="connsiteY1" fmla="*/ 108535 h 149696"/>
                  <a:gd name="connsiteX2" fmla="*/ 0 w 165697"/>
                  <a:gd name="connsiteY2" fmla="*/ 149696 h 149696"/>
                  <a:gd name="connsiteX3" fmla="*/ 76532 w 165697"/>
                  <a:gd name="connsiteY3" fmla="*/ 149696 h 149696"/>
                  <a:gd name="connsiteX4" fmla="*/ 76532 w 165697"/>
                  <a:gd name="connsiteY4" fmla="*/ 115430 h 149696"/>
                  <a:gd name="connsiteX5" fmla="*/ 151249 w 165697"/>
                  <a:gd name="connsiteY5" fmla="*/ 10080 h 149696"/>
                  <a:gd name="connsiteX6" fmla="*/ 165697 w 165697"/>
                  <a:gd name="connsiteY6" fmla="*/ 26 h 149696"/>
                  <a:gd name="connsiteX7" fmla="*/ 90191 w 165697"/>
                  <a:gd name="connsiteY7" fmla="*/ 26 h 1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97" h="149696">
                    <a:moveTo>
                      <a:pt x="90218" y="0"/>
                    </a:moveTo>
                    <a:cubicBezTo>
                      <a:pt x="40082" y="0"/>
                      <a:pt x="0" y="39977"/>
                      <a:pt x="0" y="108535"/>
                    </a:cubicBezTo>
                    <a:lnTo>
                      <a:pt x="0" y="149696"/>
                    </a:lnTo>
                    <a:lnTo>
                      <a:pt x="76532" y="149696"/>
                    </a:lnTo>
                    <a:lnTo>
                      <a:pt x="76532" y="115430"/>
                    </a:lnTo>
                    <a:cubicBezTo>
                      <a:pt x="76532" y="54136"/>
                      <a:pt x="104929" y="10080"/>
                      <a:pt x="151249" y="10080"/>
                    </a:cubicBezTo>
                    <a:lnTo>
                      <a:pt x="165697" y="26"/>
                    </a:lnTo>
                    <a:lnTo>
                      <a:pt x="90191" y="26"/>
                    </a:lnTo>
                    <a:close/>
                  </a:path>
                </a:pathLst>
              </a:custGeom>
              <a:solidFill>
                <a:srgbClr val="292F3B"/>
              </a:solidFill>
              <a:ln w="0" cap="flat">
                <a:noFill/>
                <a:prstDash val="solid"/>
                <a:miter/>
              </a:ln>
            </p:spPr>
            <p:txBody>
              <a:bodyPr rtlCol="0" anchor="ctr"/>
              <a:lstStyle/>
              <a:p>
                <a:endParaRPr lang="zh-CN" altLang="en-US"/>
              </a:p>
            </p:txBody>
          </p:sp>
          <p:sp>
            <p:nvSpPr>
              <p:cNvPr id="706" name="任意多边形: 形状 705">
                <a:extLst>
                  <a:ext uri="{FF2B5EF4-FFF2-40B4-BE49-F238E27FC236}">
                    <a16:creationId xmlns:a16="http://schemas.microsoft.com/office/drawing/2014/main" id="{84DA24D0-B09D-BEBB-9D02-9BCB6C7B4ACF}"/>
                  </a:ext>
                </a:extLst>
              </p:cNvPr>
              <p:cNvSpPr/>
              <p:nvPr/>
            </p:nvSpPr>
            <p:spPr>
              <a:xfrm>
                <a:off x="8602809" y="4722383"/>
                <a:ext cx="181593" cy="149696"/>
              </a:xfrm>
              <a:custGeom>
                <a:avLst/>
                <a:gdLst>
                  <a:gd name="connsiteX0" fmla="*/ 6948 w 181593"/>
                  <a:gd name="connsiteY0" fmla="*/ 149696 h 149696"/>
                  <a:gd name="connsiteX1" fmla="*/ 6948 w 181593"/>
                  <a:gd name="connsiteY1" fmla="*/ 115430 h 149696"/>
                  <a:gd name="connsiteX2" fmla="*/ 90823 w 181593"/>
                  <a:gd name="connsiteY2" fmla="*/ 14396 h 149696"/>
                  <a:gd name="connsiteX3" fmla="*/ 174698 w 181593"/>
                  <a:gd name="connsiteY3" fmla="*/ 115430 h 149696"/>
                  <a:gd name="connsiteX4" fmla="*/ 174698 w 181593"/>
                  <a:gd name="connsiteY4" fmla="*/ 149696 h 149696"/>
                  <a:gd name="connsiteX5" fmla="*/ 181593 w 181593"/>
                  <a:gd name="connsiteY5" fmla="*/ 149696 h 149696"/>
                  <a:gd name="connsiteX6" fmla="*/ 181593 w 181593"/>
                  <a:gd name="connsiteY6" fmla="*/ 108535 h 149696"/>
                  <a:gd name="connsiteX7" fmla="*/ 90797 w 181593"/>
                  <a:gd name="connsiteY7" fmla="*/ 0 h 149696"/>
                  <a:gd name="connsiteX8" fmla="*/ 0 w 181593"/>
                  <a:gd name="connsiteY8" fmla="*/ 108535 h 149696"/>
                  <a:gd name="connsiteX9" fmla="*/ 0 w 181593"/>
                  <a:gd name="connsiteY9" fmla="*/ 149696 h 149696"/>
                  <a:gd name="connsiteX10" fmla="*/ 6895 w 181593"/>
                  <a:gd name="connsiteY10" fmla="*/ 149696 h 14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593" h="149696">
                    <a:moveTo>
                      <a:pt x="6948" y="149696"/>
                    </a:moveTo>
                    <a:lnTo>
                      <a:pt x="6948" y="115430"/>
                    </a:lnTo>
                    <a:cubicBezTo>
                      <a:pt x="6948" y="54136"/>
                      <a:pt x="44503" y="14396"/>
                      <a:pt x="90823" y="14396"/>
                    </a:cubicBezTo>
                    <a:cubicBezTo>
                      <a:pt x="137142" y="14396"/>
                      <a:pt x="174698" y="54136"/>
                      <a:pt x="174698" y="115430"/>
                    </a:cubicBezTo>
                    <a:lnTo>
                      <a:pt x="174698" y="149696"/>
                    </a:lnTo>
                    <a:lnTo>
                      <a:pt x="181593" y="149696"/>
                    </a:lnTo>
                    <a:lnTo>
                      <a:pt x="181593" y="108535"/>
                    </a:lnTo>
                    <a:cubicBezTo>
                      <a:pt x="181593" y="40003"/>
                      <a:pt x="140959" y="0"/>
                      <a:pt x="90797" y="0"/>
                    </a:cubicBezTo>
                    <a:cubicBezTo>
                      <a:pt x="40635" y="0"/>
                      <a:pt x="0" y="39977"/>
                      <a:pt x="0" y="108535"/>
                    </a:cubicBezTo>
                    <a:lnTo>
                      <a:pt x="0" y="149696"/>
                    </a:lnTo>
                    <a:lnTo>
                      <a:pt x="6895" y="149696"/>
                    </a:lnTo>
                    <a:close/>
                  </a:path>
                </a:pathLst>
              </a:custGeom>
              <a:solidFill>
                <a:srgbClr val="3C4352"/>
              </a:solidFill>
              <a:ln w="0" cap="flat">
                <a:noFill/>
                <a:prstDash val="solid"/>
                <a:miter/>
              </a:ln>
            </p:spPr>
            <p:txBody>
              <a:bodyPr rtlCol="0" anchor="ctr"/>
              <a:lstStyle/>
              <a:p>
                <a:endParaRPr lang="zh-CN" altLang="en-US"/>
              </a:p>
            </p:txBody>
          </p:sp>
          <p:sp>
            <p:nvSpPr>
              <p:cNvPr id="707" name="任意多边形: 形状 706">
                <a:extLst>
                  <a:ext uri="{FF2B5EF4-FFF2-40B4-BE49-F238E27FC236}">
                    <a16:creationId xmlns:a16="http://schemas.microsoft.com/office/drawing/2014/main" id="{2733DA48-E32E-4643-7DD1-AFD938C481C9}"/>
                  </a:ext>
                </a:extLst>
              </p:cNvPr>
              <p:cNvSpPr/>
              <p:nvPr/>
            </p:nvSpPr>
            <p:spPr>
              <a:xfrm>
                <a:off x="8472878" y="4765360"/>
                <a:ext cx="105666" cy="110929"/>
              </a:xfrm>
              <a:custGeom>
                <a:avLst/>
                <a:gdLst>
                  <a:gd name="connsiteX0" fmla="*/ 0 w 105666"/>
                  <a:gd name="connsiteY0" fmla="*/ 0 h 110929"/>
                  <a:gd name="connsiteX1" fmla="*/ 105666 w 105666"/>
                  <a:gd name="connsiteY1" fmla="*/ 0 h 110929"/>
                  <a:gd name="connsiteX2" fmla="*/ 105666 w 105666"/>
                  <a:gd name="connsiteY2" fmla="*/ 110930 h 110929"/>
                  <a:gd name="connsiteX3" fmla="*/ 0 w 105666"/>
                  <a:gd name="connsiteY3" fmla="*/ 110930 h 110929"/>
                </a:gdLst>
                <a:ahLst/>
                <a:cxnLst>
                  <a:cxn ang="0">
                    <a:pos x="connsiteX0" y="connsiteY0"/>
                  </a:cxn>
                  <a:cxn ang="0">
                    <a:pos x="connsiteX1" y="connsiteY1"/>
                  </a:cxn>
                  <a:cxn ang="0">
                    <a:pos x="connsiteX2" y="connsiteY2"/>
                  </a:cxn>
                  <a:cxn ang="0">
                    <a:pos x="connsiteX3" y="connsiteY3"/>
                  </a:cxn>
                </a:cxnLst>
                <a:rect l="l" t="t" r="r" b="b"/>
                <a:pathLst>
                  <a:path w="105666" h="110929">
                    <a:moveTo>
                      <a:pt x="0" y="0"/>
                    </a:moveTo>
                    <a:lnTo>
                      <a:pt x="105666" y="0"/>
                    </a:lnTo>
                    <a:lnTo>
                      <a:pt x="105666" y="110930"/>
                    </a:lnTo>
                    <a:lnTo>
                      <a:pt x="0" y="110930"/>
                    </a:lnTo>
                    <a:close/>
                  </a:path>
                </a:pathLst>
              </a:custGeom>
              <a:solidFill>
                <a:srgbClr val="3C4352"/>
              </a:solidFill>
              <a:ln w="0" cap="flat">
                <a:noFill/>
                <a:prstDash val="solid"/>
                <a:miter/>
              </a:ln>
            </p:spPr>
            <p:txBody>
              <a:bodyPr rtlCol="0" anchor="ctr"/>
              <a:lstStyle/>
              <a:p>
                <a:endParaRPr lang="zh-CN" altLang="en-US"/>
              </a:p>
            </p:txBody>
          </p:sp>
          <p:sp>
            <p:nvSpPr>
              <p:cNvPr id="708" name="任意多边形: 形状 707">
                <a:extLst>
                  <a:ext uri="{FF2B5EF4-FFF2-40B4-BE49-F238E27FC236}">
                    <a16:creationId xmlns:a16="http://schemas.microsoft.com/office/drawing/2014/main" id="{8DD4DF01-B476-7770-701B-CC792DF25C44}"/>
                  </a:ext>
                </a:extLst>
              </p:cNvPr>
              <p:cNvSpPr/>
              <p:nvPr/>
            </p:nvSpPr>
            <p:spPr>
              <a:xfrm>
                <a:off x="8472878" y="4765360"/>
                <a:ext cx="105666" cy="13106"/>
              </a:xfrm>
              <a:custGeom>
                <a:avLst/>
                <a:gdLst>
                  <a:gd name="connsiteX0" fmla="*/ 0 w 105666"/>
                  <a:gd name="connsiteY0" fmla="*/ 0 h 13106"/>
                  <a:gd name="connsiteX1" fmla="*/ 105666 w 105666"/>
                  <a:gd name="connsiteY1" fmla="*/ 0 h 13106"/>
                  <a:gd name="connsiteX2" fmla="*/ 105666 w 105666"/>
                  <a:gd name="connsiteY2" fmla="*/ 13106 h 13106"/>
                  <a:gd name="connsiteX3" fmla="*/ 0 w 105666"/>
                  <a:gd name="connsiteY3" fmla="*/ 13106 h 13106"/>
                </a:gdLst>
                <a:ahLst/>
                <a:cxnLst>
                  <a:cxn ang="0">
                    <a:pos x="connsiteX0" y="connsiteY0"/>
                  </a:cxn>
                  <a:cxn ang="0">
                    <a:pos x="connsiteX1" y="connsiteY1"/>
                  </a:cxn>
                  <a:cxn ang="0">
                    <a:pos x="connsiteX2" y="connsiteY2"/>
                  </a:cxn>
                  <a:cxn ang="0">
                    <a:pos x="connsiteX3" y="connsiteY3"/>
                  </a:cxn>
                </a:cxnLst>
                <a:rect l="l" t="t" r="r" b="b"/>
                <a:pathLst>
                  <a:path w="105666" h="13106">
                    <a:moveTo>
                      <a:pt x="0" y="0"/>
                    </a:moveTo>
                    <a:lnTo>
                      <a:pt x="105666" y="0"/>
                    </a:lnTo>
                    <a:lnTo>
                      <a:pt x="105666" y="13106"/>
                    </a:lnTo>
                    <a:lnTo>
                      <a:pt x="0" y="13106"/>
                    </a:lnTo>
                    <a:close/>
                  </a:path>
                </a:pathLst>
              </a:custGeom>
              <a:solidFill>
                <a:srgbClr val="495263"/>
              </a:solidFill>
              <a:ln w="0" cap="flat">
                <a:noFill/>
                <a:prstDash val="solid"/>
                <a:miter/>
              </a:ln>
            </p:spPr>
            <p:txBody>
              <a:bodyPr rtlCol="0" anchor="ctr"/>
              <a:lstStyle/>
              <a:p>
                <a:endParaRPr lang="zh-CN" altLang="en-US"/>
              </a:p>
            </p:txBody>
          </p:sp>
          <p:sp>
            <p:nvSpPr>
              <p:cNvPr id="709" name="任意多边形: 形状 708">
                <a:extLst>
                  <a:ext uri="{FF2B5EF4-FFF2-40B4-BE49-F238E27FC236}">
                    <a16:creationId xmlns:a16="http://schemas.microsoft.com/office/drawing/2014/main" id="{9795F7FA-8A37-3967-C552-2A0C1619A289}"/>
                  </a:ext>
                </a:extLst>
              </p:cNvPr>
              <p:cNvSpPr/>
              <p:nvPr/>
            </p:nvSpPr>
            <p:spPr>
              <a:xfrm>
                <a:off x="8402451" y="4765360"/>
                <a:ext cx="70426" cy="110929"/>
              </a:xfrm>
              <a:custGeom>
                <a:avLst/>
                <a:gdLst>
                  <a:gd name="connsiteX0" fmla="*/ 0 w 70426"/>
                  <a:gd name="connsiteY0" fmla="*/ 0 h 110929"/>
                  <a:gd name="connsiteX1" fmla="*/ 70427 w 70426"/>
                  <a:gd name="connsiteY1" fmla="*/ 0 h 110929"/>
                  <a:gd name="connsiteX2" fmla="*/ 70427 w 70426"/>
                  <a:gd name="connsiteY2" fmla="*/ 110930 h 110929"/>
                  <a:gd name="connsiteX3" fmla="*/ 0 w 70426"/>
                  <a:gd name="connsiteY3" fmla="*/ 110930 h 110929"/>
                </a:gdLst>
                <a:ahLst/>
                <a:cxnLst>
                  <a:cxn ang="0">
                    <a:pos x="connsiteX0" y="connsiteY0"/>
                  </a:cxn>
                  <a:cxn ang="0">
                    <a:pos x="connsiteX1" y="connsiteY1"/>
                  </a:cxn>
                  <a:cxn ang="0">
                    <a:pos x="connsiteX2" y="connsiteY2"/>
                  </a:cxn>
                  <a:cxn ang="0">
                    <a:pos x="connsiteX3" y="connsiteY3"/>
                  </a:cxn>
                </a:cxnLst>
                <a:rect l="l" t="t" r="r" b="b"/>
                <a:pathLst>
                  <a:path w="70426" h="110929">
                    <a:moveTo>
                      <a:pt x="0" y="0"/>
                    </a:moveTo>
                    <a:lnTo>
                      <a:pt x="70427" y="0"/>
                    </a:lnTo>
                    <a:lnTo>
                      <a:pt x="70427" y="110930"/>
                    </a:lnTo>
                    <a:lnTo>
                      <a:pt x="0" y="110930"/>
                    </a:lnTo>
                    <a:close/>
                  </a:path>
                </a:pathLst>
              </a:custGeom>
              <a:solidFill>
                <a:srgbClr val="1D2129"/>
              </a:solidFill>
              <a:ln w="0" cap="flat">
                <a:noFill/>
                <a:prstDash val="solid"/>
                <a:miter/>
              </a:ln>
            </p:spPr>
            <p:txBody>
              <a:bodyPr rtlCol="0" anchor="ctr"/>
              <a:lstStyle/>
              <a:p>
                <a:endParaRPr lang="zh-CN" altLang="en-US"/>
              </a:p>
            </p:txBody>
          </p:sp>
          <p:sp>
            <p:nvSpPr>
              <p:cNvPr id="710" name="任意多边形: 形状 709">
                <a:extLst>
                  <a:ext uri="{FF2B5EF4-FFF2-40B4-BE49-F238E27FC236}">
                    <a16:creationId xmlns:a16="http://schemas.microsoft.com/office/drawing/2014/main" id="{94A6A448-1FCE-25F4-8482-6B803D8E10EB}"/>
                  </a:ext>
                </a:extLst>
              </p:cNvPr>
              <p:cNvSpPr/>
              <p:nvPr/>
            </p:nvSpPr>
            <p:spPr>
              <a:xfrm rot="10800000">
                <a:off x="8092716" y="4743174"/>
                <a:ext cx="311840" cy="28739"/>
              </a:xfrm>
              <a:custGeom>
                <a:avLst/>
                <a:gdLst>
                  <a:gd name="connsiteX0" fmla="*/ 0 w 311840"/>
                  <a:gd name="connsiteY0" fmla="*/ 0 h 28739"/>
                  <a:gd name="connsiteX1" fmla="*/ 311841 w 311840"/>
                  <a:gd name="connsiteY1" fmla="*/ 0 h 28739"/>
                  <a:gd name="connsiteX2" fmla="*/ 311841 w 311840"/>
                  <a:gd name="connsiteY2" fmla="*/ 28739 h 28739"/>
                  <a:gd name="connsiteX3" fmla="*/ 0 w 311840"/>
                  <a:gd name="connsiteY3" fmla="*/ 28739 h 28739"/>
                </a:gdLst>
                <a:ahLst/>
                <a:cxnLst>
                  <a:cxn ang="0">
                    <a:pos x="connsiteX0" y="connsiteY0"/>
                  </a:cxn>
                  <a:cxn ang="0">
                    <a:pos x="connsiteX1" y="connsiteY1"/>
                  </a:cxn>
                  <a:cxn ang="0">
                    <a:pos x="connsiteX2" y="connsiteY2"/>
                  </a:cxn>
                  <a:cxn ang="0">
                    <a:pos x="connsiteX3" y="connsiteY3"/>
                  </a:cxn>
                </a:cxnLst>
                <a:rect l="l" t="t" r="r" b="b"/>
                <a:pathLst>
                  <a:path w="311840" h="28739">
                    <a:moveTo>
                      <a:pt x="0" y="0"/>
                    </a:moveTo>
                    <a:lnTo>
                      <a:pt x="311841" y="0"/>
                    </a:lnTo>
                    <a:lnTo>
                      <a:pt x="311841" y="28739"/>
                    </a:lnTo>
                    <a:lnTo>
                      <a:pt x="0" y="28739"/>
                    </a:lnTo>
                    <a:close/>
                  </a:path>
                </a:pathLst>
              </a:custGeom>
              <a:solidFill>
                <a:srgbClr val="3C4352"/>
              </a:solidFill>
              <a:ln w="0" cap="flat">
                <a:noFill/>
                <a:prstDash val="solid"/>
                <a:miter/>
              </a:ln>
            </p:spPr>
            <p:txBody>
              <a:bodyPr rtlCol="0" anchor="ctr"/>
              <a:lstStyle/>
              <a:p>
                <a:endParaRPr lang="zh-CN" altLang="en-US"/>
              </a:p>
            </p:txBody>
          </p:sp>
          <p:sp>
            <p:nvSpPr>
              <p:cNvPr id="711" name="任意多边形: 形状 710">
                <a:extLst>
                  <a:ext uri="{FF2B5EF4-FFF2-40B4-BE49-F238E27FC236}">
                    <a16:creationId xmlns:a16="http://schemas.microsoft.com/office/drawing/2014/main" id="{69B1A87D-71D1-9CF3-B639-0BBB90658B10}"/>
                  </a:ext>
                </a:extLst>
              </p:cNvPr>
              <p:cNvSpPr/>
              <p:nvPr/>
            </p:nvSpPr>
            <p:spPr>
              <a:xfrm>
                <a:off x="8293969" y="4743174"/>
                <a:ext cx="56636" cy="28739"/>
              </a:xfrm>
              <a:custGeom>
                <a:avLst/>
                <a:gdLst>
                  <a:gd name="connsiteX0" fmla="*/ 46188 w 56636"/>
                  <a:gd name="connsiteY0" fmla="*/ 0 h 28739"/>
                  <a:gd name="connsiteX1" fmla="*/ 56636 w 56636"/>
                  <a:gd name="connsiteY1" fmla="*/ 10448 h 28739"/>
                  <a:gd name="connsiteX2" fmla="*/ 56636 w 56636"/>
                  <a:gd name="connsiteY2" fmla="*/ 18291 h 28739"/>
                  <a:gd name="connsiteX3" fmla="*/ 46188 w 56636"/>
                  <a:gd name="connsiteY3" fmla="*/ 28739 h 28739"/>
                  <a:gd name="connsiteX4" fmla="*/ 10448 w 56636"/>
                  <a:gd name="connsiteY4" fmla="*/ 28739 h 28739"/>
                  <a:gd name="connsiteX5" fmla="*/ 0 w 56636"/>
                  <a:gd name="connsiteY5" fmla="*/ 18291 h 28739"/>
                  <a:gd name="connsiteX6" fmla="*/ 0 w 56636"/>
                  <a:gd name="connsiteY6" fmla="*/ 10448 h 28739"/>
                  <a:gd name="connsiteX7" fmla="*/ 10448 w 56636"/>
                  <a:gd name="connsiteY7" fmla="*/ 0 h 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6" h="28739">
                    <a:moveTo>
                      <a:pt x="46188" y="0"/>
                    </a:moveTo>
                    <a:cubicBezTo>
                      <a:pt x="51958" y="0"/>
                      <a:pt x="56636" y="4678"/>
                      <a:pt x="56636" y="10448"/>
                    </a:cubicBezTo>
                    <a:lnTo>
                      <a:pt x="56636" y="18291"/>
                    </a:lnTo>
                    <a:cubicBezTo>
                      <a:pt x="56636" y="24061"/>
                      <a:pt x="51958" y="28739"/>
                      <a:pt x="46188" y="28739"/>
                    </a:cubicBezTo>
                    <a:lnTo>
                      <a:pt x="10448" y="28739"/>
                    </a:lnTo>
                    <a:cubicBezTo>
                      <a:pt x="4678" y="28739"/>
                      <a:pt x="0" y="24061"/>
                      <a:pt x="0" y="18291"/>
                    </a:cubicBezTo>
                    <a:lnTo>
                      <a:pt x="0" y="10448"/>
                    </a:lnTo>
                    <a:cubicBezTo>
                      <a:pt x="0" y="4678"/>
                      <a:pt x="4678" y="0"/>
                      <a:pt x="10448" y="0"/>
                    </a:cubicBezTo>
                    <a:close/>
                  </a:path>
                </a:pathLst>
              </a:custGeom>
              <a:solidFill>
                <a:srgbClr val="B5161C"/>
              </a:solidFill>
              <a:ln w="0" cap="flat">
                <a:noFill/>
                <a:prstDash val="solid"/>
                <a:miter/>
              </a:ln>
            </p:spPr>
            <p:txBody>
              <a:bodyPr rtlCol="0" anchor="ctr"/>
              <a:lstStyle/>
              <a:p>
                <a:endParaRPr lang="zh-CN" altLang="en-US"/>
              </a:p>
            </p:txBody>
          </p:sp>
          <p:sp>
            <p:nvSpPr>
              <p:cNvPr id="712" name="任意多边形: 形状 711">
                <a:extLst>
                  <a:ext uri="{FF2B5EF4-FFF2-40B4-BE49-F238E27FC236}">
                    <a16:creationId xmlns:a16="http://schemas.microsoft.com/office/drawing/2014/main" id="{A57D9394-69D4-C0F4-B0AD-BC92CEE6064E}"/>
                  </a:ext>
                </a:extLst>
              </p:cNvPr>
              <p:cNvSpPr/>
              <p:nvPr/>
            </p:nvSpPr>
            <p:spPr>
              <a:xfrm>
                <a:off x="8340657" y="4743174"/>
                <a:ext cx="9948" cy="28739"/>
              </a:xfrm>
              <a:custGeom>
                <a:avLst/>
                <a:gdLst>
                  <a:gd name="connsiteX0" fmla="*/ 5632 w 9948"/>
                  <a:gd name="connsiteY0" fmla="*/ 0 h 28739"/>
                  <a:gd name="connsiteX1" fmla="*/ 9948 w 9948"/>
                  <a:gd name="connsiteY1" fmla="*/ 0 h 28739"/>
                  <a:gd name="connsiteX2" fmla="*/ 9948 w 9948"/>
                  <a:gd name="connsiteY2" fmla="*/ 28739 h 28739"/>
                  <a:gd name="connsiteX3" fmla="*/ 5632 w 9948"/>
                  <a:gd name="connsiteY3" fmla="*/ 28739 h 28739"/>
                  <a:gd name="connsiteX4" fmla="*/ 0 w 9948"/>
                  <a:gd name="connsiteY4" fmla="*/ 23107 h 28739"/>
                  <a:gd name="connsiteX5" fmla="*/ 0 w 9948"/>
                  <a:gd name="connsiteY5" fmla="*/ 5632 h 28739"/>
                  <a:gd name="connsiteX6" fmla="*/ 5632 w 9948"/>
                  <a:gd name="connsiteY6" fmla="*/ 0 h 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8" h="28739">
                    <a:moveTo>
                      <a:pt x="5632" y="0"/>
                    </a:moveTo>
                    <a:lnTo>
                      <a:pt x="9948" y="0"/>
                    </a:lnTo>
                    <a:lnTo>
                      <a:pt x="9948" y="28739"/>
                    </a:lnTo>
                    <a:lnTo>
                      <a:pt x="5632" y="28739"/>
                    </a:lnTo>
                    <a:cubicBezTo>
                      <a:pt x="2526" y="28739"/>
                      <a:pt x="0" y="26213"/>
                      <a:pt x="0" y="23107"/>
                    </a:cubicBezTo>
                    <a:lnTo>
                      <a:pt x="0" y="5632"/>
                    </a:lnTo>
                    <a:cubicBezTo>
                      <a:pt x="0" y="2527"/>
                      <a:pt x="2526" y="0"/>
                      <a:pt x="5632" y="0"/>
                    </a:cubicBezTo>
                    <a:close/>
                  </a:path>
                </a:pathLst>
              </a:custGeom>
              <a:solidFill>
                <a:srgbClr val="D91A21"/>
              </a:solidFill>
              <a:ln w="0" cap="flat">
                <a:noFill/>
                <a:prstDash val="solid"/>
                <a:miter/>
              </a:ln>
            </p:spPr>
            <p:txBody>
              <a:bodyPr rtlCol="0" anchor="ctr"/>
              <a:lstStyle/>
              <a:p>
                <a:endParaRPr lang="zh-CN" altLang="en-US"/>
              </a:p>
            </p:txBody>
          </p:sp>
          <p:sp>
            <p:nvSpPr>
              <p:cNvPr id="713" name="任意多边形: 形状 712">
                <a:extLst>
                  <a:ext uri="{FF2B5EF4-FFF2-40B4-BE49-F238E27FC236}">
                    <a16:creationId xmlns:a16="http://schemas.microsoft.com/office/drawing/2014/main" id="{BDD552FF-245C-30CB-7B4A-84B4F0E7B5CD}"/>
                  </a:ext>
                </a:extLst>
              </p:cNvPr>
              <p:cNvSpPr/>
              <p:nvPr/>
            </p:nvSpPr>
            <p:spPr>
              <a:xfrm>
                <a:off x="8039054" y="4743174"/>
                <a:ext cx="56636" cy="28739"/>
              </a:xfrm>
              <a:custGeom>
                <a:avLst/>
                <a:gdLst>
                  <a:gd name="connsiteX0" fmla="*/ 46188 w 56636"/>
                  <a:gd name="connsiteY0" fmla="*/ 0 h 28739"/>
                  <a:gd name="connsiteX1" fmla="*/ 56636 w 56636"/>
                  <a:gd name="connsiteY1" fmla="*/ 10448 h 28739"/>
                  <a:gd name="connsiteX2" fmla="*/ 56636 w 56636"/>
                  <a:gd name="connsiteY2" fmla="*/ 18291 h 28739"/>
                  <a:gd name="connsiteX3" fmla="*/ 46188 w 56636"/>
                  <a:gd name="connsiteY3" fmla="*/ 28739 h 28739"/>
                  <a:gd name="connsiteX4" fmla="*/ 10448 w 56636"/>
                  <a:gd name="connsiteY4" fmla="*/ 28739 h 28739"/>
                  <a:gd name="connsiteX5" fmla="*/ 0 w 56636"/>
                  <a:gd name="connsiteY5" fmla="*/ 18291 h 28739"/>
                  <a:gd name="connsiteX6" fmla="*/ 0 w 56636"/>
                  <a:gd name="connsiteY6" fmla="*/ 10448 h 28739"/>
                  <a:gd name="connsiteX7" fmla="*/ 10448 w 56636"/>
                  <a:gd name="connsiteY7" fmla="*/ 0 h 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36" h="28739">
                    <a:moveTo>
                      <a:pt x="46188" y="0"/>
                    </a:moveTo>
                    <a:cubicBezTo>
                      <a:pt x="51958" y="0"/>
                      <a:pt x="56636" y="4678"/>
                      <a:pt x="56636" y="10448"/>
                    </a:cubicBezTo>
                    <a:lnTo>
                      <a:pt x="56636" y="18291"/>
                    </a:lnTo>
                    <a:cubicBezTo>
                      <a:pt x="56636" y="24061"/>
                      <a:pt x="51958" y="28739"/>
                      <a:pt x="46188" y="28739"/>
                    </a:cubicBezTo>
                    <a:lnTo>
                      <a:pt x="10448" y="28739"/>
                    </a:lnTo>
                    <a:cubicBezTo>
                      <a:pt x="4678" y="28739"/>
                      <a:pt x="0" y="24061"/>
                      <a:pt x="0" y="18291"/>
                    </a:cubicBezTo>
                    <a:lnTo>
                      <a:pt x="0" y="10448"/>
                    </a:lnTo>
                    <a:cubicBezTo>
                      <a:pt x="0" y="4678"/>
                      <a:pt x="4678" y="0"/>
                      <a:pt x="10448" y="0"/>
                    </a:cubicBezTo>
                    <a:close/>
                  </a:path>
                </a:pathLst>
              </a:custGeom>
              <a:solidFill>
                <a:srgbClr val="B5161C"/>
              </a:solidFill>
              <a:ln w="0" cap="flat">
                <a:noFill/>
                <a:prstDash val="solid"/>
                <a:miter/>
              </a:ln>
            </p:spPr>
            <p:txBody>
              <a:bodyPr rtlCol="0" anchor="ctr"/>
              <a:lstStyle/>
              <a:p>
                <a:endParaRPr lang="zh-CN" altLang="en-US"/>
              </a:p>
            </p:txBody>
          </p:sp>
          <p:sp>
            <p:nvSpPr>
              <p:cNvPr id="714" name="任意多边形: 形状 713">
                <a:extLst>
                  <a:ext uri="{FF2B5EF4-FFF2-40B4-BE49-F238E27FC236}">
                    <a16:creationId xmlns:a16="http://schemas.microsoft.com/office/drawing/2014/main" id="{77DF79FF-E25E-23E9-D0C7-415F278EA46B}"/>
                  </a:ext>
                </a:extLst>
              </p:cNvPr>
              <p:cNvSpPr/>
              <p:nvPr/>
            </p:nvSpPr>
            <p:spPr>
              <a:xfrm>
                <a:off x="8085768" y="4743174"/>
                <a:ext cx="9948" cy="28739"/>
              </a:xfrm>
              <a:custGeom>
                <a:avLst/>
                <a:gdLst>
                  <a:gd name="connsiteX0" fmla="*/ 5632 w 9948"/>
                  <a:gd name="connsiteY0" fmla="*/ 0 h 28739"/>
                  <a:gd name="connsiteX1" fmla="*/ 9948 w 9948"/>
                  <a:gd name="connsiteY1" fmla="*/ 0 h 28739"/>
                  <a:gd name="connsiteX2" fmla="*/ 9948 w 9948"/>
                  <a:gd name="connsiteY2" fmla="*/ 28739 h 28739"/>
                  <a:gd name="connsiteX3" fmla="*/ 5632 w 9948"/>
                  <a:gd name="connsiteY3" fmla="*/ 28739 h 28739"/>
                  <a:gd name="connsiteX4" fmla="*/ 0 w 9948"/>
                  <a:gd name="connsiteY4" fmla="*/ 23107 h 28739"/>
                  <a:gd name="connsiteX5" fmla="*/ 0 w 9948"/>
                  <a:gd name="connsiteY5" fmla="*/ 5632 h 28739"/>
                  <a:gd name="connsiteX6" fmla="*/ 5632 w 9948"/>
                  <a:gd name="connsiteY6" fmla="*/ 0 h 2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8" h="28739">
                    <a:moveTo>
                      <a:pt x="5632" y="0"/>
                    </a:moveTo>
                    <a:lnTo>
                      <a:pt x="9948" y="0"/>
                    </a:lnTo>
                    <a:lnTo>
                      <a:pt x="9948" y="28739"/>
                    </a:lnTo>
                    <a:lnTo>
                      <a:pt x="5632" y="28739"/>
                    </a:lnTo>
                    <a:cubicBezTo>
                      <a:pt x="2527" y="28739"/>
                      <a:pt x="0" y="26213"/>
                      <a:pt x="0" y="23107"/>
                    </a:cubicBezTo>
                    <a:lnTo>
                      <a:pt x="0" y="5632"/>
                    </a:lnTo>
                    <a:cubicBezTo>
                      <a:pt x="0" y="2527"/>
                      <a:pt x="2527" y="0"/>
                      <a:pt x="5632" y="0"/>
                    </a:cubicBezTo>
                    <a:close/>
                  </a:path>
                </a:pathLst>
              </a:custGeom>
              <a:solidFill>
                <a:srgbClr val="D91A21"/>
              </a:solidFill>
              <a:ln w="0" cap="flat">
                <a:noFill/>
                <a:prstDash val="solid"/>
                <a:miter/>
              </a:ln>
            </p:spPr>
            <p:txBody>
              <a:bodyPr rtlCol="0" anchor="ctr"/>
              <a:lstStyle/>
              <a:p>
                <a:endParaRPr lang="zh-CN" altLang="en-US"/>
              </a:p>
            </p:txBody>
          </p:sp>
          <p:sp>
            <p:nvSpPr>
              <p:cNvPr id="715" name="任意多边形: 形状 714">
                <a:extLst>
                  <a:ext uri="{FF2B5EF4-FFF2-40B4-BE49-F238E27FC236}">
                    <a16:creationId xmlns:a16="http://schemas.microsoft.com/office/drawing/2014/main" id="{DC666E2E-5E8B-2A2C-5378-454D3460E620}"/>
                  </a:ext>
                </a:extLst>
              </p:cNvPr>
              <p:cNvSpPr/>
              <p:nvPr/>
            </p:nvSpPr>
            <p:spPr>
              <a:xfrm rot="10800000">
                <a:off x="8094505" y="4801416"/>
                <a:ext cx="296286" cy="17448"/>
              </a:xfrm>
              <a:custGeom>
                <a:avLst/>
                <a:gdLst>
                  <a:gd name="connsiteX0" fmla="*/ 0 w 296286"/>
                  <a:gd name="connsiteY0" fmla="*/ 0 h 17448"/>
                  <a:gd name="connsiteX1" fmla="*/ 296287 w 296286"/>
                  <a:gd name="connsiteY1" fmla="*/ 0 h 17448"/>
                  <a:gd name="connsiteX2" fmla="*/ 296287 w 296286"/>
                  <a:gd name="connsiteY2" fmla="*/ 17449 h 17448"/>
                  <a:gd name="connsiteX3" fmla="*/ 0 w 296286"/>
                  <a:gd name="connsiteY3" fmla="*/ 17449 h 17448"/>
                </a:gdLst>
                <a:ahLst/>
                <a:cxnLst>
                  <a:cxn ang="0">
                    <a:pos x="connsiteX0" y="connsiteY0"/>
                  </a:cxn>
                  <a:cxn ang="0">
                    <a:pos x="connsiteX1" y="connsiteY1"/>
                  </a:cxn>
                  <a:cxn ang="0">
                    <a:pos x="connsiteX2" y="connsiteY2"/>
                  </a:cxn>
                  <a:cxn ang="0">
                    <a:pos x="connsiteX3" y="connsiteY3"/>
                  </a:cxn>
                </a:cxnLst>
                <a:rect l="l" t="t" r="r" b="b"/>
                <a:pathLst>
                  <a:path w="296286" h="17448">
                    <a:moveTo>
                      <a:pt x="0" y="0"/>
                    </a:moveTo>
                    <a:lnTo>
                      <a:pt x="296287" y="0"/>
                    </a:lnTo>
                    <a:lnTo>
                      <a:pt x="296287" y="17449"/>
                    </a:lnTo>
                    <a:lnTo>
                      <a:pt x="0" y="17449"/>
                    </a:lnTo>
                    <a:close/>
                  </a:path>
                </a:pathLst>
              </a:custGeom>
              <a:solidFill>
                <a:srgbClr val="3C4352"/>
              </a:solidFill>
              <a:ln w="0" cap="flat">
                <a:noFill/>
                <a:prstDash val="solid"/>
                <a:miter/>
              </a:ln>
            </p:spPr>
            <p:txBody>
              <a:bodyPr rtlCol="0" anchor="ctr"/>
              <a:lstStyle/>
              <a:p>
                <a:endParaRPr lang="zh-CN" altLang="en-US"/>
              </a:p>
            </p:txBody>
          </p:sp>
          <p:sp>
            <p:nvSpPr>
              <p:cNvPr id="716" name="任意多边形: 形状 715">
                <a:extLst>
                  <a:ext uri="{FF2B5EF4-FFF2-40B4-BE49-F238E27FC236}">
                    <a16:creationId xmlns:a16="http://schemas.microsoft.com/office/drawing/2014/main" id="{11AE8CF8-62F2-BA55-17CE-327CE4447E0C}"/>
                  </a:ext>
                </a:extLst>
              </p:cNvPr>
              <p:cNvSpPr/>
              <p:nvPr/>
            </p:nvSpPr>
            <p:spPr>
              <a:xfrm>
                <a:off x="8085742" y="4771914"/>
                <a:ext cx="17501" cy="60346"/>
              </a:xfrm>
              <a:custGeom>
                <a:avLst/>
                <a:gdLst>
                  <a:gd name="connsiteX0" fmla="*/ 17501 w 17501"/>
                  <a:gd name="connsiteY0" fmla="*/ 0 h 60346"/>
                  <a:gd name="connsiteX1" fmla="*/ 8764 w 17501"/>
                  <a:gd name="connsiteY1" fmla="*/ 60347 h 60346"/>
                  <a:gd name="connsiteX2" fmla="*/ 0 w 17501"/>
                  <a:gd name="connsiteY2" fmla="*/ 60347 h 60346"/>
                  <a:gd name="connsiteX3" fmla="*/ 0 w 17501"/>
                  <a:gd name="connsiteY3" fmla="*/ 0 h 60346"/>
                  <a:gd name="connsiteX4" fmla="*/ 17501 w 17501"/>
                  <a:gd name="connsiteY4" fmla="*/ 0 h 6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1" h="60346">
                    <a:moveTo>
                      <a:pt x="17501" y="0"/>
                    </a:moveTo>
                    <a:lnTo>
                      <a:pt x="8764" y="60347"/>
                    </a:lnTo>
                    <a:lnTo>
                      <a:pt x="0" y="60347"/>
                    </a:lnTo>
                    <a:lnTo>
                      <a:pt x="0" y="0"/>
                    </a:lnTo>
                    <a:lnTo>
                      <a:pt x="17501" y="0"/>
                    </a:lnTo>
                    <a:close/>
                  </a:path>
                </a:pathLst>
              </a:custGeom>
              <a:solidFill>
                <a:srgbClr val="3C4352"/>
              </a:solidFill>
              <a:ln w="0" cap="flat">
                <a:noFill/>
                <a:prstDash val="solid"/>
                <a:miter/>
              </a:ln>
            </p:spPr>
            <p:txBody>
              <a:bodyPr rtlCol="0" anchor="ctr"/>
              <a:lstStyle/>
              <a:p>
                <a:endParaRPr lang="zh-CN" altLang="en-US"/>
              </a:p>
            </p:txBody>
          </p:sp>
          <p:sp>
            <p:nvSpPr>
              <p:cNvPr id="717" name="任意多边形: 形状 716">
                <a:extLst>
                  <a:ext uri="{FF2B5EF4-FFF2-40B4-BE49-F238E27FC236}">
                    <a16:creationId xmlns:a16="http://schemas.microsoft.com/office/drawing/2014/main" id="{4BCC4771-0535-A83B-5BF8-645988476626}"/>
                  </a:ext>
                </a:extLst>
              </p:cNvPr>
              <p:cNvSpPr/>
              <p:nvPr/>
            </p:nvSpPr>
            <p:spPr>
              <a:xfrm>
                <a:off x="8387055" y="4771914"/>
                <a:ext cx="17501" cy="60346"/>
              </a:xfrm>
              <a:custGeom>
                <a:avLst/>
                <a:gdLst>
                  <a:gd name="connsiteX0" fmla="*/ 17501 w 17501"/>
                  <a:gd name="connsiteY0" fmla="*/ 0 h 60346"/>
                  <a:gd name="connsiteX1" fmla="*/ 8738 w 17501"/>
                  <a:gd name="connsiteY1" fmla="*/ 60347 h 60346"/>
                  <a:gd name="connsiteX2" fmla="*/ 0 w 17501"/>
                  <a:gd name="connsiteY2" fmla="*/ 60347 h 60346"/>
                  <a:gd name="connsiteX3" fmla="*/ 0 w 17501"/>
                  <a:gd name="connsiteY3" fmla="*/ 0 h 60346"/>
                  <a:gd name="connsiteX4" fmla="*/ 17501 w 17501"/>
                  <a:gd name="connsiteY4" fmla="*/ 0 h 6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1" h="60346">
                    <a:moveTo>
                      <a:pt x="17501" y="0"/>
                    </a:moveTo>
                    <a:lnTo>
                      <a:pt x="8738" y="60347"/>
                    </a:lnTo>
                    <a:lnTo>
                      <a:pt x="0" y="60347"/>
                    </a:lnTo>
                    <a:lnTo>
                      <a:pt x="0" y="0"/>
                    </a:lnTo>
                    <a:lnTo>
                      <a:pt x="17501" y="0"/>
                    </a:lnTo>
                    <a:close/>
                  </a:path>
                </a:pathLst>
              </a:custGeom>
              <a:solidFill>
                <a:srgbClr val="3C4352"/>
              </a:solidFill>
              <a:ln w="0" cap="flat">
                <a:noFill/>
                <a:prstDash val="solid"/>
                <a:miter/>
              </a:ln>
            </p:spPr>
            <p:txBody>
              <a:bodyPr rtlCol="0" anchor="ctr"/>
              <a:lstStyle/>
              <a:p>
                <a:endParaRPr lang="zh-CN" altLang="en-US"/>
              </a:p>
            </p:txBody>
          </p:sp>
          <p:sp>
            <p:nvSpPr>
              <p:cNvPr id="718" name="任意多边形: 形状 717">
                <a:extLst>
                  <a:ext uri="{FF2B5EF4-FFF2-40B4-BE49-F238E27FC236}">
                    <a16:creationId xmlns:a16="http://schemas.microsoft.com/office/drawing/2014/main" id="{DD32A5FE-0F6B-B7CA-E358-C8756CCAC5B7}"/>
                  </a:ext>
                </a:extLst>
              </p:cNvPr>
              <p:cNvSpPr/>
              <p:nvPr/>
            </p:nvSpPr>
            <p:spPr>
              <a:xfrm rot="5400000">
                <a:off x="7947507" y="4340024"/>
                <a:ext cx="455588" cy="290075"/>
              </a:xfrm>
              <a:custGeom>
                <a:avLst/>
                <a:gdLst>
                  <a:gd name="connsiteX0" fmla="*/ 0 w 455588"/>
                  <a:gd name="connsiteY0" fmla="*/ 0 h 290075"/>
                  <a:gd name="connsiteX1" fmla="*/ 455589 w 455588"/>
                  <a:gd name="connsiteY1" fmla="*/ 0 h 290075"/>
                  <a:gd name="connsiteX2" fmla="*/ 455589 w 455588"/>
                  <a:gd name="connsiteY2" fmla="*/ 290076 h 290075"/>
                  <a:gd name="connsiteX3" fmla="*/ 0 w 455588"/>
                  <a:gd name="connsiteY3" fmla="*/ 290076 h 290075"/>
                </a:gdLst>
                <a:ahLst/>
                <a:cxnLst>
                  <a:cxn ang="0">
                    <a:pos x="connsiteX0" y="connsiteY0"/>
                  </a:cxn>
                  <a:cxn ang="0">
                    <a:pos x="connsiteX1" y="connsiteY1"/>
                  </a:cxn>
                  <a:cxn ang="0">
                    <a:pos x="connsiteX2" y="connsiteY2"/>
                  </a:cxn>
                  <a:cxn ang="0">
                    <a:pos x="connsiteX3" y="connsiteY3"/>
                  </a:cxn>
                </a:cxnLst>
                <a:rect l="l" t="t" r="r" b="b"/>
                <a:pathLst>
                  <a:path w="455588" h="290075">
                    <a:moveTo>
                      <a:pt x="0" y="0"/>
                    </a:moveTo>
                    <a:lnTo>
                      <a:pt x="455589" y="0"/>
                    </a:lnTo>
                    <a:lnTo>
                      <a:pt x="455589" y="290076"/>
                    </a:lnTo>
                    <a:lnTo>
                      <a:pt x="0" y="290076"/>
                    </a:lnTo>
                    <a:close/>
                  </a:path>
                </a:pathLst>
              </a:custGeom>
              <a:solidFill>
                <a:srgbClr val="3F414D"/>
              </a:solidFill>
              <a:ln w="0" cap="flat">
                <a:noFill/>
                <a:prstDash val="solid"/>
                <a:miter/>
              </a:ln>
            </p:spPr>
            <p:txBody>
              <a:bodyPr rtlCol="0" anchor="ctr"/>
              <a:lstStyle/>
              <a:p>
                <a:endParaRPr lang="zh-CN" altLang="en-US"/>
              </a:p>
            </p:txBody>
          </p:sp>
          <p:sp>
            <p:nvSpPr>
              <p:cNvPr id="719" name="任意多边形: 形状 718">
                <a:extLst>
                  <a:ext uri="{FF2B5EF4-FFF2-40B4-BE49-F238E27FC236}">
                    <a16:creationId xmlns:a16="http://schemas.microsoft.com/office/drawing/2014/main" id="{E5CD3DA9-E6BB-B7A3-B588-D143569808A8}"/>
                  </a:ext>
                </a:extLst>
              </p:cNvPr>
              <p:cNvSpPr/>
              <p:nvPr/>
            </p:nvSpPr>
            <p:spPr>
              <a:xfrm>
                <a:off x="8024658" y="4251399"/>
                <a:ext cx="301313" cy="467326"/>
              </a:xfrm>
              <a:custGeom>
                <a:avLst/>
                <a:gdLst>
                  <a:gd name="connsiteX0" fmla="*/ 0 w 301313"/>
                  <a:gd name="connsiteY0" fmla="*/ 0 h 467326"/>
                  <a:gd name="connsiteX1" fmla="*/ 0 w 301313"/>
                  <a:gd name="connsiteY1" fmla="*/ 467327 h 467326"/>
                  <a:gd name="connsiteX2" fmla="*/ 301313 w 301313"/>
                  <a:gd name="connsiteY2" fmla="*/ 467327 h 467326"/>
                  <a:gd name="connsiteX3" fmla="*/ 301313 w 301313"/>
                  <a:gd name="connsiteY3" fmla="*/ 0 h 467326"/>
                  <a:gd name="connsiteX4" fmla="*/ 0 w 301313"/>
                  <a:gd name="connsiteY4" fmla="*/ 0 h 467326"/>
                  <a:gd name="connsiteX5" fmla="*/ 293418 w 301313"/>
                  <a:gd name="connsiteY5" fmla="*/ 459431 h 467326"/>
                  <a:gd name="connsiteX6" fmla="*/ 7922 w 301313"/>
                  <a:gd name="connsiteY6" fmla="*/ 459431 h 467326"/>
                  <a:gd name="connsiteX7" fmla="*/ 7922 w 301313"/>
                  <a:gd name="connsiteY7" fmla="*/ 7895 h 467326"/>
                  <a:gd name="connsiteX8" fmla="*/ 293418 w 301313"/>
                  <a:gd name="connsiteY8" fmla="*/ 7895 h 467326"/>
                  <a:gd name="connsiteX9" fmla="*/ 293418 w 301313"/>
                  <a:gd name="connsiteY9" fmla="*/ 459405 h 46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313" h="467326">
                    <a:moveTo>
                      <a:pt x="0" y="0"/>
                    </a:moveTo>
                    <a:lnTo>
                      <a:pt x="0" y="467327"/>
                    </a:lnTo>
                    <a:lnTo>
                      <a:pt x="301313" y="467327"/>
                    </a:lnTo>
                    <a:lnTo>
                      <a:pt x="301313" y="0"/>
                    </a:lnTo>
                    <a:lnTo>
                      <a:pt x="0" y="0"/>
                    </a:lnTo>
                    <a:close/>
                    <a:moveTo>
                      <a:pt x="293418" y="459431"/>
                    </a:moveTo>
                    <a:lnTo>
                      <a:pt x="7922" y="459431"/>
                    </a:lnTo>
                    <a:lnTo>
                      <a:pt x="7922" y="7895"/>
                    </a:lnTo>
                    <a:lnTo>
                      <a:pt x="293418" y="7895"/>
                    </a:lnTo>
                    <a:lnTo>
                      <a:pt x="293418" y="459405"/>
                    </a:lnTo>
                    <a:close/>
                  </a:path>
                </a:pathLst>
              </a:custGeom>
              <a:solidFill>
                <a:srgbClr val="CED5EB"/>
              </a:solidFill>
              <a:ln w="0" cap="flat">
                <a:noFill/>
                <a:prstDash val="solid"/>
                <a:miter/>
              </a:ln>
            </p:spPr>
            <p:txBody>
              <a:bodyPr rtlCol="0" anchor="ctr"/>
              <a:lstStyle/>
              <a:p>
                <a:endParaRPr lang="zh-CN" altLang="en-US"/>
              </a:p>
            </p:txBody>
          </p:sp>
          <p:sp>
            <p:nvSpPr>
              <p:cNvPr id="720" name="任意多边形: 形状 719">
                <a:extLst>
                  <a:ext uri="{FF2B5EF4-FFF2-40B4-BE49-F238E27FC236}">
                    <a16:creationId xmlns:a16="http://schemas.microsoft.com/office/drawing/2014/main" id="{F1F015A4-8A2D-CE2E-5517-E391DB6C8184}"/>
                  </a:ext>
                </a:extLst>
              </p:cNvPr>
              <p:cNvSpPr/>
              <p:nvPr/>
            </p:nvSpPr>
            <p:spPr>
              <a:xfrm rot="10800000">
                <a:off x="8325971" y="4251399"/>
                <a:ext cx="903019" cy="385056"/>
              </a:xfrm>
              <a:custGeom>
                <a:avLst/>
                <a:gdLst>
                  <a:gd name="connsiteX0" fmla="*/ 0 w 903019"/>
                  <a:gd name="connsiteY0" fmla="*/ 0 h 385056"/>
                  <a:gd name="connsiteX1" fmla="*/ 903019 w 903019"/>
                  <a:gd name="connsiteY1" fmla="*/ 0 h 385056"/>
                  <a:gd name="connsiteX2" fmla="*/ 903019 w 903019"/>
                  <a:gd name="connsiteY2" fmla="*/ 385057 h 385056"/>
                  <a:gd name="connsiteX3" fmla="*/ 0 w 903019"/>
                  <a:gd name="connsiteY3" fmla="*/ 385057 h 385056"/>
                </a:gdLst>
                <a:ahLst/>
                <a:cxnLst>
                  <a:cxn ang="0">
                    <a:pos x="connsiteX0" y="connsiteY0"/>
                  </a:cxn>
                  <a:cxn ang="0">
                    <a:pos x="connsiteX1" y="connsiteY1"/>
                  </a:cxn>
                  <a:cxn ang="0">
                    <a:pos x="connsiteX2" y="connsiteY2"/>
                  </a:cxn>
                  <a:cxn ang="0">
                    <a:pos x="connsiteX3" y="connsiteY3"/>
                  </a:cxn>
                </a:cxnLst>
                <a:rect l="l" t="t" r="r" b="b"/>
                <a:pathLst>
                  <a:path w="903019" h="385056">
                    <a:moveTo>
                      <a:pt x="0" y="0"/>
                    </a:moveTo>
                    <a:lnTo>
                      <a:pt x="903019" y="0"/>
                    </a:lnTo>
                    <a:lnTo>
                      <a:pt x="903019" y="385057"/>
                    </a:lnTo>
                    <a:lnTo>
                      <a:pt x="0" y="385057"/>
                    </a:lnTo>
                    <a:close/>
                  </a:path>
                </a:pathLst>
              </a:custGeom>
              <a:solidFill>
                <a:srgbClr val="DFE5FA"/>
              </a:solidFill>
              <a:ln w="0" cap="flat">
                <a:noFill/>
                <a:prstDash val="solid"/>
                <a:miter/>
              </a:ln>
            </p:spPr>
            <p:txBody>
              <a:bodyPr rtlCol="0" anchor="ctr"/>
              <a:lstStyle/>
              <a:p>
                <a:endParaRPr lang="zh-CN" altLang="en-US"/>
              </a:p>
            </p:txBody>
          </p:sp>
          <p:sp>
            <p:nvSpPr>
              <p:cNvPr id="721" name="任意多边形: 形状 720">
                <a:extLst>
                  <a:ext uri="{FF2B5EF4-FFF2-40B4-BE49-F238E27FC236}">
                    <a16:creationId xmlns:a16="http://schemas.microsoft.com/office/drawing/2014/main" id="{F5DE2612-82E5-5446-93E2-431FC31B5EBA}"/>
                  </a:ext>
                </a:extLst>
              </p:cNvPr>
              <p:cNvSpPr/>
              <p:nvPr/>
            </p:nvSpPr>
            <p:spPr>
              <a:xfrm rot="5400000">
                <a:off x="8596006" y="4003497"/>
                <a:ext cx="362923" cy="880885"/>
              </a:xfrm>
              <a:custGeom>
                <a:avLst/>
                <a:gdLst>
                  <a:gd name="connsiteX0" fmla="*/ 0 w 362923"/>
                  <a:gd name="connsiteY0" fmla="*/ 0 h 880885"/>
                  <a:gd name="connsiteX1" fmla="*/ 362924 w 362923"/>
                  <a:gd name="connsiteY1" fmla="*/ 0 h 880885"/>
                  <a:gd name="connsiteX2" fmla="*/ 362924 w 362923"/>
                  <a:gd name="connsiteY2" fmla="*/ 880886 h 880885"/>
                  <a:gd name="connsiteX3" fmla="*/ 0 w 362923"/>
                  <a:gd name="connsiteY3" fmla="*/ 880886 h 880885"/>
                </a:gdLst>
                <a:ahLst/>
                <a:cxnLst>
                  <a:cxn ang="0">
                    <a:pos x="connsiteX0" y="connsiteY0"/>
                  </a:cxn>
                  <a:cxn ang="0">
                    <a:pos x="connsiteX1" y="connsiteY1"/>
                  </a:cxn>
                  <a:cxn ang="0">
                    <a:pos x="connsiteX2" y="connsiteY2"/>
                  </a:cxn>
                  <a:cxn ang="0">
                    <a:pos x="connsiteX3" y="connsiteY3"/>
                  </a:cxn>
                </a:cxnLst>
                <a:rect l="l" t="t" r="r" b="b"/>
                <a:pathLst>
                  <a:path w="362923" h="880885">
                    <a:moveTo>
                      <a:pt x="0" y="0"/>
                    </a:moveTo>
                    <a:lnTo>
                      <a:pt x="362924" y="0"/>
                    </a:lnTo>
                    <a:lnTo>
                      <a:pt x="362924" y="880886"/>
                    </a:lnTo>
                    <a:lnTo>
                      <a:pt x="0" y="880886"/>
                    </a:lnTo>
                    <a:close/>
                  </a:path>
                </a:pathLst>
              </a:custGeom>
              <a:solidFill>
                <a:srgbClr val="CED5EB"/>
              </a:solidFill>
              <a:ln w="0" cap="flat">
                <a:noFill/>
                <a:prstDash val="solid"/>
                <a:miter/>
              </a:ln>
            </p:spPr>
            <p:txBody>
              <a:bodyPr rtlCol="0" anchor="ctr"/>
              <a:lstStyle/>
              <a:p>
                <a:endParaRPr lang="zh-CN" altLang="en-US"/>
              </a:p>
            </p:txBody>
          </p:sp>
          <p:sp>
            <p:nvSpPr>
              <p:cNvPr id="722" name="任意多边形: 形状 721">
                <a:extLst>
                  <a:ext uri="{FF2B5EF4-FFF2-40B4-BE49-F238E27FC236}">
                    <a16:creationId xmlns:a16="http://schemas.microsoft.com/office/drawing/2014/main" id="{B9D904C3-3BF1-2272-518C-B027EE4EB55C}"/>
                  </a:ext>
                </a:extLst>
              </p:cNvPr>
              <p:cNvSpPr/>
              <p:nvPr/>
            </p:nvSpPr>
            <p:spPr>
              <a:xfrm rot="10800000">
                <a:off x="8325971" y="4636455"/>
                <a:ext cx="903019" cy="82269"/>
              </a:xfrm>
              <a:custGeom>
                <a:avLst/>
                <a:gdLst>
                  <a:gd name="connsiteX0" fmla="*/ 0 w 903019"/>
                  <a:gd name="connsiteY0" fmla="*/ 0 h 82269"/>
                  <a:gd name="connsiteX1" fmla="*/ 903019 w 903019"/>
                  <a:gd name="connsiteY1" fmla="*/ 0 h 82269"/>
                  <a:gd name="connsiteX2" fmla="*/ 903019 w 903019"/>
                  <a:gd name="connsiteY2" fmla="*/ 82270 h 82269"/>
                  <a:gd name="connsiteX3" fmla="*/ 0 w 903019"/>
                  <a:gd name="connsiteY3" fmla="*/ 82270 h 82269"/>
                </a:gdLst>
                <a:ahLst/>
                <a:cxnLst>
                  <a:cxn ang="0">
                    <a:pos x="connsiteX0" y="connsiteY0"/>
                  </a:cxn>
                  <a:cxn ang="0">
                    <a:pos x="connsiteX1" y="connsiteY1"/>
                  </a:cxn>
                  <a:cxn ang="0">
                    <a:pos x="connsiteX2" y="connsiteY2"/>
                  </a:cxn>
                  <a:cxn ang="0">
                    <a:pos x="connsiteX3" y="connsiteY3"/>
                  </a:cxn>
                </a:cxnLst>
                <a:rect l="l" t="t" r="r" b="b"/>
                <a:pathLst>
                  <a:path w="903019" h="82269">
                    <a:moveTo>
                      <a:pt x="0" y="0"/>
                    </a:moveTo>
                    <a:lnTo>
                      <a:pt x="903019" y="0"/>
                    </a:lnTo>
                    <a:lnTo>
                      <a:pt x="903019" y="82270"/>
                    </a:lnTo>
                    <a:lnTo>
                      <a:pt x="0" y="82270"/>
                    </a:lnTo>
                    <a:close/>
                  </a:path>
                </a:pathLst>
              </a:custGeom>
              <a:solidFill>
                <a:srgbClr val="CED5EB"/>
              </a:solidFill>
              <a:ln w="0" cap="flat">
                <a:noFill/>
                <a:prstDash val="solid"/>
                <a:miter/>
              </a:ln>
            </p:spPr>
            <p:txBody>
              <a:bodyPr rtlCol="0" anchor="ctr"/>
              <a:lstStyle/>
              <a:p>
                <a:endParaRPr lang="zh-CN" altLang="en-US"/>
              </a:p>
            </p:txBody>
          </p:sp>
          <p:sp>
            <p:nvSpPr>
              <p:cNvPr id="723" name="任意多边形: 形状 722">
                <a:extLst>
                  <a:ext uri="{FF2B5EF4-FFF2-40B4-BE49-F238E27FC236}">
                    <a16:creationId xmlns:a16="http://schemas.microsoft.com/office/drawing/2014/main" id="{C76BCF33-0E69-C55F-239A-B86301857977}"/>
                  </a:ext>
                </a:extLst>
              </p:cNvPr>
              <p:cNvSpPr/>
              <p:nvPr/>
            </p:nvSpPr>
            <p:spPr>
              <a:xfrm rot="10800000">
                <a:off x="9190171" y="4701487"/>
                <a:ext cx="17790" cy="5395"/>
              </a:xfrm>
              <a:custGeom>
                <a:avLst/>
                <a:gdLst>
                  <a:gd name="connsiteX0" fmla="*/ 0 w 17790"/>
                  <a:gd name="connsiteY0" fmla="*/ 0 h 5395"/>
                  <a:gd name="connsiteX1" fmla="*/ 17791 w 17790"/>
                  <a:gd name="connsiteY1" fmla="*/ 0 h 5395"/>
                  <a:gd name="connsiteX2" fmla="*/ 17791 w 17790"/>
                  <a:gd name="connsiteY2" fmla="*/ 5395 h 5395"/>
                  <a:gd name="connsiteX3" fmla="*/ 0 w 17790"/>
                  <a:gd name="connsiteY3" fmla="*/ 5395 h 5395"/>
                </a:gdLst>
                <a:ahLst/>
                <a:cxnLst>
                  <a:cxn ang="0">
                    <a:pos x="connsiteX0" y="connsiteY0"/>
                  </a:cxn>
                  <a:cxn ang="0">
                    <a:pos x="connsiteX1" y="connsiteY1"/>
                  </a:cxn>
                  <a:cxn ang="0">
                    <a:pos x="connsiteX2" y="connsiteY2"/>
                  </a:cxn>
                  <a:cxn ang="0">
                    <a:pos x="connsiteX3" y="connsiteY3"/>
                  </a:cxn>
                </a:cxnLst>
                <a:rect l="l" t="t" r="r" b="b"/>
                <a:pathLst>
                  <a:path w="17790" h="5395">
                    <a:moveTo>
                      <a:pt x="0" y="0"/>
                    </a:moveTo>
                    <a:lnTo>
                      <a:pt x="17791" y="0"/>
                    </a:lnTo>
                    <a:lnTo>
                      <a:pt x="17791" y="5395"/>
                    </a:lnTo>
                    <a:lnTo>
                      <a:pt x="0" y="5395"/>
                    </a:lnTo>
                    <a:close/>
                  </a:path>
                </a:pathLst>
              </a:custGeom>
              <a:solidFill>
                <a:srgbClr val="F15A24"/>
              </a:solidFill>
              <a:ln w="0" cap="flat">
                <a:noFill/>
                <a:prstDash val="solid"/>
                <a:miter/>
              </a:ln>
            </p:spPr>
            <p:txBody>
              <a:bodyPr rtlCol="0" anchor="ctr"/>
              <a:lstStyle/>
              <a:p>
                <a:endParaRPr lang="zh-CN" altLang="en-US"/>
              </a:p>
            </p:txBody>
          </p:sp>
          <p:sp>
            <p:nvSpPr>
              <p:cNvPr id="724" name="任意多边形: 形状 723">
                <a:extLst>
                  <a:ext uri="{FF2B5EF4-FFF2-40B4-BE49-F238E27FC236}">
                    <a16:creationId xmlns:a16="http://schemas.microsoft.com/office/drawing/2014/main" id="{C5341CE9-E2A1-84B4-1189-1ED9E9AD5F28}"/>
                  </a:ext>
                </a:extLst>
              </p:cNvPr>
              <p:cNvSpPr/>
              <p:nvPr/>
            </p:nvSpPr>
            <p:spPr>
              <a:xfrm rot="10800000">
                <a:off x="8909097" y="4701487"/>
                <a:ext cx="17790" cy="5395"/>
              </a:xfrm>
              <a:custGeom>
                <a:avLst/>
                <a:gdLst>
                  <a:gd name="connsiteX0" fmla="*/ 0 w 17790"/>
                  <a:gd name="connsiteY0" fmla="*/ 0 h 5395"/>
                  <a:gd name="connsiteX1" fmla="*/ 17791 w 17790"/>
                  <a:gd name="connsiteY1" fmla="*/ 0 h 5395"/>
                  <a:gd name="connsiteX2" fmla="*/ 17791 w 17790"/>
                  <a:gd name="connsiteY2" fmla="*/ 5395 h 5395"/>
                  <a:gd name="connsiteX3" fmla="*/ 0 w 17790"/>
                  <a:gd name="connsiteY3" fmla="*/ 5395 h 5395"/>
                </a:gdLst>
                <a:ahLst/>
                <a:cxnLst>
                  <a:cxn ang="0">
                    <a:pos x="connsiteX0" y="connsiteY0"/>
                  </a:cxn>
                  <a:cxn ang="0">
                    <a:pos x="connsiteX1" y="connsiteY1"/>
                  </a:cxn>
                  <a:cxn ang="0">
                    <a:pos x="connsiteX2" y="connsiteY2"/>
                  </a:cxn>
                  <a:cxn ang="0">
                    <a:pos x="connsiteX3" y="connsiteY3"/>
                  </a:cxn>
                </a:cxnLst>
                <a:rect l="l" t="t" r="r" b="b"/>
                <a:pathLst>
                  <a:path w="17790" h="5395">
                    <a:moveTo>
                      <a:pt x="0" y="0"/>
                    </a:moveTo>
                    <a:lnTo>
                      <a:pt x="17791" y="0"/>
                    </a:lnTo>
                    <a:lnTo>
                      <a:pt x="17791" y="5395"/>
                    </a:lnTo>
                    <a:lnTo>
                      <a:pt x="0" y="5395"/>
                    </a:lnTo>
                    <a:close/>
                  </a:path>
                </a:pathLst>
              </a:custGeom>
              <a:solidFill>
                <a:srgbClr val="F15A24"/>
              </a:solidFill>
              <a:ln w="0" cap="flat">
                <a:noFill/>
                <a:prstDash val="solid"/>
                <a:miter/>
              </a:ln>
            </p:spPr>
            <p:txBody>
              <a:bodyPr rtlCol="0" anchor="ctr"/>
              <a:lstStyle/>
              <a:p>
                <a:endParaRPr lang="zh-CN" altLang="en-US"/>
              </a:p>
            </p:txBody>
          </p:sp>
          <p:sp>
            <p:nvSpPr>
              <p:cNvPr id="725" name="任意多边形: 形状 724">
                <a:extLst>
                  <a:ext uri="{FF2B5EF4-FFF2-40B4-BE49-F238E27FC236}">
                    <a16:creationId xmlns:a16="http://schemas.microsoft.com/office/drawing/2014/main" id="{9D660FB6-2EE4-BD20-1DF1-E71BAD8AB588}"/>
                  </a:ext>
                </a:extLst>
              </p:cNvPr>
              <p:cNvSpPr/>
              <p:nvPr/>
            </p:nvSpPr>
            <p:spPr>
              <a:xfrm rot="10800000">
                <a:off x="8628074" y="4701487"/>
                <a:ext cx="17790" cy="5395"/>
              </a:xfrm>
              <a:custGeom>
                <a:avLst/>
                <a:gdLst>
                  <a:gd name="connsiteX0" fmla="*/ 0 w 17790"/>
                  <a:gd name="connsiteY0" fmla="*/ 0 h 5395"/>
                  <a:gd name="connsiteX1" fmla="*/ 17791 w 17790"/>
                  <a:gd name="connsiteY1" fmla="*/ 0 h 5395"/>
                  <a:gd name="connsiteX2" fmla="*/ 17791 w 17790"/>
                  <a:gd name="connsiteY2" fmla="*/ 5395 h 5395"/>
                  <a:gd name="connsiteX3" fmla="*/ 0 w 17790"/>
                  <a:gd name="connsiteY3" fmla="*/ 5395 h 5395"/>
                </a:gdLst>
                <a:ahLst/>
                <a:cxnLst>
                  <a:cxn ang="0">
                    <a:pos x="connsiteX0" y="connsiteY0"/>
                  </a:cxn>
                  <a:cxn ang="0">
                    <a:pos x="connsiteX1" y="connsiteY1"/>
                  </a:cxn>
                  <a:cxn ang="0">
                    <a:pos x="connsiteX2" y="connsiteY2"/>
                  </a:cxn>
                  <a:cxn ang="0">
                    <a:pos x="connsiteX3" y="connsiteY3"/>
                  </a:cxn>
                </a:cxnLst>
                <a:rect l="l" t="t" r="r" b="b"/>
                <a:pathLst>
                  <a:path w="17790" h="5395">
                    <a:moveTo>
                      <a:pt x="0" y="0"/>
                    </a:moveTo>
                    <a:lnTo>
                      <a:pt x="17791" y="0"/>
                    </a:lnTo>
                    <a:lnTo>
                      <a:pt x="17791" y="5395"/>
                    </a:lnTo>
                    <a:lnTo>
                      <a:pt x="0" y="5395"/>
                    </a:lnTo>
                    <a:close/>
                  </a:path>
                </a:pathLst>
              </a:custGeom>
              <a:solidFill>
                <a:srgbClr val="F15A24"/>
              </a:solidFill>
              <a:ln w="0" cap="flat">
                <a:noFill/>
                <a:prstDash val="solid"/>
                <a:miter/>
              </a:ln>
            </p:spPr>
            <p:txBody>
              <a:bodyPr rtlCol="0" anchor="ctr"/>
              <a:lstStyle/>
              <a:p>
                <a:endParaRPr lang="zh-CN" altLang="en-US"/>
              </a:p>
            </p:txBody>
          </p:sp>
          <p:sp>
            <p:nvSpPr>
              <p:cNvPr id="726" name="任意多边形: 形状 725">
                <a:extLst>
                  <a:ext uri="{FF2B5EF4-FFF2-40B4-BE49-F238E27FC236}">
                    <a16:creationId xmlns:a16="http://schemas.microsoft.com/office/drawing/2014/main" id="{5C3E5C91-0B28-D73C-358B-B312190AD8EA}"/>
                  </a:ext>
                </a:extLst>
              </p:cNvPr>
              <p:cNvSpPr/>
              <p:nvPr/>
            </p:nvSpPr>
            <p:spPr>
              <a:xfrm rot="10800000">
                <a:off x="8346999" y="4701487"/>
                <a:ext cx="17790" cy="5395"/>
              </a:xfrm>
              <a:custGeom>
                <a:avLst/>
                <a:gdLst>
                  <a:gd name="connsiteX0" fmla="*/ 0 w 17790"/>
                  <a:gd name="connsiteY0" fmla="*/ 0 h 5395"/>
                  <a:gd name="connsiteX1" fmla="*/ 17791 w 17790"/>
                  <a:gd name="connsiteY1" fmla="*/ 0 h 5395"/>
                  <a:gd name="connsiteX2" fmla="*/ 17791 w 17790"/>
                  <a:gd name="connsiteY2" fmla="*/ 5395 h 5395"/>
                  <a:gd name="connsiteX3" fmla="*/ 0 w 17790"/>
                  <a:gd name="connsiteY3" fmla="*/ 5395 h 5395"/>
                </a:gdLst>
                <a:ahLst/>
                <a:cxnLst>
                  <a:cxn ang="0">
                    <a:pos x="connsiteX0" y="connsiteY0"/>
                  </a:cxn>
                  <a:cxn ang="0">
                    <a:pos x="connsiteX1" y="connsiteY1"/>
                  </a:cxn>
                  <a:cxn ang="0">
                    <a:pos x="connsiteX2" y="connsiteY2"/>
                  </a:cxn>
                  <a:cxn ang="0">
                    <a:pos x="connsiteX3" y="connsiteY3"/>
                  </a:cxn>
                </a:cxnLst>
                <a:rect l="l" t="t" r="r" b="b"/>
                <a:pathLst>
                  <a:path w="17790" h="5395">
                    <a:moveTo>
                      <a:pt x="0" y="0"/>
                    </a:moveTo>
                    <a:lnTo>
                      <a:pt x="17791" y="0"/>
                    </a:lnTo>
                    <a:lnTo>
                      <a:pt x="17791" y="5395"/>
                    </a:lnTo>
                    <a:lnTo>
                      <a:pt x="0" y="5395"/>
                    </a:lnTo>
                    <a:close/>
                  </a:path>
                </a:pathLst>
              </a:custGeom>
              <a:solidFill>
                <a:srgbClr val="F15A24"/>
              </a:solidFill>
              <a:ln w="0" cap="flat">
                <a:noFill/>
                <a:prstDash val="solid"/>
                <a:miter/>
              </a:ln>
            </p:spPr>
            <p:txBody>
              <a:bodyPr rtlCol="0" anchor="ctr"/>
              <a:lstStyle/>
              <a:p>
                <a:endParaRPr lang="zh-CN" altLang="en-US"/>
              </a:p>
            </p:txBody>
          </p:sp>
          <p:sp>
            <p:nvSpPr>
              <p:cNvPr id="727" name="任意多边形: 形状 726">
                <a:extLst>
                  <a:ext uri="{FF2B5EF4-FFF2-40B4-BE49-F238E27FC236}">
                    <a16:creationId xmlns:a16="http://schemas.microsoft.com/office/drawing/2014/main" id="{268BF68B-C9B0-5CA9-52A5-3FB5507456A5}"/>
                  </a:ext>
                </a:extLst>
              </p:cNvPr>
              <p:cNvSpPr/>
              <p:nvPr/>
            </p:nvSpPr>
            <p:spPr>
              <a:xfrm rot="10800000">
                <a:off x="7864645" y="4259320"/>
                <a:ext cx="167934" cy="451509"/>
              </a:xfrm>
              <a:custGeom>
                <a:avLst/>
                <a:gdLst>
                  <a:gd name="connsiteX0" fmla="*/ 0 w 167934"/>
                  <a:gd name="connsiteY0" fmla="*/ 0 h 451509"/>
                  <a:gd name="connsiteX1" fmla="*/ 167934 w 167934"/>
                  <a:gd name="connsiteY1" fmla="*/ 0 h 451509"/>
                  <a:gd name="connsiteX2" fmla="*/ 167934 w 167934"/>
                  <a:gd name="connsiteY2" fmla="*/ 451510 h 451509"/>
                  <a:gd name="connsiteX3" fmla="*/ 0 w 167934"/>
                  <a:gd name="connsiteY3" fmla="*/ 451510 h 451509"/>
                </a:gdLst>
                <a:ahLst/>
                <a:cxnLst>
                  <a:cxn ang="0">
                    <a:pos x="connsiteX0" y="connsiteY0"/>
                  </a:cxn>
                  <a:cxn ang="0">
                    <a:pos x="connsiteX1" y="connsiteY1"/>
                  </a:cxn>
                  <a:cxn ang="0">
                    <a:pos x="connsiteX2" y="connsiteY2"/>
                  </a:cxn>
                  <a:cxn ang="0">
                    <a:pos x="connsiteX3" y="connsiteY3"/>
                  </a:cxn>
                </a:cxnLst>
                <a:rect l="l" t="t" r="r" b="b"/>
                <a:pathLst>
                  <a:path w="167934" h="451509">
                    <a:moveTo>
                      <a:pt x="0" y="0"/>
                    </a:moveTo>
                    <a:lnTo>
                      <a:pt x="167934" y="0"/>
                    </a:lnTo>
                    <a:lnTo>
                      <a:pt x="167934" y="451510"/>
                    </a:lnTo>
                    <a:lnTo>
                      <a:pt x="0" y="451510"/>
                    </a:lnTo>
                    <a:close/>
                  </a:path>
                </a:pathLst>
              </a:custGeom>
              <a:solidFill>
                <a:srgbClr val="DFE5FA"/>
              </a:solidFill>
              <a:ln w="0" cap="flat">
                <a:noFill/>
                <a:prstDash val="solid"/>
                <a:miter/>
              </a:ln>
            </p:spPr>
            <p:txBody>
              <a:bodyPr rtlCol="0" anchor="ctr"/>
              <a:lstStyle/>
              <a:p>
                <a:endParaRPr lang="zh-CN" altLang="en-US"/>
              </a:p>
            </p:txBody>
          </p:sp>
          <p:sp>
            <p:nvSpPr>
              <p:cNvPr id="728" name="任意多边形: 形状 727">
                <a:extLst>
                  <a:ext uri="{FF2B5EF4-FFF2-40B4-BE49-F238E27FC236}">
                    <a16:creationId xmlns:a16="http://schemas.microsoft.com/office/drawing/2014/main" id="{977E0D83-6887-BC32-73E7-AB7B5B5D1FA5}"/>
                  </a:ext>
                </a:extLst>
              </p:cNvPr>
              <p:cNvSpPr/>
              <p:nvPr/>
            </p:nvSpPr>
            <p:spPr>
              <a:xfrm rot="5400000">
                <a:off x="7730753" y="4410398"/>
                <a:ext cx="435692" cy="149327"/>
              </a:xfrm>
              <a:custGeom>
                <a:avLst/>
                <a:gdLst>
                  <a:gd name="connsiteX0" fmla="*/ 0 w 435692"/>
                  <a:gd name="connsiteY0" fmla="*/ 0 h 149327"/>
                  <a:gd name="connsiteX1" fmla="*/ 435693 w 435692"/>
                  <a:gd name="connsiteY1" fmla="*/ 0 h 149327"/>
                  <a:gd name="connsiteX2" fmla="*/ 435693 w 435692"/>
                  <a:gd name="connsiteY2" fmla="*/ 149328 h 149327"/>
                  <a:gd name="connsiteX3" fmla="*/ 0 w 435692"/>
                  <a:gd name="connsiteY3" fmla="*/ 149328 h 149327"/>
                </a:gdLst>
                <a:ahLst/>
                <a:cxnLst>
                  <a:cxn ang="0">
                    <a:pos x="connsiteX0" y="connsiteY0"/>
                  </a:cxn>
                  <a:cxn ang="0">
                    <a:pos x="connsiteX1" y="connsiteY1"/>
                  </a:cxn>
                  <a:cxn ang="0">
                    <a:pos x="connsiteX2" y="connsiteY2"/>
                  </a:cxn>
                  <a:cxn ang="0">
                    <a:pos x="connsiteX3" y="connsiteY3"/>
                  </a:cxn>
                </a:cxnLst>
                <a:rect l="l" t="t" r="r" b="b"/>
                <a:pathLst>
                  <a:path w="435692" h="149327">
                    <a:moveTo>
                      <a:pt x="0" y="0"/>
                    </a:moveTo>
                    <a:lnTo>
                      <a:pt x="435693" y="0"/>
                    </a:lnTo>
                    <a:lnTo>
                      <a:pt x="435693" y="149328"/>
                    </a:lnTo>
                    <a:lnTo>
                      <a:pt x="0" y="149328"/>
                    </a:lnTo>
                    <a:close/>
                  </a:path>
                </a:pathLst>
              </a:custGeom>
              <a:solidFill>
                <a:srgbClr val="BAC4E6"/>
              </a:solidFill>
              <a:ln w="0" cap="flat">
                <a:noFill/>
                <a:prstDash val="solid"/>
                <a:miter/>
              </a:ln>
            </p:spPr>
            <p:txBody>
              <a:bodyPr rtlCol="0" anchor="ctr"/>
              <a:lstStyle/>
              <a:p>
                <a:endParaRPr lang="zh-CN" altLang="en-US"/>
              </a:p>
            </p:txBody>
          </p:sp>
          <p:sp>
            <p:nvSpPr>
              <p:cNvPr id="729" name="任意多边形: 形状 728">
                <a:extLst>
                  <a:ext uri="{FF2B5EF4-FFF2-40B4-BE49-F238E27FC236}">
                    <a16:creationId xmlns:a16="http://schemas.microsoft.com/office/drawing/2014/main" id="{77DD71FA-A171-351E-43B0-994E8A815F07}"/>
                  </a:ext>
                </a:extLst>
              </p:cNvPr>
              <p:cNvSpPr/>
              <p:nvPr/>
            </p:nvSpPr>
            <p:spPr>
              <a:xfrm rot="10800000">
                <a:off x="8318050" y="4259320"/>
                <a:ext cx="165039" cy="451509"/>
              </a:xfrm>
              <a:custGeom>
                <a:avLst/>
                <a:gdLst>
                  <a:gd name="connsiteX0" fmla="*/ 0 w 165039"/>
                  <a:gd name="connsiteY0" fmla="*/ 0 h 451509"/>
                  <a:gd name="connsiteX1" fmla="*/ 165039 w 165039"/>
                  <a:gd name="connsiteY1" fmla="*/ 0 h 451509"/>
                  <a:gd name="connsiteX2" fmla="*/ 165039 w 165039"/>
                  <a:gd name="connsiteY2" fmla="*/ 451510 h 451509"/>
                  <a:gd name="connsiteX3" fmla="*/ 0 w 165039"/>
                  <a:gd name="connsiteY3" fmla="*/ 451510 h 451509"/>
                </a:gdLst>
                <a:ahLst/>
                <a:cxnLst>
                  <a:cxn ang="0">
                    <a:pos x="connsiteX0" y="connsiteY0"/>
                  </a:cxn>
                  <a:cxn ang="0">
                    <a:pos x="connsiteX1" y="connsiteY1"/>
                  </a:cxn>
                  <a:cxn ang="0">
                    <a:pos x="connsiteX2" y="connsiteY2"/>
                  </a:cxn>
                  <a:cxn ang="0">
                    <a:pos x="connsiteX3" y="connsiteY3"/>
                  </a:cxn>
                </a:cxnLst>
                <a:rect l="l" t="t" r="r" b="b"/>
                <a:pathLst>
                  <a:path w="165039" h="451509">
                    <a:moveTo>
                      <a:pt x="0" y="0"/>
                    </a:moveTo>
                    <a:lnTo>
                      <a:pt x="165039" y="0"/>
                    </a:lnTo>
                    <a:lnTo>
                      <a:pt x="165039" y="451510"/>
                    </a:lnTo>
                    <a:lnTo>
                      <a:pt x="0" y="451510"/>
                    </a:lnTo>
                    <a:close/>
                  </a:path>
                </a:pathLst>
              </a:custGeom>
              <a:solidFill>
                <a:srgbClr val="DFE5FA"/>
              </a:solidFill>
              <a:ln w="0" cap="flat">
                <a:noFill/>
                <a:prstDash val="solid"/>
                <a:miter/>
              </a:ln>
            </p:spPr>
            <p:txBody>
              <a:bodyPr rtlCol="0" anchor="ctr"/>
              <a:lstStyle/>
              <a:p>
                <a:endParaRPr lang="zh-CN" altLang="en-US"/>
              </a:p>
            </p:txBody>
          </p:sp>
          <p:sp>
            <p:nvSpPr>
              <p:cNvPr id="730" name="任意多边形: 形状 729">
                <a:extLst>
                  <a:ext uri="{FF2B5EF4-FFF2-40B4-BE49-F238E27FC236}">
                    <a16:creationId xmlns:a16="http://schemas.microsoft.com/office/drawing/2014/main" id="{2D05C7C0-04F9-FF36-99CA-72B867D4D558}"/>
                  </a:ext>
                </a:extLst>
              </p:cNvPr>
              <p:cNvSpPr/>
              <p:nvPr/>
            </p:nvSpPr>
            <p:spPr>
              <a:xfrm rot="5400000">
                <a:off x="8182749" y="4411648"/>
                <a:ext cx="435692" cy="146774"/>
              </a:xfrm>
              <a:custGeom>
                <a:avLst/>
                <a:gdLst>
                  <a:gd name="connsiteX0" fmla="*/ 0 w 435692"/>
                  <a:gd name="connsiteY0" fmla="*/ 0 h 146774"/>
                  <a:gd name="connsiteX1" fmla="*/ 435692 w 435692"/>
                  <a:gd name="connsiteY1" fmla="*/ 0 h 146774"/>
                  <a:gd name="connsiteX2" fmla="*/ 435692 w 435692"/>
                  <a:gd name="connsiteY2" fmla="*/ 146775 h 146774"/>
                  <a:gd name="connsiteX3" fmla="*/ 0 w 435692"/>
                  <a:gd name="connsiteY3" fmla="*/ 146775 h 146774"/>
                </a:gdLst>
                <a:ahLst/>
                <a:cxnLst>
                  <a:cxn ang="0">
                    <a:pos x="connsiteX0" y="connsiteY0"/>
                  </a:cxn>
                  <a:cxn ang="0">
                    <a:pos x="connsiteX1" y="connsiteY1"/>
                  </a:cxn>
                  <a:cxn ang="0">
                    <a:pos x="connsiteX2" y="connsiteY2"/>
                  </a:cxn>
                  <a:cxn ang="0">
                    <a:pos x="connsiteX3" y="connsiteY3"/>
                  </a:cxn>
                </a:cxnLst>
                <a:rect l="l" t="t" r="r" b="b"/>
                <a:pathLst>
                  <a:path w="435692" h="146774">
                    <a:moveTo>
                      <a:pt x="0" y="0"/>
                    </a:moveTo>
                    <a:lnTo>
                      <a:pt x="435692" y="0"/>
                    </a:lnTo>
                    <a:lnTo>
                      <a:pt x="435692" y="146775"/>
                    </a:lnTo>
                    <a:lnTo>
                      <a:pt x="0" y="146775"/>
                    </a:lnTo>
                    <a:close/>
                  </a:path>
                </a:pathLst>
              </a:custGeom>
              <a:solidFill>
                <a:srgbClr val="BAC4E6"/>
              </a:solidFill>
              <a:ln w="0" cap="flat">
                <a:noFill/>
                <a:prstDash val="solid"/>
                <a:miter/>
              </a:ln>
            </p:spPr>
            <p:txBody>
              <a:bodyPr rtlCol="0" anchor="ctr"/>
              <a:lstStyle/>
              <a:p>
                <a:endParaRPr lang="zh-CN" altLang="en-US"/>
              </a:p>
            </p:txBody>
          </p:sp>
          <p:sp>
            <p:nvSpPr>
              <p:cNvPr id="731" name="任意多边形: 形状 730">
                <a:extLst>
                  <a:ext uri="{FF2B5EF4-FFF2-40B4-BE49-F238E27FC236}">
                    <a16:creationId xmlns:a16="http://schemas.microsoft.com/office/drawing/2014/main" id="{8F946465-E9B7-7C88-2D2E-76C90A4B2E19}"/>
                  </a:ext>
                </a:extLst>
              </p:cNvPr>
              <p:cNvSpPr/>
              <p:nvPr/>
            </p:nvSpPr>
            <p:spPr>
              <a:xfrm>
                <a:off x="8029606" y="4293797"/>
                <a:ext cx="5921" cy="29054"/>
              </a:xfrm>
              <a:custGeom>
                <a:avLst/>
                <a:gdLst>
                  <a:gd name="connsiteX0" fmla="*/ 0 w 5921"/>
                  <a:gd name="connsiteY0" fmla="*/ 0 h 29054"/>
                  <a:gd name="connsiteX1" fmla="*/ 5922 w 5921"/>
                  <a:gd name="connsiteY1" fmla="*/ 0 h 29054"/>
                  <a:gd name="connsiteX2" fmla="*/ 5922 w 5921"/>
                  <a:gd name="connsiteY2" fmla="*/ 29055 h 29054"/>
                  <a:gd name="connsiteX3" fmla="*/ 0 w 5921"/>
                  <a:gd name="connsiteY3" fmla="*/ 29055 h 29054"/>
                </a:gdLst>
                <a:ahLst/>
                <a:cxnLst>
                  <a:cxn ang="0">
                    <a:pos x="connsiteX0" y="connsiteY0"/>
                  </a:cxn>
                  <a:cxn ang="0">
                    <a:pos x="connsiteX1" y="connsiteY1"/>
                  </a:cxn>
                  <a:cxn ang="0">
                    <a:pos x="connsiteX2" y="connsiteY2"/>
                  </a:cxn>
                  <a:cxn ang="0">
                    <a:pos x="connsiteX3" y="connsiteY3"/>
                  </a:cxn>
                </a:cxnLst>
                <a:rect l="l" t="t" r="r" b="b"/>
                <a:pathLst>
                  <a:path w="5921" h="29054">
                    <a:moveTo>
                      <a:pt x="0" y="0"/>
                    </a:moveTo>
                    <a:lnTo>
                      <a:pt x="5922" y="0"/>
                    </a:lnTo>
                    <a:lnTo>
                      <a:pt x="5922" y="29055"/>
                    </a:lnTo>
                    <a:lnTo>
                      <a:pt x="0" y="29055"/>
                    </a:lnTo>
                    <a:close/>
                  </a:path>
                </a:pathLst>
              </a:custGeom>
              <a:solidFill>
                <a:srgbClr val="CED5EB"/>
              </a:solidFill>
              <a:ln w="0" cap="flat">
                <a:noFill/>
                <a:prstDash val="solid"/>
                <a:miter/>
              </a:ln>
            </p:spPr>
            <p:txBody>
              <a:bodyPr rtlCol="0" anchor="ctr"/>
              <a:lstStyle/>
              <a:p>
                <a:endParaRPr lang="zh-CN" altLang="en-US"/>
              </a:p>
            </p:txBody>
          </p:sp>
          <p:sp>
            <p:nvSpPr>
              <p:cNvPr id="734" name="任意多边形: 形状 733">
                <a:extLst>
                  <a:ext uri="{FF2B5EF4-FFF2-40B4-BE49-F238E27FC236}">
                    <a16:creationId xmlns:a16="http://schemas.microsoft.com/office/drawing/2014/main" id="{F7CC8C0C-085A-A2E3-FDF6-FB550373C015}"/>
                  </a:ext>
                </a:extLst>
              </p:cNvPr>
              <p:cNvSpPr/>
              <p:nvPr/>
            </p:nvSpPr>
            <p:spPr>
              <a:xfrm>
                <a:off x="8314418" y="4293797"/>
                <a:ext cx="5921" cy="29054"/>
              </a:xfrm>
              <a:custGeom>
                <a:avLst/>
                <a:gdLst>
                  <a:gd name="connsiteX0" fmla="*/ 0 w 5921"/>
                  <a:gd name="connsiteY0" fmla="*/ 0 h 29054"/>
                  <a:gd name="connsiteX1" fmla="*/ 5922 w 5921"/>
                  <a:gd name="connsiteY1" fmla="*/ 0 h 29054"/>
                  <a:gd name="connsiteX2" fmla="*/ 5922 w 5921"/>
                  <a:gd name="connsiteY2" fmla="*/ 29055 h 29054"/>
                  <a:gd name="connsiteX3" fmla="*/ 0 w 5921"/>
                  <a:gd name="connsiteY3" fmla="*/ 29055 h 29054"/>
                </a:gdLst>
                <a:ahLst/>
                <a:cxnLst>
                  <a:cxn ang="0">
                    <a:pos x="connsiteX0" y="connsiteY0"/>
                  </a:cxn>
                  <a:cxn ang="0">
                    <a:pos x="connsiteX1" y="connsiteY1"/>
                  </a:cxn>
                  <a:cxn ang="0">
                    <a:pos x="connsiteX2" y="connsiteY2"/>
                  </a:cxn>
                  <a:cxn ang="0">
                    <a:pos x="connsiteX3" y="connsiteY3"/>
                  </a:cxn>
                </a:cxnLst>
                <a:rect l="l" t="t" r="r" b="b"/>
                <a:pathLst>
                  <a:path w="5921" h="29054">
                    <a:moveTo>
                      <a:pt x="0" y="0"/>
                    </a:moveTo>
                    <a:lnTo>
                      <a:pt x="5922" y="0"/>
                    </a:lnTo>
                    <a:lnTo>
                      <a:pt x="5922" y="29055"/>
                    </a:lnTo>
                    <a:lnTo>
                      <a:pt x="0" y="29055"/>
                    </a:lnTo>
                    <a:close/>
                  </a:path>
                </a:pathLst>
              </a:custGeom>
              <a:solidFill>
                <a:srgbClr val="CED5EB"/>
              </a:solidFill>
              <a:ln w="0" cap="flat">
                <a:noFill/>
                <a:prstDash val="solid"/>
                <a:miter/>
              </a:ln>
            </p:spPr>
            <p:txBody>
              <a:bodyPr rtlCol="0" anchor="ctr"/>
              <a:lstStyle/>
              <a:p>
                <a:endParaRPr lang="zh-CN" altLang="en-US"/>
              </a:p>
            </p:txBody>
          </p:sp>
          <p:sp>
            <p:nvSpPr>
              <p:cNvPr id="735" name="任意多边形: 形状 734">
                <a:extLst>
                  <a:ext uri="{FF2B5EF4-FFF2-40B4-BE49-F238E27FC236}">
                    <a16:creationId xmlns:a16="http://schemas.microsoft.com/office/drawing/2014/main" id="{65047192-63E4-1F1B-495E-010A3493B311}"/>
                  </a:ext>
                </a:extLst>
              </p:cNvPr>
              <p:cNvSpPr/>
              <p:nvPr/>
            </p:nvSpPr>
            <p:spPr>
              <a:xfrm>
                <a:off x="8314418" y="4470548"/>
                <a:ext cx="5921" cy="29054"/>
              </a:xfrm>
              <a:custGeom>
                <a:avLst/>
                <a:gdLst>
                  <a:gd name="connsiteX0" fmla="*/ 0 w 5921"/>
                  <a:gd name="connsiteY0" fmla="*/ 0 h 29054"/>
                  <a:gd name="connsiteX1" fmla="*/ 5922 w 5921"/>
                  <a:gd name="connsiteY1" fmla="*/ 0 h 29054"/>
                  <a:gd name="connsiteX2" fmla="*/ 5922 w 5921"/>
                  <a:gd name="connsiteY2" fmla="*/ 29055 h 29054"/>
                  <a:gd name="connsiteX3" fmla="*/ 0 w 5921"/>
                  <a:gd name="connsiteY3" fmla="*/ 29055 h 29054"/>
                </a:gdLst>
                <a:ahLst/>
                <a:cxnLst>
                  <a:cxn ang="0">
                    <a:pos x="connsiteX0" y="connsiteY0"/>
                  </a:cxn>
                  <a:cxn ang="0">
                    <a:pos x="connsiteX1" y="connsiteY1"/>
                  </a:cxn>
                  <a:cxn ang="0">
                    <a:pos x="connsiteX2" y="connsiteY2"/>
                  </a:cxn>
                  <a:cxn ang="0">
                    <a:pos x="connsiteX3" y="connsiteY3"/>
                  </a:cxn>
                </a:cxnLst>
                <a:rect l="l" t="t" r="r" b="b"/>
                <a:pathLst>
                  <a:path w="5921" h="29054">
                    <a:moveTo>
                      <a:pt x="0" y="0"/>
                    </a:moveTo>
                    <a:lnTo>
                      <a:pt x="5922" y="0"/>
                    </a:lnTo>
                    <a:lnTo>
                      <a:pt x="5922" y="29055"/>
                    </a:lnTo>
                    <a:lnTo>
                      <a:pt x="0" y="29055"/>
                    </a:lnTo>
                    <a:close/>
                  </a:path>
                </a:pathLst>
              </a:custGeom>
              <a:solidFill>
                <a:srgbClr val="CED5EB"/>
              </a:solidFill>
              <a:ln w="0" cap="flat">
                <a:noFill/>
                <a:prstDash val="solid"/>
                <a:miter/>
              </a:ln>
            </p:spPr>
            <p:txBody>
              <a:bodyPr rtlCol="0" anchor="ctr"/>
              <a:lstStyle/>
              <a:p>
                <a:endParaRPr lang="zh-CN" altLang="en-US"/>
              </a:p>
            </p:txBody>
          </p:sp>
          <p:sp>
            <p:nvSpPr>
              <p:cNvPr id="736" name="任意多边形: 形状 735">
                <a:extLst>
                  <a:ext uri="{FF2B5EF4-FFF2-40B4-BE49-F238E27FC236}">
                    <a16:creationId xmlns:a16="http://schemas.microsoft.com/office/drawing/2014/main" id="{78CF0AD1-CBE7-F0A7-02A5-D812DC8EAD2D}"/>
                  </a:ext>
                </a:extLst>
              </p:cNvPr>
              <p:cNvSpPr/>
              <p:nvPr/>
            </p:nvSpPr>
            <p:spPr>
              <a:xfrm>
                <a:off x="8314418" y="4647272"/>
                <a:ext cx="5921" cy="29054"/>
              </a:xfrm>
              <a:custGeom>
                <a:avLst/>
                <a:gdLst>
                  <a:gd name="connsiteX0" fmla="*/ 0 w 5921"/>
                  <a:gd name="connsiteY0" fmla="*/ 0 h 29054"/>
                  <a:gd name="connsiteX1" fmla="*/ 5922 w 5921"/>
                  <a:gd name="connsiteY1" fmla="*/ 0 h 29054"/>
                  <a:gd name="connsiteX2" fmla="*/ 5922 w 5921"/>
                  <a:gd name="connsiteY2" fmla="*/ 29055 h 29054"/>
                  <a:gd name="connsiteX3" fmla="*/ 0 w 5921"/>
                  <a:gd name="connsiteY3" fmla="*/ 29055 h 29054"/>
                </a:gdLst>
                <a:ahLst/>
                <a:cxnLst>
                  <a:cxn ang="0">
                    <a:pos x="connsiteX0" y="connsiteY0"/>
                  </a:cxn>
                  <a:cxn ang="0">
                    <a:pos x="connsiteX1" y="connsiteY1"/>
                  </a:cxn>
                  <a:cxn ang="0">
                    <a:pos x="connsiteX2" y="connsiteY2"/>
                  </a:cxn>
                  <a:cxn ang="0">
                    <a:pos x="connsiteX3" y="connsiteY3"/>
                  </a:cxn>
                </a:cxnLst>
                <a:rect l="l" t="t" r="r" b="b"/>
                <a:pathLst>
                  <a:path w="5921" h="29054">
                    <a:moveTo>
                      <a:pt x="0" y="0"/>
                    </a:moveTo>
                    <a:lnTo>
                      <a:pt x="5922" y="0"/>
                    </a:lnTo>
                    <a:lnTo>
                      <a:pt x="5922" y="29055"/>
                    </a:lnTo>
                    <a:lnTo>
                      <a:pt x="0" y="29055"/>
                    </a:lnTo>
                    <a:close/>
                  </a:path>
                </a:pathLst>
              </a:custGeom>
              <a:solidFill>
                <a:srgbClr val="CED5EB"/>
              </a:solidFill>
              <a:ln w="0" cap="flat">
                <a:noFill/>
                <a:prstDash val="solid"/>
                <a:miter/>
              </a:ln>
            </p:spPr>
            <p:txBody>
              <a:bodyPr rtlCol="0" anchor="ctr"/>
              <a:lstStyle/>
              <a:p>
                <a:endParaRPr lang="zh-CN" altLang="en-US"/>
              </a:p>
            </p:txBody>
          </p:sp>
        </p:grpSp>
        <p:grpSp>
          <p:nvGrpSpPr>
            <p:cNvPr id="868" name="组合 867">
              <a:extLst>
                <a:ext uri="{FF2B5EF4-FFF2-40B4-BE49-F238E27FC236}">
                  <a16:creationId xmlns:a16="http://schemas.microsoft.com/office/drawing/2014/main" id="{86AA8BCF-CAE6-78EB-6A72-7CE79E545B4F}"/>
                </a:ext>
              </a:extLst>
            </p:cNvPr>
            <p:cNvGrpSpPr/>
            <p:nvPr/>
          </p:nvGrpSpPr>
          <p:grpSpPr>
            <a:xfrm flipH="1">
              <a:off x="7729003" y="4199510"/>
              <a:ext cx="709477" cy="487118"/>
              <a:chOff x="7300864" y="4447835"/>
              <a:chExt cx="709477" cy="487118"/>
            </a:xfrm>
          </p:grpSpPr>
          <p:sp>
            <p:nvSpPr>
              <p:cNvPr id="737" name="任意多边形: 形状 736">
                <a:extLst>
                  <a:ext uri="{FF2B5EF4-FFF2-40B4-BE49-F238E27FC236}">
                    <a16:creationId xmlns:a16="http://schemas.microsoft.com/office/drawing/2014/main" id="{E5ADC999-0D48-AEEC-9532-A55825EA9136}"/>
                  </a:ext>
                </a:extLst>
              </p:cNvPr>
              <p:cNvSpPr/>
              <p:nvPr/>
            </p:nvSpPr>
            <p:spPr>
              <a:xfrm>
                <a:off x="7776691" y="4725910"/>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BD6F4D"/>
              </a:solidFill>
              <a:ln w="0" cap="flat">
                <a:noFill/>
                <a:prstDash val="solid"/>
                <a:miter/>
              </a:ln>
            </p:spPr>
            <p:txBody>
              <a:bodyPr rtlCol="0" anchor="ctr"/>
              <a:lstStyle/>
              <a:p>
                <a:endParaRPr lang="zh-CN" altLang="en-US"/>
              </a:p>
            </p:txBody>
          </p:sp>
          <p:sp>
            <p:nvSpPr>
              <p:cNvPr id="738" name="任意多边形: 形状 737">
                <a:extLst>
                  <a:ext uri="{FF2B5EF4-FFF2-40B4-BE49-F238E27FC236}">
                    <a16:creationId xmlns:a16="http://schemas.microsoft.com/office/drawing/2014/main" id="{847CFD5B-CA86-E2DF-C6D3-C74677E423B7}"/>
                  </a:ext>
                </a:extLst>
              </p:cNvPr>
              <p:cNvSpPr/>
              <p:nvPr/>
            </p:nvSpPr>
            <p:spPr>
              <a:xfrm rot="10800000">
                <a:off x="7803114" y="4725936"/>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739" name="任意多边形: 形状 738">
                <a:extLst>
                  <a:ext uri="{FF2B5EF4-FFF2-40B4-BE49-F238E27FC236}">
                    <a16:creationId xmlns:a16="http://schemas.microsoft.com/office/drawing/2014/main" id="{D20F19A7-F6EA-3FE8-8B95-30E1B1BDEE65}"/>
                  </a:ext>
                </a:extLst>
              </p:cNvPr>
              <p:cNvSpPr/>
              <p:nvPr/>
            </p:nvSpPr>
            <p:spPr>
              <a:xfrm>
                <a:off x="7776691" y="4725910"/>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740" name="任意多边形: 形状 739">
                <a:extLst>
                  <a:ext uri="{FF2B5EF4-FFF2-40B4-BE49-F238E27FC236}">
                    <a16:creationId xmlns:a16="http://schemas.microsoft.com/office/drawing/2014/main" id="{F8ED5C04-F9B2-1F24-8FFF-E45A7F67BBE8}"/>
                  </a:ext>
                </a:extLst>
              </p:cNvPr>
              <p:cNvSpPr/>
              <p:nvPr/>
            </p:nvSpPr>
            <p:spPr>
              <a:xfrm>
                <a:off x="7967443" y="4725910"/>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BD6F4D"/>
              </a:solidFill>
              <a:ln w="0" cap="flat">
                <a:noFill/>
                <a:prstDash val="solid"/>
                <a:miter/>
              </a:ln>
            </p:spPr>
            <p:txBody>
              <a:bodyPr rtlCol="0" anchor="ctr"/>
              <a:lstStyle/>
              <a:p>
                <a:endParaRPr lang="zh-CN" altLang="en-US"/>
              </a:p>
            </p:txBody>
          </p:sp>
          <p:sp>
            <p:nvSpPr>
              <p:cNvPr id="741" name="任意多边形: 形状 740">
                <a:extLst>
                  <a:ext uri="{FF2B5EF4-FFF2-40B4-BE49-F238E27FC236}">
                    <a16:creationId xmlns:a16="http://schemas.microsoft.com/office/drawing/2014/main" id="{D4096D4D-14C7-7D86-AEDF-BF0F40C2648E}"/>
                  </a:ext>
                </a:extLst>
              </p:cNvPr>
              <p:cNvSpPr/>
              <p:nvPr/>
            </p:nvSpPr>
            <p:spPr>
              <a:xfrm rot="10800000">
                <a:off x="7993840" y="4725936"/>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742" name="任意多边形: 形状 741">
                <a:extLst>
                  <a:ext uri="{FF2B5EF4-FFF2-40B4-BE49-F238E27FC236}">
                    <a16:creationId xmlns:a16="http://schemas.microsoft.com/office/drawing/2014/main" id="{F8CBE481-859D-FCF7-4CF5-7B32613F40E7}"/>
                  </a:ext>
                </a:extLst>
              </p:cNvPr>
              <p:cNvSpPr/>
              <p:nvPr/>
            </p:nvSpPr>
            <p:spPr>
              <a:xfrm>
                <a:off x="7967443" y="4725910"/>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743" name="任意多边形: 形状 742">
                <a:extLst>
                  <a:ext uri="{FF2B5EF4-FFF2-40B4-BE49-F238E27FC236}">
                    <a16:creationId xmlns:a16="http://schemas.microsoft.com/office/drawing/2014/main" id="{C2096D91-1DF4-08BF-7D35-F7DA8EA2C183}"/>
                  </a:ext>
                </a:extLst>
              </p:cNvPr>
              <p:cNvSpPr/>
              <p:nvPr/>
            </p:nvSpPr>
            <p:spPr>
              <a:xfrm>
                <a:off x="7872067" y="4725910"/>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BD6F4D"/>
              </a:solidFill>
              <a:ln w="0" cap="flat">
                <a:noFill/>
                <a:prstDash val="solid"/>
                <a:miter/>
              </a:ln>
            </p:spPr>
            <p:txBody>
              <a:bodyPr rtlCol="0" anchor="ctr"/>
              <a:lstStyle/>
              <a:p>
                <a:endParaRPr lang="zh-CN" altLang="en-US"/>
              </a:p>
            </p:txBody>
          </p:sp>
          <p:sp>
            <p:nvSpPr>
              <p:cNvPr id="744" name="任意多边形: 形状 743">
                <a:extLst>
                  <a:ext uri="{FF2B5EF4-FFF2-40B4-BE49-F238E27FC236}">
                    <a16:creationId xmlns:a16="http://schemas.microsoft.com/office/drawing/2014/main" id="{64033BF3-3224-C3F4-8A88-0E1A07A2435B}"/>
                  </a:ext>
                </a:extLst>
              </p:cNvPr>
              <p:cNvSpPr/>
              <p:nvPr/>
            </p:nvSpPr>
            <p:spPr>
              <a:xfrm rot="10800000">
                <a:off x="7898464" y="4725936"/>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745" name="任意多边形: 形状 744">
                <a:extLst>
                  <a:ext uri="{FF2B5EF4-FFF2-40B4-BE49-F238E27FC236}">
                    <a16:creationId xmlns:a16="http://schemas.microsoft.com/office/drawing/2014/main" id="{6F57D438-22ED-968A-605F-5FF58A348178}"/>
                  </a:ext>
                </a:extLst>
              </p:cNvPr>
              <p:cNvSpPr/>
              <p:nvPr/>
            </p:nvSpPr>
            <p:spPr>
              <a:xfrm>
                <a:off x="7872067" y="4725910"/>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746" name="任意多边形: 形状 745">
                <a:extLst>
                  <a:ext uri="{FF2B5EF4-FFF2-40B4-BE49-F238E27FC236}">
                    <a16:creationId xmlns:a16="http://schemas.microsoft.com/office/drawing/2014/main" id="{2FBAB72E-F7CA-9FCA-7DE4-72AF82AC6EB5}"/>
                  </a:ext>
                </a:extLst>
              </p:cNvPr>
              <p:cNvSpPr/>
              <p:nvPr/>
            </p:nvSpPr>
            <p:spPr>
              <a:xfrm>
                <a:off x="7641733" y="4812154"/>
                <a:ext cx="110535" cy="122799"/>
              </a:xfrm>
              <a:custGeom>
                <a:avLst/>
                <a:gdLst>
                  <a:gd name="connsiteX0" fmla="*/ 0 w 110535"/>
                  <a:gd name="connsiteY0" fmla="*/ 61400 h 122799"/>
                  <a:gd name="connsiteX1" fmla="*/ 28871 w 110535"/>
                  <a:gd name="connsiteY1" fmla="*/ 7448 h 122799"/>
                  <a:gd name="connsiteX2" fmla="*/ 28871 w 110535"/>
                  <a:gd name="connsiteY2" fmla="*/ 0 h 122799"/>
                  <a:gd name="connsiteX3" fmla="*/ 55268 w 110535"/>
                  <a:gd name="connsiteY3" fmla="*/ 0 h 122799"/>
                  <a:gd name="connsiteX4" fmla="*/ 110535 w 110535"/>
                  <a:gd name="connsiteY4" fmla="*/ 61400 h 122799"/>
                  <a:gd name="connsiteX5" fmla="*/ 55268 w 110535"/>
                  <a:gd name="connsiteY5" fmla="*/ 122799 h 122799"/>
                  <a:gd name="connsiteX6" fmla="*/ 54583 w 110535"/>
                  <a:gd name="connsiteY6" fmla="*/ 122799 h 122799"/>
                  <a:gd name="connsiteX7" fmla="*/ 28871 w 110535"/>
                  <a:gd name="connsiteY7" fmla="*/ 122799 h 122799"/>
                  <a:gd name="connsiteX8" fmla="*/ 28871 w 110535"/>
                  <a:gd name="connsiteY8" fmla="*/ 115378 h 122799"/>
                  <a:gd name="connsiteX9" fmla="*/ 0 w 110535"/>
                  <a:gd name="connsiteY9" fmla="*/ 61426 h 12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35" h="122799">
                    <a:moveTo>
                      <a:pt x="0" y="61400"/>
                    </a:moveTo>
                    <a:cubicBezTo>
                      <a:pt x="0" y="38108"/>
                      <a:pt x="11659" y="17844"/>
                      <a:pt x="28871" y="7448"/>
                    </a:cubicBezTo>
                    <a:lnTo>
                      <a:pt x="28871" y="0"/>
                    </a:lnTo>
                    <a:lnTo>
                      <a:pt x="55268" y="0"/>
                    </a:lnTo>
                    <a:cubicBezTo>
                      <a:pt x="85796" y="0"/>
                      <a:pt x="110535" y="27502"/>
                      <a:pt x="110535" y="61400"/>
                    </a:cubicBezTo>
                    <a:cubicBezTo>
                      <a:pt x="110535" y="95297"/>
                      <a:pt x="85796" y="122799"/>
                      <a:pt x="55268" y="122799"/>
                    </a:cubicBezTo>
                    <a:cubicBezTo>
                      <a:pt x="55031" y="122799"/>
                      <a:pt x="54820" y="122799"/>
                      <a:pt x="54583" y="122799"/>
                    </a:cubicBezTo>
                    <a:lnTo>
                      <a:pt x="28871" y="122799"/>
                    </a:lnTo>
                    <a:lnTo>
                      <a:pt x="28871" y="115378"/>
                    </a:lnTo>
                    <a:cubicBezTo>
                      <a:pt x="11685" y="104982"/>
                      <a:pt x="0" y="84717"/>
                      <a:pt x="0" y="61426"/>
                    </a:cubicBezTo>
                    <a:close/>
                  </a:path>
                </a:pathLst>
              </a:custGeom>
              <a:solidFill>
                <a:srgbClr val="1D2129"/>
              </a:solidFill>
              <a:ln w="0" cap="flat">
                <a:noFill/>
                <a:prstDash val="solid"/>
                <a:miter/>
              </a:ln>
            </p:spPr>
            <p:txBody>
              <a:bodyPr rtlCol="0" anchor="ctr"/>
              <a:lstStyle/>
              <a:p>
                <a:endParaRPr lang="zh-CN" altLang="en-US"/>
              </a:p>
            </p:txBody>
          </p:sp>
          <p:sp>
            <p:nvSpPr>
              <p:cNvPr id="747" name="任意多边形: 形状 746">
                <a:extLst>
                  <a:ext uri="{FF2B5EF4-FFF2-40B4-BE49-F238E27FC236}">
                    <a16:creationId xmlns:a16="http://schemas.microsoft.com/office/drawing/2014/main" id="{524D4C27-CA3D-1908-CA9E-6AD3EB7350B6}"/>
                  </a:ext>
                </a:extLst>
              </p:cNvPr>
              <p:cNvSpPr/>
              <p:nvPr/>
            </p:nvSpPr>
            <p:spPr>
              <a:xfrm>
                <a:off x="7615310" y="4812154"/>
                <a:ext cx="110535" cy="122799"/>
              </a:xfrm>
              <a:custGeom>
                <a:avLst/>
                <a:gdLst>
                  <a:gd name="connsiteX0" fmla="*/ 110535 w 110535"/>
                  <a:gd name="connsiteY0" fmla="*/ 61400 h 122799"/>
                  <a:gd name="connsiteX1" fmla="*/ 55268 w 110535"/>
                  <a:gd name="connsiteY1" fmla="*/ 122799 h 122799"/>
                  <a:gd name="connsiteX2" fmla="*/ 0 w 110535"/>
                  <a:gd name="connsiteY2" fmla="*/ 61400 h 122799"/>
                  <a:gd name="connsiteX3" fmla="*/ 55268 w 110535"/>
                  <a:gd name="connsiteY3" fmla="*/ 0 h 122799"/>
                  <a:gd name="connsiteX4" fmla="*/ 110535 w 110535"/>
                  <a:gd name="connsiteY4" fmla="*/ 61400 h 12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5" h="122799">
                    <a:moveTo>
                      <a:pt x="110535" y="61400"/>
                    </a:moveTo>
                    <a:cubicBezTo>
                      <a:pt x="110535" y="95310"/>
                      <a:pt x="85791" y="122799"/>
                      <a:pt x="55268" y="122799"/>
                    </a:cubicBezTo>
                    <a:cubicBezTo>
                      <a:pt x="24744" y="122799"/>
                      <a:pt x="0" y="95310"/>
                      <a:pt x="0" y="61400"/>
                    </a:cubicBezTo>
                    <a:cubicBezTo>
                      <a:pt x="0" y="27490"/>
                      <a:pt x="24744" y="0"/>
                      <a:pt x="55268" y="0"/>
                    </a:cubicBezTo>
                    <a:cubicBezTo>
                      <a:pt x="85791" y="0"/>
                      <a:pt x="110535" y="27489"/>
                      <a:pt x="110535" y="61400"/>
                    </a:cubicBezTo>
                    <a:close/>
                  </a:path>
                </a:pathLst>
              </a:custGeom>
              <a:solidFill>
                <a:srgbClr val="292C36"/>
              </a:solidFill>
              <a:ln w="0" cap="flat">
                <a:noFill/>
                <a:prstDash val="solid"/>
                <a:miter/>
              </a:ln>
            </p:spPr>
            <p:txBody>
              <a:bodyPr rtlCol="0" anchor="ctr"/>
              <a:lstStyle/>
              <a:p>
                <a:endParaRPr lang="zh-CN" altLang="en-US"/>
              </a:p>
            </p:txBody>
          </p:sp>
          <p:sp>
            <p:nvSpPr>
              <p:cNvPr id="748" name="任意多边形: 形状 747">
                <a:extLst>
                  <a:ext uri="{FF2B5EF4-FFF2-40B4-BE49-F238E27FC236}">
                    <a16:creationId xmlns:a16="http://schemas.microsoft.com/office/drawing/2014/main" id="{DCD4444C-AB0E-CAC1-F97F-FA96F857752A}"/>
                  </a:ext>
                </a:extLst>
              </p:cNvPr>
              <p:cNvSpPr/>
              <p:nvPr/>
            </p:nvSpPr>
            <p:spPr>
              <a:xfrm>
                <a:off x="7619994" y="4817365"/>
                <a:ext cx="101165" cy="112377"/>
              </a:xfrm>
              <a:custGeom>
                <a:avLst/>
                <a:gdLst>
                  <a:gd name="connsiteX0" fmla="*/ 101166 w 101165"/>
                  <a:gd name="connsiteY0" fmla="*/ 56189 h 112377"/>
                  <a:gd name="connsiteX1" fmla="*/ 50583 w 101165"/>
                  <a:gd name="connsiteY1" fmla="*/ 112377 h 112377"/>
                  <a:gd name="connsiteX2" fmla="*/ 0 w 101165"/>
                  <a:gd name="connsiteY2" fmla="*/ 56189 h 112377"/>
                  <a:gd name="connsiteX3" fmla="*/ 50583 w 101165"/>
                  <a:gd name="connsiteY3" fmla="*/ 0 h 112377"/>
                  <a:gd name="connsiteX4" fmla="*/ 101166 w 101165"/>
                  <a:gd name="connsiteY4" fmla="*/ 56189 h 11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5" h="112377">
                    <a:moveTo>
                      <a:pt x="101166" y="56189"/>
                    </a:moveTo>
                    <a:cubicBezTo>
                      <a:pt x="101166" y="87221"/>
                      <a:pt x="78519" y="112377"/>
                      <a:pt x="50583" y="112377"/>
                    </a:cubicBezTo>
                    <a:cubicBezTo>
                      <a:pt x="22647" y="112377"/>
                      <a:pt x="0" y="87221"/>
                      <a:pt x="0" y="56189"/>
                    </a:cubicBezTo>
                    <a:cubicBezTo>
                      <a:pt x="0" y="25157"/>
                      <a:pt x="22647" y="0"/>
                      <a:pt x="50583" y="0"/>
                    </a:cubicBezTo>
                    <a:cubicBezTo>
                      <a:pt x="78519" y="0"/>
                      <a:pt x="101166" y="25156"/>
                      <a:pt x="101166" y="56189"/>
                    </a:cubicBezTo>
                    <a:close/>
                  </a:path>
                </a:pathLst>
              </a:custGeom>
              <a:solidFill>
                <a:srgbClr val="3B404F"/>
              </a:solidFill>
              <a:ln w="0" cap="flat">
                <a:noFill/>
                <a:prstDash val="solid"/>
                <a:miter/>
              </a:ln>
            </p:spPr>
            <p:txBody>
              <a:bodyPr rtlCol="0" anchor="ctr"/>
              <a:lstStyle/>
              <a:p>
                <a:endParaRPr lang="zh-CN" altLang="en-US"/>
              </a:p>
            </p:txBody>
          </p:sp>
          <p:sp>
            <p:nvSpPr>
              <p:cNvPr id="749" name="任意多边形: 形状 748">
                <a:extLst>
                  <a:ext uri="{FF2B5EF4-FFF2-40B4-BE49-F238E27FC236}">
                    <a16:creationId xmlns:a16="http://schemas.microsoft.com/office/drawing/2014/main" id="{C4706E50-0CEE-2BC9-D8FD-FA15777B0B11}"/>
                  </a:ext>
                </a:extLst>
              </p:cNvPr>
              <p:cNvSpPr/>
              <p:nvPr/>
            </p:nvSpPr>
            <p:spPr>
              <a:xfrm>
                <a:off x="7641706" y="4841472"/>
                <a:ext cx="57741" cy="64163"/>
              </a:xfrm>
              <a:custGeom>
                <a:avLst/>
                <a:gdLst>
                  <a:gd name="connsiteX0" fmla="*/ 57741 w 57741"/>
                  <a:gd name="connsiteY0" fmla="*/ 32081 h 64163"/>
                  <a:gd name="connsiteX1" fmla="*/ 28871 w 57741"/>
                  <a:gd name="connsiteY1" fmla="*/ 64163 h 64163"/>
                  <a:gd name="connsiteX2" fmla="*/ 0 w 57741"/>
                  <a:gd name="connsiteY2" fmla="*/ 32081 h 64163"/>
                  <a:gd name="connsiteX3" fmla="*/ 28871 w 57741"/>
                  <a:gd name="connsiteY3" fmla="*/ 0 h 64163"/>
                  <a:gd name="connsiteX4" fmla="*/ 57741 w 57741"/>
                  <a:gd name="connsiteY4" fmla="*/ 32081 h 6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1" h="64163">
                    <a:moveTo>
                      <a:pt x="57741" y="32081"/>
                    </a:moveTo>
                    <a:cubicBezTo>
                      <a:pt x="57741" y="49800"/>
                      <a:pt x="44816" y="64163"/>
                      <a:pt x="28871" y="64163"/>
                    </a:cubicBezTo>
                    <a:cubicBezTo>
                      <a:pt x="12926" y="64163"/>
                      <a:pt x="0" y="49800"/>
                      <a:pt x="0" y="32081"/>
                    </a:cubicBezTo>
                    <a:cubicBezTo>
                      <a:pt x="0" y="14363"/>
                      <a:pt x="12926" y="0"/>
                      <a:pt x="28871" y="0"/>
                    </a:cubicBezTo>
                    <a:cubicBezTo>
                      <a:pt x="44816" y="0"/>
                      <a:pt x="57741" y="14363"/>
                      <a:pt x="57741" y="32081"/>
                    </a:cubicBezTo>
                    <a:close/>
                  </a:path>
                </a:pathLst>
              </a:custGeom>
              <a:solidFill>
                <a:srgbClr val="292C36"/>
              </a:solidFill>
              <a:ln w="0" cap="flat">
                <a:noFill/>
                <a:prstDash val="solid"/>
                <a:miter/>
              </a:ln>
            </p:spPr>
            <p:txBody>
              <a:bodyPr rtlCol="0" anchor="ctr"/>
              <a:lstStyle/>
              <a:p>
                <a:endParaRPr lang="zh-CN" altLang="en-US"/>
              </a:p>
            </p:txBody>
          </p:sp>
          <p:sp>
            <p:nvSpPr>
              <p:cNvPr id="750" name="任意多边形: 形状 749">
                <a:extLst>
                  <a:ext uri="{FF2B5EF4-FFF2-40B4-BE49-F238E27FC236}">
                    <a16:creationId xmlns:a16="http://schemas.microsoft.com/office/drawing/2014/main" id="{4ABE9272-2001-ECB2-7984-37B4C9DCFE62}"/>
                  </a:ext>
                </a:extLst>
              </p:cNvPr>
              <p:cNvSpPr/>
              <p:nvPr/>
            </p:nvSpPr>
            <p:spPr>
              <a:xfrm>
                <a:off x="7646680" y="4846999"/>
                <a:ext cx="47793" cy="53109"/>
              </a:xfrm>
              <a:custGeom>
                <a:avLst/>
                <a:gdLst>
                  <a:gd name="connsiteX0" fmla="*/ 0 w 47793"/>
                  <a:gd name="connsiteY0" fmla="*/ 26555 h 53109"/>
                  <a:gd name="connsiteX1" fmla="*/ 23897 w 47793"/>
                  <a:gd name="connsiteY1" fmla="*/ 53110 h 53109"/>
                  <a:gd name="connsiteX2" fmla="*/ 47793 w 47793"/>
                  <a:gd name="connsiteY2" fmla="*/ 26555 h 53109"/>
                  <a:gd name="connsiteX3" fmla="*/ 23897 w 47793"/>
                  <a:gd name="connsiteY3" fmla="*/ 0 h 53109"/>
                  <a:gd name="connsiteX4" fmla="*/ 0 w 47793"/>
                  <a:gd name="connsiteY4" fmla="*/ 26555 h 5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3" h="53109">
                    <a:moveTo>
                      <a:pt x="0" y="26555"/>
                    </a:moveTo>
                    <a:cubicBezTo>
                      <a:pt x="0" y="41214"/>
                      <a:pt x="10711" y="53110"/>
                      <a:pt x="23897" y="53110"/>
                    </a:cubicBezTo>
                    <a:cubicBezTo>
                      <a:pt x="37082" y="53110"/>
                      <a:pt x="47793" y="41214"/>
                      <a:pt x="47793" y="26555"/>
                    </a:cubicBezTo>
                    <a:cubicBezTo>
                      <a:pt x="47793" y="11896"/>
                      <a:pt x="37082" y="0"/>
                      <a:pt x="23897" y="0"/>
                    </a:cubicBezTo>
                    <a:cubicBezTo>
                      <a:pt x="10711" y="0"/>
                      <a:pt x="0" y="11896"/>
                      <a:pt x="0" y="26555"/>
                    </a:cubicBezTo>
                    <a:close/>
                  </a:path>
                </a:pathLst>
              </a:custGeom>
              <a:solidFill>
                <a:srgbClr val="1D1F26"/>
              </a:solidFill>
              <a:ln w="0" cap="flat">
                <a:noFill/>
                <a:prstDash val="solid"/>
                <a:miter/>
              </a:ln>
            </p:spPr>
            <p:txBody>
              <a:bodyPr rtlCol="0" anchor="ctr"/>
              <a:lstStyle/>
              <a:p>
                <a:endParaRPr lang="zh-CN" altLang="en-US"/>
              </a:p>
            </p:txBody>
          </p:sp>
          <p:sp>
            <p:nvSpPr>
              <p:cNvPr id="751" name="任意多边形: 形状 750">
                <a:extLst>
                  <a:ext uri="{FF2B5EF4-FFF2-40B4-BE49-F238E27FC236}">
                    <a16:creationId xmlns:a16="http://schemas.microsoft.com/office/drawing/2014/main" id="{B6A44170-AEB1-C39B-9DE6-AEA26A853973}"/>
                  </a:ext>
                </a:extLst>
              </p:cNvPr>
              <p:cNvSpPr/>
              <p:nvPr/>
            </p:nvSpPr>
            <p:spPr>
              <a:xfrm>
                <a:off x="7660287" y="4862105"/>
                <a:ext cx="20633" cy="22896"/>
              </a:xfrm>
              <a:custGeom>
                <a:avLst/>
                <a:gdLst>
                  <a:gd name="connsiteX0" fmla="*/ 0 w 20633"/>
                  <a:gd name="connsiteY0" fmla="*/ 11448 h 22896"/>
                  <a:gd name="connsiteX1" fmla="*/ 10317 w 20633"/>
                  <a:gd name="connsiteY1" fmla="*/ 22897 h 22896"/>
                  <a:gd name="connsiteX2" fmla="*/ 20633 w 20633"/>
                  <a:gd name="connsiteY2" fmla="*/ 11448 h 22896"/>
                  <a:gd name="connsiteX3" fmla="*/ 10317 w 20633"/>
                  <a:gd name="connsiteY3" fmla="*/ 0 h 22896"/>
                  <a:gd name="connsiteX4" fmla="*/ 0 w 20633"/>
                  <a:gd name="connsiteY4" fmla="*/ 11448 h 2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3" h="22896">
                    <a:moveTo>
                      <a:pt x="0" y="11448"/>
                    </a:moveTo>
                    <a:cubicBezTo>
                      <a:pt x="0" y="17765"/>
                      <a:pt x="4606" y="22897"/>
                      <a:pt x="10317" y="22897"/>
                    </a:cubicBezTo>
                    <a:cubicBezTo>
                      <a:pt x="16028" y="22897"/>
                      <a:pt x="20633" y="17765"/>
                      <a:pt x="20633" y="11448"/>
                    </a:cubicBezTo>
                    <a:cubicBezTo>
                      <a:pt x="20633" y="5132"/>
                      <a:pt x="16028" y="0"/>
                      <a:pt x="10317" y="0"/>
                    </a:cubicBezTo>
                    <a:cubicBezTo>
                      <a:pt x="4606" y="0"/>
                      <a:pt x="0" y="5132"/>
                      <a:pt x="0" y="11448"/>
                    </a:cubicBezTo>
                    <a:close/>
                  </a:path>
                </a:pathLst>
              </a:custGeom>
              <a:solidFill>
                <a:srgbClr val="292C36"/>
              </a:solidFill>
              <a:ln w="0" cap="flat">
                <a:noFill/>
                <a:prstDash val="solid"/>
                <a:miter/>
              </a:ln>
            </p:spPr>
            <p:txBody>
              <a:bodyPr rtlCol="0" anchor="ctr"/>
              <a:lstStyle/>
              <a:p>
                <a:endParaRPr lang="zh-CN" altLang="en-US"/>
              </a:p>
            </p:txBody>
          </p:sp>
          <p:sp>
            <p:nvSpPr>
              <p:cNvPr id="752" name="任意多边形: 形状 751">
                <a:extLst>
                  <a:ext uri="{FF2B5EF4-FFF2-40B4-BE49-F238E27FC236}">
                    <a16:creationId xmlns:a16="http://schemas.microsoft.com/office/drawing/2014/main" id="{7A659923-598D-B4CB-1068-3724D91C2A79}"/>
                  </a:ext>
                </a:extLst>
              </p:cNvPr>
              <p:cNvSpPr/>
              <p:nvPr/>
            </p:nvSpPr>
            <p:spPr>
              <a:xfrm>
                <a:off x="7417557" y="4841472"/>
                <a:ext cx="84111" cy="93481"/>
              </a:xfrm>
              <a:custGeom>
                <a:avLst/>
                <a:gdLst>
                  <a:gd name="connsiteX0" fmla="*/ 0 w 84111"/>
                  <a:gd name="connsiteY0" fmla="*/ 46741 h 93481"/>
                  <a:gd name="connsiteX1" fmla="*/ 20791 w 84111"/>
                  <a:gd name="connsiteY1" fmla="*/ 6422 h 93481"/>
                  <a:gd name="connsiteX2" fmla="*/ 20791 w 84111"/>
                  <a:gd name="connsiteY2" fmla="*/ 0 h 93481"/>
                  <a:gd name="connsiteX3" fmla="*/ 42056 w 84111"/>
                  <a:gd name="connsiteY3" fmla="*/ 0 h 93481"/>
                  <a:gd name="connsiteX4" fmla="*/ 84112 w 84111"/>
                  <a:gd name="connsiteY4" fmla="*/ 46741 h 93481"/>
                  <a:gd name="connsiteX5" fmla="*/ 42056 w 84111"/>
                  <a:gd name="connsiteY5" fmla="*/ 93481 h 93481"/>
                  <a:gd name="connsiteX6" fmla="*/ 20791 w 84111"/>
                  <a:gd name="connsiteY6" fmla="*/ 93481 h 93481"/>
                  <a:gd name="connsiteX7" fmla="*/ 20791 w 84111"/>
                  <a:gd name="connsiteY7" fmla="*/ 87060 h 93481"/>
                  <a:gd name="connsiteX8" fmla="*/ 0 w 84111"/>
                  <a:gd name="connsiteY8" fmla="*/ 46741 h 9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11" h="93481">
                    <a:moveTo>
                      <a:pt x="0" y="46741"/>
                    </a:moveTo>
                    <a:cubicBezTo>
                      <a:pt x="0" y="29555"/>
                      <a:pt x="8343" y="14554"/>
                      <a:pt x="20791" y="6422"/>
                    </a:cubicBezTo>
                    <a:lnTo>
                      <a:pt x="20791" y="0"/>
                    </a:lnTo>
                    <a:lnTo>
                      <a:pt x="42056" y="0"/>
                    </a:lnTo>
                    <a:cubicBezTo>
                      <a:pt x="65295" y="0"/>
                      <a:pt x="84112" y="20923"/>
                      <a:pt x="84112" y="46741"/>
                    </a:cubicBezTo>
                    <a:cubicBezTo>
                      <a:pt x="84112" y="72558"/>
                      <a:pt x="65268" y="93481"/>
                      <a:pt x="42056" y="93481"/>
                    </a:cubicBezTo>
                    <a:lnTo>
                      <a:pt x="20791" y="93481"/>
                    </a:lnTo>
                    <a:lnTo>
                      <a:pt x="20791" y="87060"/>
                    </a:lnTo>
                    <a:cubicBezTo>
                      <a:pt x="8369" y="78927"/>
                      <a:pt x="0" y="63926"/>
                      <a:pt x="0" y="46741"/>
                    </a:cubicBezTo>
                    <a:close/>
                  </a:path>
                </a:pathLst>
              </a:custGeom>
              <a:solidFill>
                <a:srgbClr val="1D2129"/>
              </a:solidFill>
              <a:ln w="0" cap="flat">
                <a:noFill/>
                <a:prstDash val="solid"/>
                <a:miter/>
              </a:ln>
            </p:spPr>
            <p:txBody>
              <a:bodyPr rtlCol="0" anchor="ctr"/>
              <a:lstStyle/>
              <a:p>
                <a:endParaRPr lang="zh-CN" altLang="en-US"/>
              </a:p>
            </p:txBody>
          </p:sp>
          <p:sp>
            <p:nvSpPr>
              <p:cNvPr id="753" name="任意多边形: 形状 752">
                <a:extLst>
                  <a:ext uri="{FF2B5EF4-FFF2-40B4-BE49-F238E27FC236}">
                    <a16:creationId xmlns:a16="http://schemas.microsoft.com/office/drawing/2014/main" id="{A4B91324-F3E8-E2C5-CE1D-E13A407A49C8}"/>
                  </a:ext>
                </a:extLst>
              </p:cNvPr>
              <p:cNvSpPr/>
              <p:nvPr/>
            </p:nvSpPr>
            <p:spPr>
              <a:xfrm>
                <a:off x="7396266" y="4841472"/>
                <a:ext cx="84111" cy="93481"/>
              </a:xfrm>
              <a:custGeom>
                <a:avLst/>
                <a:gdLst>
                  <a:gd name="connsiteX0" fmla="*/ 84112 w 84111"/>
                  <a:gd name="connsiteY0" fmla="*/ 46741 h 93481"/>
                  <a:gd name="connsiteX1" fmla="*/ 42056 w 84111"/>
                  <a:gd name="connsiteY1" fmla="*/ 93481 h 93481"/>
                  <a:gd name="connsiteX2" fmla="*/ 0 w 84111"/>
                  <a:gd name="connsiteY2" fmla="*/ 46741 h 93481"/>
                  <a:gd name="connsiteX3" fmla="*/ 42056 w 84111"/>
                  <a:gd name="connsiteY3" fmla="*/ 0 h 93481"/>
                  <a:gd name="connsiteX4" fmla="*/ 84112 w 84111"/>
                  <a:gd name="connsiteY4" fmla="*/ 46741 h 93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11" h="93481">
                    <a:moveTo>
                      <a:pt x="84112" y="46741"/>
                    </a:moveTo>
                    <a:cubicBezTo>
                      <a:pt x="84112" y="72555"/>
                      <a:pt x="65283" y="93481"/>
                      <a:pt x="42056" y="93481"/>
                    </a:cubicBezTo>
                    <a:cubicBezTo>
                      <a:pt x="18829" y="93481"/>
                      <a:pt x="0" y="72555"/>
                      <a:pt x="0" y="46741"/>
                    </a:cubicBezTo>
                    <a:cubicBezTo>
                      <a:pt x="0" y="20927"/>
                      <a:pt x="18829" y="0"/>
                      <a:pt x="42056" y="0"/>
                    </a:cubicBezTo>
                    <a:cubicBezTo>
                      <a:pt x="65283" y="0"/>
                      <a:pt x="84112" y="20927"/>
                      <a:pt x="84112" y="46741"/>
                    </a:cubicBezTo>
                    <a:close/>
                  </a:path>
                </a:pathLst>
              </a:custGeom>
              <a:solidFill>
                <a:srgbClr val="292C36"/>
              </a:solidFill>
              <a:ln w="0" cap="flat">
                <a:noFill/>
                <a:prstDash val="solid"/>
                <a:miter/>
              </a:ln>
            </p:spPr>
            <p:txBody>
              <a:bodyPr rtlCol="0" anchor="ctr"/>
              <a:lstStyle/>
              <a:p>
                <a:endParaRPr lang="zh-CN" altLang="en-US"/>
              </a:p>
            </p:txBody>
          </p:sp>
          <p:sp>
            <p:nvSpPr>
              <p:cNvPr id="754" name="任意多边形: 形状 753">
                <a:extLst>
                  <a:ext uri="{FF2B5EF4-FFF2-40B4-BE49-F238E27FC236}">
                    <a16:creationId xmlns:a16="http://schemas.microsoft.com/office/drawing/2014/main" id="{4B3131A5-0EB6-2589-B7BD-EEEE47FE74F7}"/>
                  </a:ext>
                </a:extLst>
              </p:cNvPr>
              <p:cNvSpPr/>
              <p:nvPr/>
            </p:nvSpPr>
            <p:spPr>
              <a:xfrm>
                <a:off x="7399819" y="4845446"/>
                <a:ext cx="77006" cy="85533"/>
              </a:xfrm>
              <a:custGeom>
                <a:avLst/>
                <a:gdLst>
                  <a:gd name="connsiteX0" fmla="*/ 77006 w 77006"/>
                  <a:gd name="connsiteY0" fmla="*/ 42767 h 85533"/>
                  <a:gd name="connsiteX1" fmla="*/ 38503 w 77006"/>
                  <a:gd name="connsiteY1" fmla="*/ 85533 h 85533"/>
                  <a:gd name="connsiteX2" fmla="*/ 0 w 77006"/>
                  <a:gd name="connsiteY2" fmla="*/ 42767 h 85533"/>
                  <a:gd name="connsiteX3" fmla="*/ 38503 w 77006"/>
                  <a:gd name="connsiteY3" fmla="*/ 0 h 85533"/>
                  <a:gd name="connsiteX4" fmla="*/ 77006 w 77006"/>
                  <a:gd name="connsiteY4" fmla="*/ 42767 h 85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06" h="85533">
                    <a:moveTo>
                      <a:pt x="77006" y="42767"/>
                    </a:moveTo>
                    <a:cubicBezTo>
                      <a:pt x="77006" y="66386"/>
                      <a:pt x="59768" y="85533"/>
                      <a:pt x="38503" y="85533"/>
                    </a:cubicBezTo>
                    <a:cubicBezTo>
                      <a:pt x="17238" y="85533"/>
                      <a:pt x="0" y="66386"/>
                      <a:pt x="0" y="42767"/>
                    </a:cubicBezTo>
                    <a:cubicBezTo>
                      <a:pt x="0" y="19147"/>
                      <a:pt x="17238" y="0"/>
                      <a:pt x="38503" y="0"/>
                    </a:cubicBezTo>
                    <a:cubicBezTo>
                      <a:pt x="59768" y="0"/>
                      <a:pt x="77006" y="19147"/>
                      <a:pt x="77006" y="42767"/>
                    </a:cubicBezTo>
                    <a:close/>
                  </a:path>
                </a:pathLst>
              </a:custGeom>
              <a:solidFill>
                <a:srgbClr val="3B404F"/>
              </a:solidFill>
              <a:ln w="0" cap="flat">
                <a:noFill/>
                <a:prstDash val="solid"/>
                <a:miter/>
              </a:ln>
            </p:spPr>
            <p:txBody>
              <a:bodyPr rtlCol="0" anchor="ctr"/>
              <a:lstStyle/>
              <a:p>
                <a:endParaRPr lang="zh-CN" altLang="en-US"/>
              </a:p>
            </p:txBody>
          </p:sp>
          <p:sp>
            <p:nvSpPr>
              <p:cNvPr id="755" name="任意多边形: 形状 754">
                <a:extLst>
                  <a:ext uri="{FF2B5EF4-FFF2-40B4-BE49-F238E27FC236}">
                    <a16:creationId xmlns:a16="http://schemas.microsoft.com/office/drawing/2014/main" id="{B6572799-CF66-F1EE-7877-C3FB64E64024}"/>
                  </a:ext>
                </a:extLst>
              </p:cNvPr>
              <p:cNvSpPr/>
              <p:nvPr/>
            </p:nvSpPr>
            <p:spPr>
              <a:xfrm>
                <a:off x="7416346" y="4863789"/>
                <a:ext cx="43950" cy="48845"/>
              </a:xfrm>
              <a:custGeom>
                <a:avLst/>
                <a:gdLst>
                  <a:gd name="connsiteX0" fmla="*/ 43951 w 43950"/>
                  <a:gd name="connsiteY0" fmla="*/ 24423 h 48845"/>
                  <a:gd name="connsiteX1" fmla="*/ 21975 w 43950"/>
                  <a:gd name="connsiteY1" fmla="*/ 48846 h 48845"/>
                  <a:gd name="connsiteX2" fmla="*/ 0 w 43950"/>
                  <a:gd name="connsiteY2" fmla="*/ 24423 h 48845"/>
                  <a:gd name="connsiteX3" fmla="*/ 21975 w 43950"/>
                  <a:gd name="connsiteY3" fmla="*/ 0 h 48845"/>
                  <a:gd name="connsiteX4" fmla="*/ 43951 w 43950"/>
                  <a:gd name="connsiteY4" fmla="*/ 24423 h 48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0" h="48845">
                    <a:moveTo>
                      <a:pt x="43951" y="24423"/>
                    </a:moveTo>
                    <a:cubicBezTo>
                      <a:pt x="43951" y="37911"/>
                      <a:pt x="34112" y="48846"/>
                      <a:pt x="21975" y="48846"/>
                    </a:cubicBezTo>
                    <a:cubicBezTo>
                      <a:pt x="9839" y="48846"/>
                      <a:pt x="0" y="37911"/>
                      <a:pt x="0" y="24423"/>
                    </a:cubicBezTo>
                    <a:cubicBezTo>
                      <a:pt x="0" y="10935"/>
                      <a:pt x="9839" y="0"/>
                      <a:pt x="21975" y="0"/>
                    </a:cubicBezTo>
                    <a:cubicBezTo>
                      <a:pt x="34112" y="0"/>
                      <a:pt x="43951" y="10935"/>
                      <a:pt x="43951" y="24423"/>
                    </a:cubicBezTo>
                    <a:close/>
                  </a:path>
                </a:pathLst>
              </a:custGeom>
              <a:solidFill>
                <a:srgbClr val="292C36"/>
              </a:solidFill>
              <a:ln w="0" cap="flat">
                <a:noFill/>
                <a:prstDash val="solid"/>
                <a:miter/>
              </a:ln>
            </p:spPr>
            <p:txBody>
              <a:bodyPr rtlCol="0" anchor="ctr"/>
              <a:lstStyle/>
              <a:p>
                <a:endParaRPr lang="zh-CN" altLang="en-US"/>
              </a:p>
            </p:txBody>
          </p:sp>
          <p:sp>
            <p:nvSpPr>
              <p:cNvPr id="756" name="任意多边形: 形状 755">
                <a:extLst>
                  <a:ext uri="{FF2B5EF4-FFF2-40B4-BE49-F238E27FC236}">
                    <a16:creationId xmlns:a16="http://schemas.microsoft.com/office/drawing/2014/main" id="{F0F23666-22E3-71B3-1C7D-4AC3037A7D0F}"/>
                  </a:ext>
                </a:extLst>
              </p:cNvPr>
              <p:cNvSpPr/>
              <p:nvPr/>
            </p:nvSpPr>
            <p:spPr>
              <a:xfrm>
                <a:off x="7420136" y="4868000"/>
                <a:ext cx="36371" cy="40424"/>
              </a:xfrm>
              <a:custGeom>
                <a:avLst/>
                <a:gdLst>
                  <a:gd name="connsiteX0" fmla="*/ 36371 w 36371"/>
                  <a:gd name="connsiteY0" fmla="*/ 20212 h 40424"/>
                  <a:gd name="connsiteX1" fmla="*/ 18186 w 36371"/>
                  <a:gd name="connsiteY1" fmla="*/ 40424 h 40424"/>
                  <a:gd name="connsiteX2" fmla="*/ 0 w 36371"/>
                  <a:gd name="connsiteY2" fmla="*/ 20212 h 40424"/>
                  <a:gd name="connsiteX3" fmla="*/ 18186 w 36371"/>
                  <a:gd name="connsiteY3" fmla="*/ 0 h 40424"/>
                  <a:gd name="connsiteX4" fmla="*/ 36371 w 36371"/>
                  <a:gd name="connsiteY4" fmla="*/ 20212 h 40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1" h="40424">
                    <a:moveTo>
                      <a:pt x="36371" y="20212"/>
                    </a:moveTo>
                    <a:cubicBezTo>
                      <a:pt x="36371" y="31375"/>
                      <a:pt x="28229" y="40424"/>
                      <a:pt x="18186" y="40424"/>
                    </a:cubicBezTo>
                    <a:cubicBezTo>
                      <a:pt x="8142" y="40424"/>
                      <a:pt x="0" y="31375"/>
                      <a:pt x="0" y="20212"/>
                    </a:cubicBezTo>
                    <a:cubicBezTo>
                      <a:pt x="0" y="9049"/>
                      <a:pt x="8142" y="0"/>
                      <a:pt x="18186" y="0"/>
                    </a:cubicBezTo>
                    <a:cubicBezTo>
                      <a:pt x="28229" y="0"/>
                      <a:pt x="36371" y="9049"/>
                      <a:pt x="36371" y="20212"/>
                    </a:cubicBezTo>
                    <a:close/>
                  </a:path>
                </a:pathLst>
              </a:custGeom>
              <a:solidFill>
                <a:srgbClr val="1D1F26"/>
              </a:solidFill>
              <a:ln w="0" cap="flat">
                <a:noFill/>
                <a:prstDash val="solid"/>
                <a:miter/>
              </a:ln>
            </p:spPr>
            <p:txBody>
              <a:bodyPr rtlCol="0" anchor="ctr"/>
              <a:lstStyle/>
              <a:p>
                <a:endParaRPr lang="zh-CN" altLang="en-US"/>
              </a:p>
            </p:txBody>
          </p:sp>
          <p:sp>
            <p:nvSpPr>
              <p:cNvPr id="757" name="任意多边形: 形状 756">
                <a:extLst>
                  <a:ext uri="{FF2B5EF4-FFF2-40B4-BE49-F238E27FC236}">
                    <a16:creationId xmlns:a16="http://schemas.microsoft.com/office/drawing/2014/main" id="{B6793F7E-9840-7D05-86EF-1C06CE5A9D16}"/>
                  </a:ext>
                </a:extLst>
              </p:cNvPr>
              <p:cNvSpPr/>
              <p:nvPr/>
            </p:nvSpPr>
            <p:spPr>
              <a:xfrm>
                <a:off x="7430479" y="4879501"/>
                <a:ext cx="15685" cy="17422"/>
              </a:xfrm>
              <a:custGeom>
                <a:avLst/>
                <a:gdLst>
                  <a:gd name="connsiteX0" fmla="*/ 15685 w 15685"/>
                  <a:gd name="connsiteY0" fmla="*/ 8711 h 17422"/>
                  <a:gd name="connsiteX1" fmla="*/ 7843 w 15685"/>
                  <a:gd name="connsiteY1" fmla="*/ 17422 h 17422"/>
                  <a:gd name="connsiteX2" fmla="*/ 0 w 15685"/>
                  <a:gd name="connsiteY2" fmla="*/ 8711 h 17422"/>
                  <a:gd name="connsiteX3" fmla="*/ 7843 w 15685"/>
                  <a:gd name="connsiteY3" fmla="*/ 0 h 17422"/>
                  <a:gd name="connsiteX4" fmla="*/ 15685 w 15685"/>
                  <a:gd name="connsiteY4" fmla="*/ 8711 h 1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 h="17422">
                    <a:moveTo>
                      <a:pt x="15685" y="8711"/>
                    </a:moveTo>
                    <a:cubicBezTo>
                      <a:pt x="15685" y="13522"/>
                      <a:pt x="12174" y="17422"/>
                      <a:pt x="7843" y="17422"/>
                    </a:cubicBezTo>
                    <a:cubicBezTo>
                      <a:pt x="3511" y="17422"/>
                      <a:pt x="0" y="13522"/>
                      <a:pt x="0" y="8711"/>
                    </a:cubicBezTo>
                    <a:cubicBezTo>
                      <a:pt x="0" y="3900"/>
                      <a:pt x="3511" y="0"/>
                      <a:pt x="7843" y="0"/>
                    </a:cubicBezTo>
                    <a:cubicBezTo>
                      <a:pt x="12174" y="0"/>
                      <a:pt x="15685" y="3900"/>
                      <a:pt x="15685" y="8711"/>
                    </a:cubicBezTo>
                    <a:close/>
                  </a:path>
                </a:pathLst>
              </a:custGeom>
              <a:solidFill>
                <a:srgbClr val="292C36"/>
              </a:solidFill>
              <a:ln w="0" cap="flat">
                <a:noFill/>
                <a:prstDash val="solid"/>
                <a:miter/>
              </a:ln>
            </p:spPr>
            <p:txBody>
              <a:bodyPr rtlCol="0" anchor="ctr"/>
              <a:lstStyle/>
              <a:p>
                <a:endParaRPr lang="zh-CN" altLang="en-US"/>
              </a:p>
            </p:txBody>
          </p:sp>
          <p:sp>
            <p:nvSpPr>
              <p:cNvPr id="758" name="任意多边形: 形状 757">
                <a:extLst>
                  <a:ext uri="{FF2B5EF4-FFF2-40B4-BE49-F238E27FC236}">
                    <a16:creationId xmlns:a16="http://schemas.microsoft.com/office/drawing/2014/main" id="{E627A183-AC33-9D8C-189A-518C818CC332}"/>
                  </a:ext>
                </a:extLst>
              </p:cNvPr>
              <p:cNvSpPr/>
              <p:nvPr/>
            </p:nvSpPr>
            <p:spPr>
              <a:xfrm>
                <a:off x="7454823" y="4470942"/>
                <a:ext cx="242545" cy="327841"/>
              </a:xfrm>
              <a:custGeom>
                <a:avLst/>
                <a:gdLst>
                  <a:gd name="connsiteX0" fmla="*/ 27923 w 242545"/>
                  <a:gd name="connsiteY0" fmla="*/ 26 h 327841"/>
                  <a:gd name="connsiteX1" fmla="*/ 141669 w 242545"/>
                  <a:gd name="connsiteY1" fmla="*/ 26 h 327841"/>
                  <a:gd name="connsiteX2" fmla="*/ 160592 w 242545"/>
                  <a:gd name="connsiteY2" fmla="*/ 8211 h 327841"/>
                  <a:gd name="connsiteX3" fmla="*/ 198595 w 242545"/>
                  <a:gd name="connsiteY3" fmla="*/ 47030 h 327841"/>
                  <a:gd name="connsiteX4" fmla="*/ 207332 w 242545"/>
                  <a:gd name="connsiteY4" fmla="*/ 65295 h 327841"/>
                  <a:gd name="connsiteX5" fmla="*/ 242546 w 242545"/>
                  <a:gd name="connsiteY5" fmla="*/ 326263 h 327841"/>
                  <a:gd name="connsiteX6" fmla="*/ 232992 w 242545"/>
                  <a:gd name="connsiteY6" fmla="*/ 327842 h 327841"/>
                  <a:gd name="connsiteX7" fmla="*/ 197779 w 242545"/>
                  <a:gd name="connsiteY7" fmla="*/ 66874 h 327841"/>
                  <a:gd name="connsiteX8" fmla="*/ 192068 w 242545"/>
                  <a:gd name="connsiteY8" fmla="*/ 54899 h 327841"/>
                  <a:gd name="connsiteX9" fmla="*/ 154065 w 242545"/>
                  <a:gd name="connsiteY9" fmla="*/ 16080 h 327841"/>
                  <a:gd name="connsiteX10" fmla="*/ 141669 w 242545"/>
                  <a:gd name="connsiteY10" fmla="*/ 10711 h 327841"/>
                  <a:gd name="connsiteX11" fmla="*/ 27950 w 242545"/>
                  <a:gd name="connsiteY11" fmla="*/ 10711 h 327841"/>
                  <a:gd name="connsiteX12" fmla="*/ 27871 w 242545"/>
                  <a:gd name="connsiteY12" fmla="*/ 10711 h 327841"/>
                  <a:gd name="connsiteX13" fmla="*/ 20528 w 242545"/>
                  <a:gd name="connsiteY13" fmla="*/ 19133 h 327841"/>
                  <a:gd name="connsiteX14" fmla="*/ 20528 w 242545"/>
                  <a:gd name="connsiteY14" fmla="*/ 260863 h 327841"/>
                  <a:gd name="connsiteX15" fmla="*/ 0 w 242545"/>
                  <a:gd name="connsiteY15" fmla="*/ 260863 h 327841"/>
                  <a:gd name="connsiteX16" fmla="*/ 0 w 242545"/>
                  <a:gd name="connsiteY16" fmla="*/ 31055 h 327841"/>
                  <a:gd name="connsiteX17" fmla="*/ 27950 w 242545"/>
                  <a:gd name="connsiteY17" fmla="*/ 0 h 32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45" h="327841">
                    <a:moveTo>
                      <a:pt x="27923" y="26"/>
                    </a:moveTo>
                    <a:lnTo>
                      <a:pt x="141669" y="26"/>
                    </a:lnTo>
                    <a:cubicBezTo>
                      <a:pt x="148696" y="26"/>
                      <a:pt x="155407" y="2948"/>
                      <a:pt x="160592" y="8211"/>
                    </a:cubicBezTo>
                    <a:lnTo>
                      <a:pt x="198595" y="47030"/>
                    </a:lnTo>
                    <a:cubicBezTo>
                      <a:pt x="203279" y="51820"/>
                      <a:pt x="206385" y="58294"/>
                      <a:pt x="207332" y="65295"/>
                    </a:cubicBezTo>
                    <a:lnTo>
                      <a:pt x="242546" y="326263"/>
                    </a:lnTo>
                    <a:lnTo>
                      <a:pt x="232992" y="327842"/>
                    </a:lnTo>
                    <a:lnTo>
                      <a:pt x="197779" y="66874"/>
                    </a:lnTo>
                    <a:cubicBezTo>
                      <a:pt x="197174" y="62294"/>
                      <a:pt x="195121" y="58057"/>
                      <a:pt x="192068" y="54899"/>
                    </a:cubicBezTo>
                    <a:lnTo>
                      <a:pt x="154065" y="16080"/>
                    </a:lnTo>
                    <a:cubicBezTo>
                      <a:pt x="150696" y="12633"/>
                      <a:pt x="146275" y="10711"/>
                      <a:pt x="141669" y="10711"/>
                    </a:cubicBezTo>
                    <a:lnTo>
                      <a:pt x="27950" y="10711"/>
                    </a:lnTo>
                    <a:cubicBezTo>
                      <a:pt x="27950" y="10711"/>
                      <a:pt x="27897" y="10711"/>
                      <a:pt x="27871" y="10711"/>
                    </a:cubicBezTo>
                    <a:cubicBezTo>
                      <a:pt x="23765" y="10711"/>
                      <a:pt x="20528" y="14580"/>
                      <a:pt x="20528" y="19133"/>
                    </a:cubicBezTo>
                    <a:lnTo>
                      <a:pt x="20528" y="260863"/>
                    </a:lnTo>
                    <a:lnTo>
                      <a:pt x="0" y="260863"/>
                    </a:lnTo>
                    <a:lnTo>
                      <a:pt x="0" y="31055"/>
                    </a:lnTo>
                    <a:cubicBezTo>
                      <a:pt x="0" y="13896"/>
                      <a:pt x="12527" y="0"/>
                      <a:pt x="27950" y="0"/>
                    </a:cubicBezTo>
                    <a:close/>
                  </a:path>
                </a:pathLst>
              </a:custGeom>
              <a:solidFill>
                <a:srgbClr val="1D1F26"/>
              </a:solidFill>
              <a:ln w="0" cap="flat">
                <a:noFill/>
                <a:prstDash val="solid"/>
                <a:miter/>
              </a:ln>
            </p:spPr>
            <p:txBody>
              <a:bodyPr rtlCol="0" anchor="ctr"/>
              <a:lstStyle/>
              <a:p>
                <a:endParaRPr lang="zh-CN" altLang="en-US"/>
              </a:p>
            </p:txBody>
          </p:sp>
          <p:sp>
            <p:nvSpPr>
              <p:cNvPr id="759" name="任意多边形: 形状 758">
                <a:extLst>
                  <a:ext uri="{FF2B5EF4-FFF2-40B4-BE49-F238E27FC236}">
                    <a16:creationId xmlns:a16="http://schemas.microsoft.com/office/drawing/2014/main" id="{9F2FEBCF-544A-7EC8-6C4D-06D55284EEA5}"/>
                  </a:ext>
                </a:extLst>
              </p:cNvPr>
              <p:cNvSpPr/>
              <p:nvPr/>
            </p:nvSpPr>
            <p:spPr>
              <a:xfrm>
                <a:off x="7408662" y="4724489"/>
                <a:ext cx="215622" cy="107298"/>
              </a:xfrm>
              <a:custGeom>
                <a:avLst/>
                <a:gdLst>
                  <a:gd name="connsiteX0" fmla="*/ 215622 w 215622"/>
                  <a:gd name="connsiteY0" fmla="*/ 107298 h 107298"/>
                  <a:gd name="connsiteX1" fmla="*/ 0 w 215622"/>
                  <a:gd name="connsiteY1" fmla="*/ 97850 h 107298"/>
                  <a:gd name="connsiteX2" fmla="*/ 0 w 215622"/>
                  <a:gd name="connsiteY2" fmla="*/ 44082 h 107298"/>
                  <a:gd name="connsiteX3" fmla="*/ 39661 w 215622"/>
                  <a:gd name="connsiteY3" fmla="*/ 0 h 107298"/>
                  <a:gd name="connsiteX4" fmla="*/ 116404 w 215622"/>
                  <a:gd name="connsiteY4" fmla="*/ 0 h 107298"/>
                  <a:gd name="connsiteX5" fmla="*/ 154275 w 215622"/>
                  <a:gd name="connsiteY5" fmla="*/ 20475 h 107298"/>
                  <a:gd name="connsiteX6" fmla="*/ 215596 w 215622"/>
                  <a:gd name="connsiteY6" fmla="*/ 107298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622" h="107298">
                    <a:moveTo>
                      <a:pt x="215622" y="107298"/>
                    </a:moveTo>
                    <a:lnTo>
                      <a:pt x="0" y="97850"/>
                    </a:lnTo>
                    <a:lnTo>
                      <a:pt x="0" y="44082"/>
                    </a:lnTo>
                    <a:cubicBezTo>
                      <a:pt x="0" y="19738"/>
                      <a:pt x="17765" y="0"/>
                      <a:pt x="39661" y="0"/>
                    </a:cubicBezTo>
                    <a:lnTo>
                      <a:pt x="116404" y="0"/>
                    </a:lnTo>
                    <a:cubicBezTo>
                      <a:pt x="131195" y="0"/>
                      <a:pt x="145143" y="7553"/>
                      <a:pt x="154275" y="20475"/>
                    </a:cubicBezTo>
                    <a:lnTo>
                      <a:pt x="215596" y="107298"/>
                    </a:lnTo>
                    <a:close/>
                  </a:path>
                </a:pathLst>
              </a:custGeom>
              <a:solidFill>
                <a:srgbClr val="FA8C0F"/>
              </a:solidFill>
              <a:ln w="0" cap="flat">
                <a:noFill/>
                <a:prstDash val="solid"/>
                <a:miter/>
              </a:ln>
            </p:spPr>
            <p:txBody>
              <a:bodyPr rtlCol="0" anchor="ctr"/>
              <a:lstStyle/>
              <a:p>
                <a:endParaRPr lang="zh-CN" altLang="en-US"/>
              </a:p>
            </p:txBody>
          </p:sp>
          <p:sp>
            <p:nvSpPr>
              <p:cNvPr id="760" name="任意多边形: 形状 759">
                <a:extLst>
                  <a:ext uri="{FF2B5EF4-FFF2-40B4-BE49-F238E27FC236}">
                    <a16:creationId xmlns:a16="http://schemas.microsoft.com/office/drawing/2014/main" id="{1C166C6D-61C2-7B2E-39E4-AED090EDE114}"/>
                  </a:ext>
                </a:extLst>
              </p:cNvPr>
              <p:cNvSpPr/>
              <p:nvPr/>
            </p:nvSpPr>
            <p:spPr>
              <a:xfrm>
                <a:off x="7441059" y="4746991"/>
                <a:ext cx="95297" cy="73084"/>
              </a:xfrm>
              <a:custGeom>
                <a:avLst/>
                <a:gdLst>
                  <a:gd name="connsiteX0" fmla="*/ 95297 w 95297"/>
                  <a:gd name="connsiteY0" fmla="*/ 73085 h 73084"/>
                  <a:gd name="connsiteX1" fmla="*/ 83849 w 95297"/>
                  <a:gd name="connsiteY1" fmla="*/ 0 h 73084"/>
                  <a:gd name="connsiteX2" fmla="*/ 0 w 95297"/>
                  <a:gd name="connsiteY2" fmla="*/ 0 h 73084"/>
                  <a:gd name="connsiteX3" fmla="*/ 0 w 95297"/>
                  <a:gd name="connsiteY3" fmla="*/ 73085 h 73084"/>
                  <a:gd name="connsiteX4" fmla="*/ 95297 w 95297"/>
                  <a:gd name="connsiteY4" fmla="*/ 73085 h 73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97" h="73084">
                    <a:moveTo>
                      <a:pt x="95297" y="73085"/>
                    </a:moveTo>
                    <a:lnTo>
                      <a:pt x="83849" y="0"/>
                    </a:lnTo>
                    <a:lnTo>
                      <a:pt x="0" y="0"/>
                    </a:lnTo>
                    <a:lnTo>
                      <a:pt x="0" y="73085"/>
                    </a:lnTo>
                    <a:lnTo>
                      <a:pt x="95297" y="73085"/>
                    </a:lnTo>
                    <a:close/>
                  </a:path>
                </a:pathLst>
              </a:custGeom>
              <a:solidFill>
                <a:srgbClr val="1D1F26"/>
              </a:solidFill>
              <a:ln w="0" cap="flat">
                <a:noFill/>
                <a:prstDash val="solid"/>
                <a:miter/>
              </a:ln>
            </p:spPr>
            <p:txBody>
              <a:bodyPr rtlCol="0" anchor="ctr"/>
              <a:lstStyle/>
              <a:p>
                <a:endParaRPr lang="zh-CN" altLang="en-US"/>
              </a:p>
            </p:txBody>
          </p:sp>
          <p:sp>
            <p:nvSpPr>
              <p:cNvPr id="761" name="任意多边形: 形状 760">
                <a:extLst>
                  <a:ext uri="{FF2B5EF4-FFF2-40B4-BE49-F238E27FC236}">
                    <a16:creationId xmlns:a16="http://schemas.microsoft.com/office/drawing/2014/main" id="{7E6DD78C-D031-DFC3-C4DF-C427E1445A64}"/>
                  </a:ext>
                </a:extLst>
              </p:cNvPr>
              <p:cNvSpPr/>
              <p:nvPr/>
            </p:nvSpPr>
            <p:spPr>
              <a:xfrm>
                <a:off x="7409846" y="4613186"/>
                <a:ext cx="157968" cy="133777"/>
              </a:xfrm>
              <a:custGeom>
                <a:avLst/>
                <a:gdLst>
                  <a:gd name="connsiteX0" fmla="*/ 0 w 157968"/>
                  <a:gd name="connsiteY0" fmla="*/ 4 h 133777"/>
                  <a:gd name="connsiteX1" fmla="*/ 59821 w 157968"/>
                  <a:gd name="connsiteY1" fmla="*/ 4 h 133777"/>
                  <a:gd name="connsiteX2" fmla="*/ 59821 w 157968"/>
                  <a:gd name="connsiteY2" fmla="*/ 4 h 133777"/>
                  <a:gd name="connsiteX3" fmla="*/ 68427 w 157968"/>
                  <a:gd name="connsiteY3" fmla="*/ 4636 h 133777"/>
                  <a:gd name="connsiteX4" fmla="*/ 88428 w 157968"/>
                  <a:gd name="connsiteY4" fmla="*/ 105328 h 133777"/>
                  <a:gd name="connsiteX5" fmla="*/ 137827 w 157968"/>
                  <a:gd name="connsiteY5" fmla="*/ 105328 h 133777"/>
                  <a:gd name="connsiteX6" fmla="*/ 156986 w 157968"/>
                  <a:gd name="connsiteY6" fmla="*/ 112513 h 133777"/>
                  <a:gd name="connsiteX7" fmla="*/ 145222 w 157968"/>
                  <a:gd name="connsiteY7" fmla="*/ 133778 h 133777"/>
                  <a:gd name="connsiteX8" fmla="*/ 63610 w 157968"/>
                  <a:gd name="connsiteY8" fmla="*/ 133778 h 133777"/>
                  <a:gd name="connsiteX9" fmla="*/ 62584 w 157968"/>
                  <a:gd name="connsiteY9" fmla="*/ 120408 h 133777"/>
                  <a:gd name="connsiteX10" fmla="*/ 25344 w 157968"/>
                  <a:gd name="connsiteY10" fmla="*/ 120408 h 133777"/>
                  <a:gd name="connsiteX11" fmla="*/ 0 w 157968"/>
                  <a:gd name="connsiteY11" fmla="*/ 4 h 13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968" h="133777">
                    <a:moveTo>
                      <a:pt x="0" y="4"/>
                    </a:moveTo>
                    <a:lnTo>
                      <a:pt x="59821" y="4"/>
                    </a:lnTo>
                    <a:cubicBezTo>
                      <a:pt x="59821" y="4"/>
                      <a:pt x="59821" y="4"/>
                      <a:pt x="59821" y="4"/>
                    </a:cubicBezTo>
                    <a:cubicBezTo>
                      <a:pt x="62110" y="-75"/>
                      <a:pt x="65031" y="1004"/>
                      <a:pt x="68427" y="4636"/>
                    </a:cubicBezTo>
                    <a:cubicBezTo>
                      <a:pt x="83138" y="25006"/>
                      <a:pt x="85480" y="91353"/>
                      <a:pt x="88428" y="105328"/>
                    </a:cubicBezTo>
                    <a:lnTo>
                      <a:pt x="137827" y="105328"/>
                    </a:lnTo>
                    <a:cubicBezTo>
                      <a:pt x="147696" y="105354"/>
                      <a:pt x="154196" y="107144"/>
                      <a:pt x="156986" y="112513"/>
                    </a:cubicBezTo>
                    <a:cubicBezTo>
                      <a:pt x="161513" y="121224"/>
                      <a:pt x="149143" y="133778"/>
                      <a:pt x="145222" y="133778"/>
                    </a:cubicBezTo>
                    <a:lnTo>
                      <a:pt x="63610" y="133778"/>
                    </a:lnTo>
                    <a:lnTo>
                      <a:pt x="62584" y="120408"/>
                    </a:lnTo>
                    <a:lnTo>
                      <a:pt x="25344" y="120408"/>
                    </a:lnTo>
                    <a:lnTo>
                      <a:pt x="0" y="4"/>
                    </a:lnTo>
                    <a:close/>
                  </a:path>
                </a:pathLst>
              </a:custGeom>
              <a:solidFill>
                <a:srgbClr val="1D1F26"/>
              </a:solidFill>
              <a:ln w="0" cap="flat">
                <a:noFill/>
                <a:prstDash val="solid"/>
                <a:miter/>
              </a:ln>
            </p:spPr>
            <p:txBody>
              <a:bodyPr rtlCol="0" anchor="ctr"/>
              <a:lstStyle/>
              <a:p>
                <a:endParaRPr lang="zh-CN" altLang="en-US"/>
              </a:p>
            </p:txBody>
          </p:sp>
          <p:sp>
            <p:nvSpPr>
              <p:cNvPr id="762" name="任意多边形: 形状 761">
                <a:extLst>
                  <a:ext uri="{FF2B5EF4-FFF2-40B4-BE49-F238E27FC236}">
                    <a16:creationId xmlns:a16="http://schemas.microsoft.com/office/drawing/2014/main" id="{28058255-027A-3C50-EA91-749581E7535A}"/>
                  </a:ext>
                </a:extLst>
              </p:cNvPr>
              <p:cNvSpPr/>
              <p:nvPr/>
            </p:nvSpPr>
            <p:spPr>
              <a:xfrm>
                <a:off x="7398477" y="4746991"/>
                <a:ext cx="95297" cy="73084"/>
              </a:xfrm>
              <a:custGeom>
                <a:avLst/>
                <a:gdLst>
                  <a:gd name="connsiteX0" fmla="*/ 95297 w 95297"/>
                  <a:gd name="connsiteY0" fmla="*/ 73085 h 73084"/>
                  <a:gd name="connsiteX1" fmla="*/ 83849 w 95297"/>
                  <a:gd name="connsiteY1" fmla="*/ 0 h 73084"/>
                  <a:gd name="connsiteX2" fmla="*/ 0 w 95297"/>
                  <a:gd name="connsiteY2" fmla="*/ 0 h 73084"/>
                  <a:gd name="connsiteX3" fmla="*/ 0 w 95297"/>
                  <a:gd name="connsiteY3" fmla="*/ 73085 h 73084"/>
                  <a:gd name="connsiteX4" fmla="*/ 95297 w 95297"/>
                  <a:gd name="connsiteY4" fmla="*/ 73085 h 73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97" h="73084">
                    <a:moveTo>
                      <a:pt x="95297" y="73085"/>
                    </a:moveTo>
                    <a:lnTo>
                      <a:pt x="83849" y="0"/>
                    </a:lnTo>
                    <a:lnTo>
                      <a:pt x="0" y="0"/>
                    </a:lnTo>
                    <a:lnTo>
                      <a:pt x="0" y="73085"/>
                    </a:lnTo>
                    <a:lnTo>
                      <a:pt x="95297" y="73085"/>
                    </a:lnTo>
                    <a:close/>
                  </a:path>
                </a:pathLst>
              </a:custGeom>
              <a:solidFill>
                <a:srgbClr val="292C36"/>
              </a:solidFill>
              <a:ln w="0" cap="flat">
                <a:noFill/>
                <a:prstDash val="solid"/>
                <a:miter/>
              </a:ln>
            </p:spPr>
            <p:txBody>
              <a:bodyPr rtlCol="0" anchor="ctr"/>
              <a:lstStyle/>
              <a:p>
                <a:endParaRPr lang="zh-CN" altLang="en-US"/>
              </a:p>
            </p:txBody>
          </p:sp>
          <p:sp>
            <p:nvSpPr>
              <p:cNvPr id="763" name="任意多边形: 形状 762">
                <a:extLst>
                  <a:ext uri="{FF2B5EF4-FFF2-40B4-BE49-F238E27FC236}">
                    <a16:creationId xmlns:a16="http://schemas.microsoft.com/office/drawing/2014/main" id="{AD897EE7-C2E7-30F0-68C9-0C8F14AB03EF}"/>
                  </a:ext>
                </a:extLst>
              </p:cNvPr>
              <p:cNvSpPr/>
              <p:nvPr/>
            </p:nvSpPr>
            <p:spPr>
              <a:xfrm>
                <a:off x="7478799" y="4635640"/>
                <a:ext cx="23002" cy="53241"/>
              </a:xfrm>
              <a:custGeom>
                <a:avLst/>
                <a:gdLst>
                  <a:gd name="connsiteX0" fmla="*/ 10948 w 23002"/>
                  <a:gd name="connsiteY0" fmla="*/ 53241 h 53241"/>
                  <a:gd name="connsiteX1" fmla="*/ 6343 w 23002"/>
                  <a:gd name="connsiteY1" fmla="*/ 47083 h 53241"/>
                  <a:gd name="connsiteX2" fmla="*/ 15343 w 23002"/>
                  <a:gd name="connsiteY2" fmla="*/ 39266 h 53241"/>
                  <a:gd name="connsiteX3" fmla="*/ 11317 w 23002"/>
                  <a:gd name="connsiteY3" fmla="*/ 10422 h 53241"/>
                  <a:gd name="connsiteX4" fmla="*/ 0 w 23002"/>
                  <a:gd name="connsiteY4" fmla="*/ 7606 h 53241"/>
                  <a:gd name="connsiteX5" fmla="*/ 1237 w 23002"/>
                  <a:gd name="connsiteY5" fmla="*/ 0 h 53241"/>
                  <a:gd name="connsiteX6" fmla="*/ 17054 w 23002"/>
                  <a:gd name="connsiteY6" fmla="*/ 5185 h 53241"/>
                  <a:gd name="connsiteX7" fmla="*/ 22844 w 23002"/>
                  <a:gd name="connsiteY7" fmla="*/ 41109 h 53241"/>
                  <a:gd name="connsiteX8" fmla="*/ 10975 w 23002"/>
                  <a:gd name="connsiteY8" fmla="*/ 53241 h 53241"/>
                  <a:gd name="connsiteX9" fmla="*/ 11554 w 23002"/>
                  <a:gd name="connsiteY9" fmla="*/ 10553 h 53241"/>
                  <a:gd name="connsiteX10" fmla="*/ 11554 w 23002"/>
                  <a:gd name="connsiteY10" fmla="*/ 10553 h 5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02" h="53241">
                    <a:moveTo>
                      <a:pt x="10948" y="53241"/>
                    </a:moveTo>
                    <a:lnTo>
                      <a:pt x="6343" y="47083"/>
                    </a:lnTo>
                    <a:cubicBezTo>
                      <a:pt x="10317" y="44109"/>
                      <a:pt x="14343" y="40582"/>
                      <a:pt x="15343" y="39266"/>
                    </a:cubicBezTo>
                    <a:cubicBezTo>
                      <a:pt x="15817" y="34713"/>
                      <a:pt x="13238" y="14449"/>
                      <a:pt x="11317" y="10422"/>
                    </a:cubicBezTo>
                    <a:cubicBezTo>
                      <a:pt x="9790" y="9632"/>
                      <a:pt x="4737" y="8369"/>
                      <a:pt x="0" y="7606"/>
                    </a:cubicBezTo>
                    <a:lnTo>
                      <a:pt x="1237" y="0"/>
                    </a:lnTo>
                    <a:cubicBezTo>
                      <a:pt x="9896" y="1421"/>
                      <a:pt x="15212" y="3158"/>
                      <a:pt x="17054" y="5185"/>
                    </a:cubicBezTo>
                    <a:cubicBezTo>
                      <a:pt x="21081" y="9659"/>
                      <a:pt x="23686" y="36766"/>
                      <a:pt x="22844" y="41109"/>
                    </a:cubicBezTo>
                    <a:cubicBezTo>
                      <a:pt x="22633" y="42240"/>
                      <a:pt x="22107" y="44872"/>
                      <a:pt x="10975" y="53241"/>
                    </a:cubicBezTo>
                    <a:close/>
                    <a:moveTo>
                      <a:pt x="11554" y="10553"/>
                    </a:moveTo>
                    <a:lnTo>
                      <a:pt x="11554" y="10553"/>
                    </a:lnTo>
                    <a:close/>
                  </a:path>
                </a:pathLst>
              </a:custGeom>
              <a:solidFill>
                <a:srgbClr val="2F3440"/>
              </a:solidFill>
              <a:ln w="0" cap="flat">
                <a:noFill/>
                <a:prstDash val="solid"/>
                <a:miter/>
              </a:ln>
            </p:spPr>
            <p:txBody>
              <a:bodyPr rtlCol="0" anchor="ctr"/>
              <a:lstStyle/>
              <a:p>
                <a:endParaRPr lang="zh-CN" altLang="en-US"/>
              </a:p>
            </p:txBody>
          </p:sp>
          <p:sp>
            <p:nvSpPr>
              <p:cNvPr id="764" name="任意多边形: 形状 763">
                <a:extLst>
                  <a:ext uri="{FF2B5EF4-FFF2-40B4-BE49-F238E27FC236}">
                    <a16:creationId xmlns:a16="http://schemas.microsoft.com/office/drawing/2014/main" id="{D3CE1F3B-DC14-EA1B-4D19-6EE6401F7A79}"/>
                  </a:ext>
                </a:extLst>
              </p:cNvPr>
              <p:cNvSpPr/>
              <p:nvPr/>
            </p:nvSpPr>
            <p:spPr>
              <a:xfrm>
                <a:off x="7597974" y="4643138"/>
                <a:ext cx="21440" cy="15432"/>
              </a:xfrm>
              <a:custGeom>
                <a:avLst/>
                <a:gdLst>
                  <a:gd name="connsiteX0" fmla="*/ 19310 w 21440"/>
                  <a:gd name="connsiteY0" fmla="*/ 2739 h 15432"/>
                  <a:gd name="connsiteX1" fmla="*/ 13678 w 21440"/>
                  <a:gd name="connsiteY1" fmla="*/ 1397 h 15432"/>
                  <a:gd name="connsiteX2" fmla="*/ 2650 w 21440"/>
                  <a:gd name="connsiteY2" fmla="*/ 160 h 15432"/>
                  <a:gd name="connsiteX3" fmla="*/ 334 w 21440"/>
                  <a:gd name="connsiteY3" fmla="*/ 10161 h 15432"/>
                  <a:gd name="connsiteX4" fmla="*/ 334 w 21440"/>
                  <a:gd name="connsiteY4" fmla="*/ 10608 h 15432"/>
                  <a:gd name="connsiteX5" fmla="*/ 18862 w 21440"/>
                  <a:gd name="connsiteY5" fmla="*/ 14582 h 15432"/>
                  <a:gd name="connsiteX6" fmla="*/ 19336 w 21440"/>
                  <a:gd name="connsiteY6" fmla="*/ 2739 h 1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40" h="15432">
                    <a:moveTo>
                      <a:pt x="19310" y="2739"/>
                    </a:moveTo>
                    <a:cubicBezTo>
                      <a:pt x="16836" y="2055"/>
                      <a:pt x="15362" y="3476"/>
                      <a:pt x="13678" y="1397"/>
                    </a:cubicBezTo>
                    <a:cubicBezTo>
                      <a:pt x="11993" y="-656"/>
                      <a:pt x="4729" y="160"/>
                      <a:pt x="2650" y="160"/>
                    </a:cubicBezTo>
                    <a:cubicBezTo>
                      <a:pt x="545" y="160"/>
                      <a:pt x="-613" y="9187"/>
                      <a:pt x="334" y="10161"/>
                    </a:cubicBezTo>
                    <a:lnTo>
                      <a:pt x="334" y="10608"/>
                    </a:lnTo>
                    <a:cubicBezTo>
                      <a:pt x="6756" y="13556"/>
                      <a:pt x="15099" y="17082"/>
                      <a:pt x="18862" y="14582"/>
                    </a:cubicBezTo>
                    <a:cubicBezTo>
                      <a:pt x="22652" y="12082"/>
                      <a:pt x="21783" y="3423"/>
                      <a:pt x="19336" y="2739"/>
                    </a:cubicBezTo>
                    <a:close/>
                  </a:path>
                </a:pathLst>
              </a:custGeom>
              <a:solidFill>
                <a:srgbClr val="FFA794"/>
              </a:solidFill>
              <a:ln w="0" cap="flat">
                <a:noFill/>
                <a:prstDash val="solid"/>
                <a:miter/>
              </a:ln>
            </p:spPr>
            <p:txBody>
              <a:bodyPr rtlCol="0" anchor="ctr"/>
              <a:lstStyle/>
              <a:p>
                <a:endParaRPr lang="zh-CN" altLang="en-US"/>
              </a:p>
            </p:txBody>
          </p:sp>
          <p:sp>
            <p:nvSpPr>
              <p:cNvPr id="765" name="任意多边形: 形状 764">
                <a:extLst>
                  <a:ext uri="{FF2B5EF4-FFF2-40B4-BE49-F238E27FC236}">
                    <a16:creationId xmlns:a16="http://schemas.microsoft.com/office/drawing/2014/main" id="{06D472EB-3406-1F18-AA62-6675DD13AC02}"/>
                  </a:ext>
                </a:extLst>
              </p:cNvPr>
              <p:cNvSpPr/>
              <p:nvPr/>
            </p:nvSpPr>
            <p:spPr>
              <a:xfrm>
                <a:off x="7508830" y="4572111"/>
                <a:ext cx="96605" cy="83980"/>
              </a:xfrm>
              <a:custGeom>
                <a:avLst/>
                <a:gdLst>
                  <a:gd name="connsiteX0" fmla="*/ 12998 w 96605"/>
                  <a:gd name="connsiteY0" fmla="*/ 681 h 83980"/>
                  <a:gd name="connsiteX1" fmla="*/ 46712 w 96605"/>
                  <a:gd name="connsiteY1" fmla="*/ 54080 h 83980"/>
                  <a:gd name="connsiteX2" fmla="*/ 96242 w 96605"/>
                  <a:gd name="connsiteY2" fmla="*/ 70240 h 83980"/>
                  <a:gd name="connsiteX3" fmla="*/ 92005 w 96605"/>
                  <a:gd name="connsiteY3" fmla="*/ 83977 h 83980"/>
                  <a:gd name="connsiteX4" fmla="*/ 33869 w 96605"/>
                  <a:gd name="connsiteY4" fmla="*/ 74845 h 83980"/>
                  <a:gd name="connsiteX5" fmla="*/ 5156 w 96605"/>
                  <a:gd name="connsiteY5" fmla="*/ 32079 h 83980"/>
                  <a:gd name="connsiteX6" fmla="*/ 12998 w 96605"/>
                  <a:gd name="connsiteY6" fmla="*/ 655 h 8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05" h="83980">
                    <a:moveTo>
                      <a:pt x="12998" y="681"/>
                    </a:moveTo>
                    <a:cubicBezTo>
                      <a:pt x="28552" y="4971"/>
                      <a:pt x="43659" y="51606"/>
                      <a:pt x="46712" y="54080"/>
                    </a:cubicBezTo>
                    <a:cubicBezTo>
                      <a:pt x="50580" y="57239"/>
                      <a:pt x="94821" y="68660"/>
                      <a:pt x="96242" y="70240"/>
                    </a:cubicBezTo>
                    <a:cubicBezTo>
                      <a:pt x="97663" y="71819"/>
                      <a:pt x="94637" y="83767"/>
                      <a:pt x="92005" y="83977"/>
                    </a:cubicBezTo>
                    <a:cubicBezTo>
                      <a:pt x="90268" y="84109"/>
                      <a:pt x="45133" y="79530"/>
                      <a:pt x="33869" y="74845"/>
                    </a:cubicBezTo>
                    <a:cubicBezTo>
                      <a:pt x="22604" y="70161"/>
                      <a:pt x="9130" y="40132"/>
                      <a:pt x="5156" y="32079"/>
                    </a:cubicBezTo>
                    <a:cubicBezTo>
                      <a:pt x="-1187" y="19235"/>
                      <a:pt x="-4661" y="-4214"/>
                      <a:pt x="12998" y="655"/>
                    </a:cubicBezTo>
                    <a:close/>
                  </a:path>
                </a:pathLst>
              </a:custGeom>
              <a:solidFill>
                <a:srgbClr val="FF8733"/>
              </a:solidFill>
              <a:ln w="0" cap="flat">
                <a:noFill/>
                <a:prstDash val="solid"/>
                <a:miter/>
              </a:ln>
            </p:spPr>
            <p:txBody>
              <a:bodyPr rtlCol="0" anchor="ctr"/>
              <a:lstStyle/>
              <a:p>
                <a:endParaRPr lang="zh-CN" altLang="en-US"/>
              </a:p>
            </p:txBody>
          </p:sp>
          <p:sp>
            <p:nvSpPr>
              <p:cNvPr id="766" name="任意多边形: 形状 765">
                <a:extLst>
                  <a:ext uri="{FF2B5EF4-FFF2-40B4-BE49-F238E27FC236}">
                    <a16:creationId xmlns:a16="http://schemas.microsoft.com/office/drawing/2014/main" id="{7D6B10A1-A8A4-7C5B-2A61-462F8E95DFC5}"/>
                  </a:ext>
                </a:extLst>
              </p:cNvPr>
              <p:cNvSpPr/>
              <p:nvPr/>
            </p:nvSpPr>
            <p:spPr>
              <a:xfrm>
                <a:off x="7552844" y="4798544"/>
                <a:ext cx="35792" cy="18925"/>
              </a:xfrm>
              <a:custGeom>
                <a:avLst/>
                <a:gdLst>
                  <a:gd name="connsiteX0" fmla="*/ 2223 w 35792"/>
                  <a:gd name="connsiteY0" fmla="*/ 1293 h 18925"/>
                  <a:gd name="connsiteX1" fmla="*/ 750 w 35792"/>
                  <a:gd name="connsiteY1" fmla="*/ 18926 h 18925"/>
                  <a:gd name="connsiteX2" fmla="*/ 35042 w 35792"/>
                  <a:gd name="connsiteY2" fmla="*/ 18926 h 18925"/>
                  <a:gd name="connsiteX3" fmla="*/ 32305 w 35792"/>
                  <a:gd name="connsiteY3" fmla="*/ 11083 h 18925"/>
                  <a:gd name="connsiteX4" fmla="*/ 20014 w 35792"/>
                  <a:gd name="connsiteY4" fmla="*/ 4688 h 18925"/>
                  <a:gd name="connsiteX5" fmla="*/ 2223 w 35792"/>
                  <a:gd name="connsiteY5" fmla="*/ 1267 h 1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92" h="18925">
                    <a:moveTo>
                      <a:pt x="2223" y="1293"/>
                    </a:moveTo>
                    <a:cubicBezTo>
                      <a:pt x="2223" y="1293"/>
                      <a:pt x="-1566" y="18926"/>
                      <a:pt x="750" y="18926"/>
                    </a:cubicBezTo>
                    <a:lnTo>
                      <a:pt x="35042" y="18926"/>
                    </a:lnTo>
                    <a:cubicBezTo>
                      <a:pt x="37042" y="18926"/>
                      <a:pt x="34673" y="11715"/>
                      <a:pt x="32305" y="11083"/>
                    </a:cubicBezTo>
                    <a:cubicBezTo>
                      <a:pt x="29936" y="10478"/>
                      <a:pt x="20067" y="9030"/>
                      <a:pt x="20014" y="4688"/>
                    </a:cubicBezTo>
                    <a:cubicBezTo>
                      <a:pt x="19962" y="372"/>
                      <a:pt x="2776" y="-1418"/>
                      <a:pt x="2223" y="1267"/>
                    </a:cubicBezTo>
                    <a:close/>
                  </a:path>
                </a:pathLst>
              </a:custGeom>
              <a:solidFill>
                <a:srgbClr val="212845"/>
              </a:solidFill>
              <a:ln w="0" cap="flat">
                <a:noFill/>
                <a:prstDash val="solid"/>
                <a:miter/>
              </a:ln>
            </p:spPr>
            <p:txBody>
              <a:bodyPr rtlCol="0" anchor="ctr"/>
              <a:lstStyle/>
              <a:p>
                <a:endParaRPr lang="zh-CN" altLang="en-US"/>
              </a:p>
            </p:txBody>
          </p:sp>
          <p:sp>
            <p:nvSpPr>
              <p:cNvPr id="767" name="任意多边形: 形状 766">
                <a:extLst>
                  <a:ext uri="{FF2B5EF4-FFF2-40B4-BE49-F238E27FC236}">
                    <a16:creationId xmlns:a16="http://schemas.microsoft.com/office/drawing/2014/main" id="{7B7FE1DE-EEA3-AF2F-63D0-2BA176483F9E}"/>
                  </a:ext>
                </a:extLst>
              </p:cNvPr>
              <p:cNvSpPr/>
              <p:nvPr/>
            </p:nvSpPr>
            <p:spPr>
              <a:xfrm>
                <a:off x="7493165" y="4677354"/>
                <a:ext cx="101540" cy="127591"/>
              </a:xfrm>
              <a:custGeom>
                <a:avLst/>
                <a:gdLst>
                  <a:gd name="connsiteX0" fmla="*/ 135 w 101540"/>
                  <a:gd name="connsiteY0" fmla="*/ 8973 h 127591"/>
                  <a:gd name="connsiteX1" fmla="*/ 30058 w 101540"/>
                  <a:gd name="connsiteY1" fmla="*/ 44239 h 127591"/>
                  <a:gd name="connsiteX2" fmla="*/ 65587 w 101540"/>
                  <a:gd name="connsiteY2" fmla="*/ 51424 h 127591"/>
                  <a:gd name="connsiteX3" fmla="*/ 59218 w 101540"/>
                  <a:gd name="connsiteY3" fmla="*/ 123167 h 127591"/>
                  <a:gd name="connsiteX4" fmla="*/ 82931 w 101540"/>
                  <a:gd name="connsiteY4" fmla="*/ 126193 h 127591"/>
                  <a:gd name="connsiteX5" fmla="*/ 101327 w 101540"/>
                  <a:gd name="connsiteY5" fmla="*/ 33344 h 127591"/>
                  <a:gd name="connsiteX6" fmla="*/ 41743 w 101540"/>
                  <a:gd name="connsiteY6" fmla="*/ 1210 h 127591"/>
                  <a:gd name="connsiteX7" fmla="*/ 135 w 101540"/>
                  <a:gd name="connsiteY7" fmla="*/ 9000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40" h="127591">
                    <a:moveTo>
                      <a:pt x="135" y="8973"/>
                    </a:moveTo>
                    <a:cubicBezTo>
                      <a:pt x="-576" y="32317"/>
                      <a:pt x="477" y="46897"/>
                      <a:pt x="30058" y="44239"/>
                    </a:cubicBezTo>
                    <a:cubicBezTo>
                      <a:pt x="59613" y="41581"/>
                      <a:pt x="66561" y="45213"/>
                      <a:pt x="65587" y="51424"/>
                    </a:cubicBezTo>
                    <a:cubicBezTo>
                      <a:pt x="64614" y="57635"/>
                      <a:pt x="58455" y="115929"/>
                      <a:pt x="59218" y="123167"/>
                    </a:cubicBezTo>
                    <a:cubicBezTo>
                      <a:pt x="59508" y="125904"/>
                      <a:pt x="81878" y="129667"/>
                      <a:pt x="82931" y="126193"/>
                    </a:cubicBezTo>
                    <a:cubicBezTo>
                      <a:pt x="83984" y="122719"/>
                      <a:pt x="103801" y="44529"/>
                      <a:pt x="101327" y="33344"/>
                    </a:cubicBezTo>
                    <a:cubicBezTo>
                      <a:pt x="96379" y="10789"/>
                      <a:pt x="57139" y="3605"/>
                      <a:pt x="41743" y="1210"/>
                    </a:cubicBezTo>
                    <a:cubicBezTo>
                      <a:pt x="27769" y="-975"/>
                      <a:pt x="451" y="-1159"/>
                      <a:pt x="135" y="9000"/>
                    </a:cubicBezTo>
                    <a:close/>
                  </a:path>
                </a:pathLst>
              </a:custGeom>
              <a:solidFill>
                <a:srgbClr val="323D69"/>
              </a:solidFill>
              <a:ln w="0" cap="flat">
                <a:noFill/>
                <a:prstDash val="solid"/>
                <a:miter/>
              </a:ln>
            </p:spPr>
            <p:txBody>
              <a:bodyPr rtlCol="0" anchor="ctr"/>
              <a:lstStyle/>
              <a:p>
                <a:endParaRPr lang="zh-CN" altLang="en-US"/>
              </a:p>
            </p:txBody>
          </p:sp>
          <p:sp>
            <p:nvSpPr>
              <p:cNvPr id="768" name="任意多边形: 形状 767">
                <a:extLst>
                  <a:ext uri="{FF2B5EF4-FFF2-40B4-BE49-F238E27FC236}">
                    <a16:creationId xmlns:a16="http://schemas.microsoft.com/office/drawing/2014/main" id="{812972CC-5D0E-E8D9-AA65-B16AC4EA8CAC}"/>
                  </a:ext>
                </a:extLst>
              </p:cNvPr>
              <p:cNvSpPr/>
              <p:nvPr/>
            </p:nvSpPr>
            <p:spPr>
              <a:xfrm>
                <a:off x="7452236" y="4568526"/>
                <a:ext cx="76245" cy="119688"/>
              </a:xfrm>
              <a:custGeom>
                <a:avLst/>
                <a:gdLst>
                  <a:gd name="connsiteX0" fmla="*/ 7 w 76245"/>
                  <a:gd name="connsiteY0" fmla="*/ 12583 h 119688"/>
                  <a:gd name="connsiteX1" fmla="*/ 4139 w 76245"/>
                  <a:gd name="connsiteY1" fmla="*/ 117802 h 119688"/>
                  <a:gd name="connsiteX2" fmla="*/ 75250 w 76245"/>
                  <a:gd name="connsiteY2" fmla="*/ 111696 h 119688"/>
                  <a:gd name="connsiteX3" fmla="*/ 75250 w 76245"/>
                  <a:gd name="connsiteY3" fmla="*/ 8924 h 119688"/>
                  <a:gd name="connsiteX4" fmla="*/ 7 w 76245"/>
                  <a:gd name="connsiteY4" fmla="*/ 12583 h 11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5" h="119688">
                    <a:moveTo>
                      <a:pt x="7" y="12583"/>
                    </a:moveTo>
                    <a:cubicBezTo>
                      <a:pt x="1113" y="32268"/>
                      <a:pt x="4245" y="113038"/>
                      <a:pt x="4139" y="117802"/>
                    </a:cubicBezTo>
                    <a:cubicBezTo>
                      <a:pt x="4034" y="122565"/>
                      <a:pt x="75698" y="117486"/>
                      <a:pt x="75250" y="111696"/>
                    </a:cubicBezTo>
                    <a:cubicBezTo>
                      <a:pt x="74803" y="105906"/>
                      <a:pt x="77698" y="15004"/>
                      <a:pt x="75250" y="8924"/>
                    </a:cubicBezTo>
                    <a:cubicBezTo>
                      <a:pt x="70013" y="-4182"/>
                      <a:pt x="-835" y="-2761"/>
                      <a:pt x="7" y="12583"/>
                    </a:cubicBezTo>
                    <a:close/>
                  </a:path>
                </a:pathLst>
              </a:custGeom>
              <a:solidFill>
                <a:srgbClr val="FF8733"/>
              </a:solidFill>
              <a:ln w="0" cap="flat">
                <a:noFill/>
                <a:prstDash val="solid"/>
                <a:miter/>
              </a:ln>
            </p:spPr>
            <p:txBody>
              <a:bodyPr rtlCol="0" anchor="ctr"/>
              <a:lstStyle/>
              <a:p>
                <a:endParaRPr lang="zh-CN" altLang="en-US"/>
              </a:p>
            </p:txBody>
          </p:sp>
          <p:sp>
            <p:nvSpPr>
              <p:cNvPr id="769" name="任意多边形: 形状 768">
                <a:extLst>
                  <a:ext uri="{FF2B5EF4-FFF2-40B4-BE49-F238E27FC236}">
                    <a16:creationId xmlns:a16="http://schemas.microsoft.com/office/drawing/2014/main" id="{617317EC-8E9B-0334-35FE-5C4E541B2451}"/>
                  </a:ext>
                </a:extLst>
              </p:cNvPr>
              <p:cNvSpPr/>
              <p:nvPr/>
            </p:nvSpPr>
            <p:spPr>
              <a:xfrm>
                <a:off x="7455007" y="4612848"/>
                <a:ext cx="73165" cy="75520"/>
              </a:xfrm>
              <a:custGeom>
                <a:avLst/>
                <a:gdLst>
                  <a:gd name="connsiteX0" fmla="*/ 69348 w 73165"/>
                  <a:gd name="connsiteY0" fmla="*/ 0 h 75520"/>
                  <a:gd name="connsiteX1" fmla="*/ 32555 w 73165"/>
                  <a:gd name="connsiteY1" fmla="*/ 947 h 75520"/>
                  <a:gd name="connsiteX2" fmla="*/ 0 w 73165"/>
                  <a:gd name="connsiteY2" fmla="*/ 31924 h 75520"/>
                  <a:gd name="connsiteX3" fmla="*/ 1395 w 73165"/>
                  <a:gd name="connsiteY3" fmla="*/ 73480 h 75520"/>
                  <a:gd name="connsiteX4" fmla="*/ 73164 w 73165"/>
                  <a:gd name="connsiteY4" fmla="*/ 68137 h 75520"/>
                  <a:gd name="connsiteX5" fmla="*/ 73164 w 73165"/>
                  <a:gd name="connsiteY5" fmla="*/ 20633 h 75520"/>
                  <a:gd name="connsiteX6" fmla="*/ 69348 w 73165"/>
                  <a:gd name="connsiteY6" fmla="*/ 26 h 7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65" h="75520">
                    <a:moveTo>
                      <a:pt x="69348" y="0"/>
                    </a:moveTo>
                    <a:lnTo>
                      <a:pt x="32555" y="947"/>
                    </a:lnTo>
                    <a:cubicBezTo>
                      <a:pt x="32555" y="947"/>
                      <a:pt x="24476" y="26160"/>
                      <a:pt x="0" y="31924"/>
                    </a:cubicBezTo>
                    <a:cubicBezTo>
                      <a:pt x="816" y="52978"/>
                      <a:pt x="1447" y="71295"/>
                      <a:pt x="1395" y="73480"/>
                    </a:cubicBezTo>
                    <a:cubicBezTo>
                      <a:pt x="1290" y="78243"/>
                      <a:pt x="73611" y="73927"/>
                      <a:pt x="73164" y="68137"/>
                    </a:cubicBezTo>
                    <a:cubicBezTo>
                      <a:pt x="72953" y="65426"/>
                      <a:pt x="72795" y="43240"/>
                      <a:pt x="73164" y="20633"/>
                    </a:cubicBezTo>
                    <a:cubicBezTo>
                      <a:pt x="71611" y="11132"/>
                      <a:pt x="69348" y="26"/>
                      <a:pt x="69348" y="26"/>
                    </a:cubicBezTo>
                    <a:close/>
                  </a:path>
                </a:pathLst>
              </a:custGeom>
              <a:solidFill>
                <a:srgbClr val="323D69"/>
              </a:solidFill>
              <a:ln w="0" cap="flat">
                <a:noFill/>
                <a:prstDash val="solid"/>
                <a:miter/>
              </a:ln>
            </p:spPr>
            <p:txBody>
              <a:bodyPr rtlCol="0" anchor="ctr"/>
              <a:lstStyle/>
              <a:p>
                <a:endParaRPr lang="zh-CN" altLang="en-US"/>
              </a:p>
            </p:txBody>
          </p:sp>
          <p:sp>
            <p:nvSpPr>
              <p:cNvPr id="770" name="任意多边形: 形状 769">
                <a:extLst>
                  <a:ext uri="{FF2B5EF4-FFF2-40B4-BE49-F238E27FC236}">
                    <a16:creationId xmlns:a16="http://schemas.microsoft.com/office/drawing/2014/main" id="{566C1F95-881B-01EA-57DB-5CEDE419C36C}"/>
                  </a:ext>
                </a:extLst>
              </p:cNvPr>
              <p:cNvSpPr/>
              <p:nvPr/>
            </p:nvSpPr>
            <p:spPr>
              <a:xfrm>
                <a:off x="7470956" y="4569371"/>
                <a:ext cx="21764" cy="50790"/>
              </a:xfrm>
              <a:custGeom>
                <a:avLst/>
                <a:gdLst>
                  <a:gd name="connsiteX0" fmla="*/ 21765 w 21764"/>
                  <a:gd name="connsiteY0" fmla="*/ 44267 h 50790"/>
                  <a:gd name="connsiteX1" fmla="*/ 6000 w 21764"/>
                  <a:gd name="connsiteY1" fmla="*/ 0 h 50790"/>
                  <a:gd name="connsiteX2" fmla="*/ 0 w 21764"/>
                  <a:gd name="connsiteY2" fmla="*/ 895 h 50790"/>
                  <a:gd name="connsiteX3" fmla="*/ 16580 w 21764"/>
                  <a:gd name="connsiteY3" fmla="*/ 44398 h 50790"/>
                  <a:gd name="connsiteX4" fmla="*/ 21765 w 21764"/>
                  <a:gd name="connsiteY4" fmla="*/ 44267 h 50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4" h="50790">
                    <a:moveTo>
                      <a:pt x="21765" y="44267"/>
                    </a:moveTo>
                    <a:cubicBezTo>
                      <a:pt x="21765" y="38293"/>
                      <a:pt x="15501" y="9527"/>
                      <a:pt x="6000" y="0"/>
                    </a:cubicBezTo>
                    <a:cubicBezTo>
                      <a:pt x="3921" y="237"/>
                      <a:pt x="1921" y="526"/>
                      <a:pt x="0" y="895"/>
                    </a:cubicBezTo>
                    <a:cubicBezTo>
                      <a:pt x="8264" y="7606"/>
                      <a:pt x="15001" y="33529"/>
                      <a:pt x="16580" y="44398"/>
                    </a:cubicBezTo>
                    <a:cubicBezTo>
                      <a:pt x="18159" y="55268"/>
                      <a:pt x="21765" y="50241"/>
                      <a:pt x="21765" y="44267"/>
                    </a:cubicBezTo>
                    <a:close/>
                  </a:path>
                </a:pathLst>
              </a:custGeom>
              <a:solidFill>
                <a:srgbClr val="323D69"/>
              </a:solidFill>
              <a:ln w="0" cap="flat">
                <a:noFill/>
                <a:prstDash val="solid"/>
                <a:miter/>
              </a:ln>
            </p:spPr>
            <p:txBody>
              <a:bodyPr rtlCol="0" anchor="ctr"/>
              <a:lstStyle/>
              <a:p>
                <a:endParaRPr lang="zh-CN" altLang="en-US"/>
              </a:p>
            </p:txBody>
          </p:sp>
          <p:sp>
            <p:nvSpPr>
              <p:cNvPr id="771" name="任意多边形: 形状 770">
                <a:extLst>
                  <a:ext uri="{FF2B5EF4-FFF2-40B4-BE49-F238E27FC236}">
                    <a16:creationId xmlns:a16="http://schemas.microsoft.com/office/drawing/2014/main" id="{B279B78E-4BB1-93C0-FDCB-2CF3E30A94CC}"/>
                  </a:ext>
                </a:extLst>
              </p:cNvPr>
              <p:cNvSpPr/>
              <p:nvPr/>
            </p:nvSpPr>
            <p:spPr>
              <a:xfrm>
                <a:off x="7508801" y="4569529"/>
                <a:ext cx="15608" cy="47134"/>
              </a:xfrm>
              <a:custGeom>
                <a:avLst/>
                <a:gdLst>
                  <a:gd name="connsiteX0" fmla="*/ 10896 w 15608"/>
                  <a:gd name="connsiteY0" fmla="*/ 43425 h 47134"/>
                  <a:gd name="connsiteX1" fmla="*/ 15528 w 15608"/>
                  <a:gd name="connsiteY1" fmla="*/ 43293 h 47134"/>
                  <a:gd name="connsiteX2" fmla="*/ 5816 w 15608"/>
                  <a:gd name="connsiteY2" fmla="*/ 1026 h 47134"/>
                  <a:gd name="connsiteX3" fmla="*/ 0 w 15608"/>
                  <a:gd name="connsiteY3" fmla="*/ 0 h 47134"/>
                  <a:gd name="connsiteX4" fmla="*/ 10869 w 15608"/>
                  <a:gd name="connsiteY4" fmla="*/ 43398 h 4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8" h="47134">
                    <a:moveTo>
                      <a:pt x="10896" y="43425"/>
                    </a:moveTo>
                    <a:cubicBezTo>
                      <a:pt x="11527" y="47662"/>
                      <a:pt x="15133" y="49083"/>
                      <a:pt x="15528" y="43293"/>
                    </a:cubicBezTo>
                    <a:cubicBezTo>
                      <a:pt x="15949" y="37503"/>
                      <a:pt x="15001" y="11132"/>
                      <a:pt x="5816" y="1026"/>
                    </a:cubicBezTo>
                    <a:cubicBezTo>
                      <a:pt x="4000" y="632"/>
                      <a:pt x="2053" y="289"/>
                      <a:pt x="0" y="0"/>
                    </a:cubicBezTo>
                    <a:cubicBezTo>
                      <a:pt x="10053" y="13291"/>
                      <a:pt x="10238" y="39187"/>
                      <a:pt x="10869" y="43398"/>
                    </a:cubicBezTo>
                    <a:close/>
                  </a:path>
                </a:pathLst>
              </a:custGeom>
              <a:solidFill>
                <a:srgbClr val="323D69"/>
              </a:solidFill>
              <a:ln w="0" cap="flat">
                <a:noFill/>
                <a:prstDash val="solid"/>
                <a:miter/>
              </a:ln>
            </p:spPr>
            <p:txBody>
              <a:bodyPr rtlCol="0" anchor="ctr"/>
              <a:lstStyle/>
              <a:p>
                <a:endParaRPr lang="zh-CN" altLang="en-US"/>
              </a:p>
            </p:txBody>
          </p:sp>
          <p:sp>
            <p:nvSpPr>
              <p:cNvPr id="772" name="任意多边形: 形状 771">
                <a:extLst>
                  <a:ext uri="{FF2B5EF4-FFF2-40B4-BE49-F238E27FC236}">
                    <a16:creationId xmlns:a16="http://schemas.microsoft.com/office/drawing/2014/main" id="{79C25E2E-A7D2-126A-5C7A-E2EFCEF13DF4}"/>
                  </a:ext>
                </a:extLst>
              </p:cNvPr>
              <p:cNvSpPr/>
              <p:nvPr/>
            </p:nvSpPr>
            <p:spPr>
              <a:xfrm>
                <a:off x="7481271" y="4548503"/>
                <a:ext cx="20269" cy="30591"/>
              </a:xfrm>
              <a:custGeom>
                <a:avLst/>
                <a:gdLst>
                  <a:gd name="connsiteX0" fmla="*/ 1212 w 20269"/>
                  <a:gd name="connsiteY0" fmla="*/ 1208 h 30591"/>
                  <a:gd name="connsiteX1" fmla="*/ 2 w 20269"/>
                  <a:gd name="connsiteY1" fmla="*/ 21157 h 30591"/>
                  <a:gd name="connsiteX2" fmla="*/ 18161 w 20269"/>
                  <a:gd name="connsiteY2" fmla="*/ 30184 h 30591"/>
                  <a:gd name="connsiteX3" fmla="*/ 19477 w 20269"/>
                  <a:gd name="connsiteY3" fmla="*/ 3603 h 30591"/>
                  <a:gd name="connsiteX4" fmla="*/ 1212 w 20269"/>
                  <a:gd name="connsiteY4" fmla="*/ 1182 h 30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9" h="30591">
                    <a:moveTo>
                      <a:pt x="1212" y="1208"/>
                    </a:moveTo>
                    <a:cubicBezTo>
                      <a:pt x="1107" y="5077"/>
                      <a:pt x="186" y="16446"/>
                      <a:pt x="2" y="21157"/>
                    </a:cubicBezTo>
                    <a:cubicBezTo>
                      <a:pt x="-130" y="24710"/>
                      <a:pt x="8239" y="32448"/>
                      <a:pt x="18161" y="30184"/>
                    </a:cubicBezTo>
                    <a:cubicBezTo>
                      <a:pt x="21845" y="29342"/>
                      <a:pt x="19608" y="18315"/>
                      <a:pt x="19477" y="3603"/>
                    </a:cubicBezTo>
                    <a:cubicBezTo>
                      <a:pt x="19450" y="-450"/>
                      <a:pt x="1291" y="-818"/>
                      <a:pt x="1212" y="1182"/>
                    </a:cubicBezTo>
                    <a:close/>
                  </a:path>
                </a:pathLst>
              </a:custGeom>
              <a:solidFill>
                <a:srgbClr val="FFA794"/>
              </a:solidFill>
              <a:ln w="0" cap="flat">
                <a:noFill/>
                <a:prstDash val="solid"/>
                <a:miter/>
              </a:ln>
            </p:spPr>
            <p:txBody>
              <a:bodyPr rtlCol="0" anchor="ctr"/>
              <a:lstStyle/>
              <a:p>
                <a:endParaRPr lang="zh-CN" altLang="en-US"/>
              </a:p>
            </p:txBody>
          </p:sp>
          <p:sp>
            <p:nvSpPr>
              <p:cNvPr id="773" name="任意多边形: 形状 772">
                <a:extLst>
                  <a:ext uri="{FF2B5EF4-FFF2-40B4-BE49-F238E27FC236}">
                    <a16:creationId xmlns:a16="http://schemas.microsoft.com/office/drawing/2014/main" id="{CE3644E2-329A-7AAF-B418-ECCC97C8ABA3}"/>
                  </a:ext>
                </a:extLst>
              </p:cNvPr>
              <p:cNvSpPr/>
              <p:nvPr/>
            </p:nvSpPr>
            <p:spPr>
              <a:xfrm>
                <a:off x="7479636" y="4518174"/>
                <a:ext cx="36121" cy="47559"/>
              </a:xfrm>
              <a:custGeom>
                <a:avLst/>
                <a:gdLst>
                  <a:gd name="connsiteX0" fmla="*/ 190 w 36121"/>
                  <a:gd name="connsiteY0" fmla="*/ 17274 h 47559"/>
                  <a:gd name="connsiteX1" fmla="*/ 20454 w 36121"/>
                  <a:gd name="connsiteY1" fmla="*/ 47539 h 47559"/>
                  <a:gd name="connsiteX2" fmla="*/ 35192 w 36121"/>
                  <a:gd name="connsiteY2" fmla="*/ 14194 h 47559"/>
                  <a:gd name="connsiteX3" fmla="*/ 163 w 36121"/>
                  <a:gd name="connsiteY3" fmla="*/ 17274 h 47559"/>
                </a:gdLst>
                <a:ahLst/>
                <a:cxnLst>
                  <a:cxn ang="0">
                    <a:pos x="connsiteX0" y="connsiteY0"/>
                  </a:cxn>
                  <a:cxn ang="0">
                    <a:pos x="connsiteX1" y="connsiteY1"/>
                  </a:cxn>
                  <a:cxn ang="0">
                    <a:pos x="connsiteX2" y="connsiteY2"/>
                  </a:cxn>
                  <a:cxn ang="0">
                    <a:pos x="connsiteX3" y="connsiteY3"/>
                  </a:cxn>
                </a:cxnLst>
                <a:rect l="l" t="t" r="r" b="b"/>
                <a:pathLst>
                  <a:path w="36121" h="47559">
                    <a:moveTo>
                      <a:pt x="190" y="17274"/>
                    </a:moveTo>
                    <a:cubicBezTo>
                      <a:pt x="-1153" y="31590"/>
                      <a:pt x="4532" y="48223"/>
                      <a:pt x="20454" y="47539"/>
                    </a:cubicBezTo>
                    <a:cubicBezTo>
                      <a:pt x="36403" y="46855"/>
                      <a:pt x="37535" y="27985"/>
                      <a:pt x="35192" y="14194"/>
                    </a:cubicBezTo>
                    <a:cubicBezTo>
                      <a:pt x="31982" y="-4860"/>
                      <a:pt x="2348" y="-5597"/>
                      <a:pt x="163" y="17274"/>
                    </a:cubicBezTo>
                    <a:close/>
                  </a:path>
                </a:pathLst>
              </a:custGeom>
              <a:solidFill>
                <a:srgbClr val="FFA794"/>
              </a:solidFill>
              <a:ln w="0" cap="flat">
                <a:noFill/>
                <a:prstDash val="solid"/>
                <a:miter/>
              </a:ln>
            </p:spPr>
            <p:txBody>
              <a:bodyPr rtlCol="0" anchor="ctr"/>
              <a:lstStyle/>
              <a:p>
                <a:endParaRPr lang="zh-CN" altLang="en-US"/>
              </a:p>
            </p:txBody>
          </p:sp>
          <p:sp>
            <p:nvSpPr>
              <p:cNvPr id="774" name="任意多边形: 形状 773">
                <a:extLst>
                  <a:ext uri="{FF2B5EF4-FFF2-40B4-BE49-F238E27FC236}">
                    <a16:creationId xmlns:a16="http://schemas.microsoft.com/office/drawing/2014/main" id="{CBDC4624-1874-543D-0B04-A0B99790B8F3}"/>
                  </a:ext>
                </a:extLst>
              </p:cNvPr>
              <p:cNvSpPr/>
              <p:nvPr/>
            </p:nvSpPr>
            <p:spPr>
              <a:xfrm>
                <a:off x="7476607" y="4514992"/>
                <a:ext cx="37615" cy="30192"/>
              </a:xfrm>
              <a:custGeom>
                <a:avLst/>
                <a:gdLst>
                  <a:gd name="connsiteX0" fmla="*/ 323 w 37615"/>
                  <a:gd name="connsiteY0" fmla="*/ 22613 h 30192"/>
                  <a:gd name="connsiteX1" fmla="*/ 3376 w 37615"/>
                  <a:gd name="connsiteY1" fmla="*/ 29192 h 30192"/>
                  <a:gd name="connsiteX2" fmla="*/ 7429 w 37615"/>
                  <a:gd name="connsiteY2" fmla="*/ 26534 h 30192"/>
                  <a:gd name="connsiteX3" fmla="*/ 9639 w 37615"/>
                  <a:gd name="connsiteY3" fmla="*/ 27429 h 30192"/>
                  <a:gd name="connsiteX4" fmla="*/ 19114 w 37615"/>
                  <a:gd name="connsiteY4" fmla="*/ 15744 h 30192"/>
                  <a:gd name="connsiteX5" fmla="*/ 33641 w 37615"/>
                  <a:gd name="connsiteY5" fmla="*/ 13823 h 30192"/>
                  <a:gd name="connsiteX6" fmla="*/ 37615 w 37615"/>
                  <a:gd name="connsiteY6" fmla="*/ 10270 h 30192"/>
                  <a:gd name="connsiteX7" fmla="*/ 13666 w 37615"/>
                  <a:gd name="connsiteY7" fmla="*/ 1217 h 30192"/>
                  <a:gd name="connsiteX8" fmla="*/ 349 w 37615"/>
                  <a:gd name="connsiteY8" fmla="*/ 22587 h 3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15" h="30192">
                    <a:moveTo>
                      <a:pt x="323" y="22613"/>
                    </a:moveTo>
                    <a:cubicBezTo>
                      <a:pt x="744" y="27350"/>
                      <a:pt x="2297" y="32377"/>
                      <a:pt x="3376" y="29192"/>
                    </a:cubicBezTo>
                    <a:cubicBezTo>
                      <a:pt x="4455" y="26034"/>
                      <a:pt x="5665" y="24429"/>
                      <a:pt x="7429" y="26534"/>
                    </a:cubicBezTo>
                    <a:cubicBezTo>
                      <a:pt x="7981" y="27219"/>
                      <a:pt x="7744" y="29140"/>
                      <a:pt x="9639" y="27429"/>
                    </a:cubicBezTo>
                    <a:cubicBezTo>
                      <a:pt x="13271" y="24113"/>
                      <a:pt x="12666" y="17218"/>
                      <a:pt x="19114" y="15744"/>
                    </a:cubicBezTo>
                    <a:cubicBezTo>
                      <a:pt x="25562" y="14270"/>
                      <a:pt x="31931" y="15139"/>
                      <a:pt x="33641" y="13823"/>
                    </a:cubicBezTo>
                    <a:cubicBezTo>
                      <a:pt x="35352" y="12507"/>
                      <a:pt x="37615" y="13428"/>
                      <a:pt x="37615" y="10270"/>
                    </a:cubicBezTo>
                    <a:cubicBezTo>
                      <a:pt x="37615" y="7112"/>
                      <a:pt x="29957" y="-3573"/>
                      <a:pt x="13666" y="1217"/>
                    </a:cubicBezTo>
                    <a:cubicBezTo>
                      <a:pt x="-2625" y="6006"/>
                      <a:pt x="33" y="19271"/>
                      <a:pt x="349" y="22587"/>
                    </a:cubicBezTo>
                    <a:close/>
                  </a:path>
                </a:pathLst>
              </a:custGeom>
              <a:solidFill>
                <a:srgbClr val="75393B"/>
              </a:solidFill>
              <a:ln w="0" cap="flat">
                <a:noFill/>
                <a:prstDash val="solid"/>
                <a:miter/>
              </a:ln>
            </p:spPr>
            <p:txBody>
              <a:bodyPr rtlCol="0" anchor="ctr"/>
              <a:lstStyle/>
              <a:p>
                <a:endParaRPr lang="zh-CN" altLang="en-US"/>
              </a:p>
            </p:txBody>
          </p:sp>
          <p:sp>
            <p:nvSpPr>
              <p:cNvPr id="775" name="任意多边形: 形状 774">
                <a:extLst>
                  <a:ext uri="{FF2B5EF4-FFF2-40B4-BE49-F238E27FC236}">
                    <a16:creationId xmlns:a16="http://schemas.microsoft.com/office/drawing/2014/main" id="{16BCCB69-1A6B-8552-E13E-555352F1A27A}"/>
                  </a:ext>
                </a:extLst>
              </p:cNvPr>
              <p:cNvSpPr/>
              <p:nvPr/>
            </p:nvSpPr>
            <p:spPr>
              <a:xfrm>
                <a:off x="7475517" y="4528921"/>
                <a:ext cx="48273" cy="11035"/>
              </a:xfrm>
              <a:custGeom>
                <a:avLst/>
                <a:gdLst>
                  <a:gd name="connsiteX0" fmla="*/ 42601 w 48273"/>
                  <a:gd name="connsiteY0" fmla="*/ 895 h 11035"/>
                  <a:gd name="connsiteX1" fmla="*/ 48207 w 48273"/>
                  <a:gd name="connsiteY1" fmla="*/ 4395 h 11035"/>
                  <a:gd name="connsiteX2" fmla="*/ 19626 w 48273"/>
                  <a:gd name="connsiteY2" fmla="*/ 10817 h 11035"/>
                  <a:gd name="connsiteX3" fmla="*/ 19 w 48273"/>
                  <a:gd name="connsiteY3" fmla="*/ 8922 h 11035"/>
                  <a:gd name="connsiteX4" fmla="*/ 42601 w 48273"/>
                  <a:gd name="connsiteY4" fmla="*/ 895 h 11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3" h="11035">
                    <a:moveTo>
                      <a:pt x="42601" y="895"/>
                    </a:moveTo>
                    <a:cubicBezTo>
                      <a:pt x="44312" y="1500"/>
                      <a:pt x="47496" y="2737"/>
                      <a:pt x="48207" y="4395"/>
                    </a:cubicBezTo>
                    <a:cubicBezTo>
                      <a:pt x="49286" y="6843"/>
                      <a:pt x="37206" y="11317"/>
                      <a:pt x="19626" y="10817"/>
                    </a:cubicBezTo>
                    <a:cubicBezTo>
                      <a:pt x="12599" y="10606"/>
                      <a:pt x="387" y="12238"/>
                      <a:pt x="19" y="8922"/>
                    </a:cubicBezTo>
                    <a:cubicBezTo>
                      <a:pt x="-955" y="210"/>
                      <a:pt x="36311" y="-1290"/>
                      <a:pt x="42601" y="895"/>
                    </a:cubicBezTo>
                    <a:close/>
                  </a:path>
                </a:pathLst>
              </a:custGeom>
              <a:solidFill>
                <a:srgbClr val="F0484F"/>
              </a:solidFill>
              <a:ln w="0" cap="flat">
                <a:noFill/>
                <a:prstDash val="solid"/>
                <a:miter/>
              </a:ln>
            </p:spPr>
            <p:txBody>
              <a:bodyPr rtlCol="0" anchor="ctr"/>
              <a:lstStyle/>
              <a:p>
                <a:endParaRPr lang="zh-CN" altLang="en-US"/>
              </a:p>
            </p:txBody>
          </p:sp>
          <p:sp>
            <p:nvSpPr>
              <p:cNvPr id="776" name="任意多边形: 形状 775">
                <a:extLst>
                  <a:ext uri="{FF2B5EF4-FFF2-40B4-BE49-F238E27FC236}">
                    <a16:creationId xmlns:a16="http://schemas.microsoft.com/office/drawing/2014/main" id="{72007A13-3373-179C-EC4F-6916FD0BBD0E}"/>
                  </a:ext>
                </a:extLst>
              </p:cNvPr>
              <p:cNvSpPr/>
              <p:nvPr/>
            </p:nvSpPr>
            <p:spPr>
              <a:xfrm>
                <a:off x="7475334" y="4511057"/>
                <a:ext cx="44197" cy="28078"/>
              </a:xfrm>
              <a:custGeom>
                <a:avLst/>
                <a:gdLst>
                  <a:gd name="connsiteX0" fmla="*/ 44178 w 44197"/>
                  <a:gd name="connsiteY0" fmla="*/ 20338 h 28078"/>
                  <a:gd name="connsiteX1" fmla="*/ 20834 w 44197"/>
                  <a:gd name="connsiteY1" fmla="*/ 231 h 28078"/>
                  <a:gd name="connsiteX2" fmla="*/ 253 w 44197"/>
                  <a:gd name="connsiteY2" fmla="*/ 26259 h 28078"/>
                  <a:gd name="connsiteX3" fmla="*/ 26834 w 44197"/>
                  <a:gd name="connsiteY3" fmla="*/ 26628 h 28078"/>
                  <a:gd name="connsiteX4" fmla="*/ 44178 w 44197"/>
                  <a:gd name="connsiteY4" fmla="*/ 20338 h 2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7" h="28078">
                    <a:moveTo>
                      <a:pt x="44178" y="20338"/>
                    </a:moveTo>
                    <a:cubicBezTo>
                      <a:pt x="43204" y="15890"/>
                      <a:pt x="39520" y="-2243"/>
                      <a:pt x="20834" y="231"/>
                    </a:cubicBezTo>
                    <a:cubicBezTo>
                      <a:pt x="3912" y="2468"/>
                      <a:pt x="-1273" y="16258"/>
                      <a:pt x="253" y="26259"/>
                    </a:cubicBezTo>
                    <a:cubicBezTo>
                      <a:pt x="701" y="29233"/>
                      <a:pt x="13360" y="27970"/>
                      <a:pt x="26834" y="26628"/>
                    </a:cubicBezTo>
                    <a:cubicBezTo>
                      <a:pt x="38941" y="25443"/>
                      <a:pt x="44573" y="22206"/>
                      <a:pt x="44178" y="20338"/>
                    </a:cubicBezTo>
                    <a:close/>
                  </a:path>
                </a:pathLst>
              </a:custGeom>
              <a:solidFill>
                <a:srgbClr val="E6353C"/>
              </a:solidFill>
              <a:ln w="0" cap="flat">
                <a:noFill/>
                <a:prstDash val="solid"/>
                <a:miter/>
              </a:ln>
            </p:spPr>
            <p:txBody>
              <a:bodyPr rtlCol="0" anchor="ctr"/>
              <a:lstStyle/>
              <a:p>
                <a:endParaRPr lang="zh-CN" altLang="en-US"/>
              </a:p>
            </p:txBody>
          </p:sp>
          <p:sp>
            <p:nvSpPr>
              <p:cNvPr id="777" name="任意多边形: 形状 776">
                <a:extLst>
                  <a:ext uri="{FF2B5EF4-FFF2-40B4-BE49-F238E27FC236}">
                    <a16:creationId xmlns:a16="http://schemas.microsoft.com/office/drawing/2014/main" id="{FE548A0B-0352-EA67-EC38-BAE52338F48A}"/>
                  </a:ext>
                </a:extLst>
              </p:cNvPr>
              <p:cNvSpPr/>
              <p:nvPr/>
            </p:nvSpPr>
            <p:spPr>
              <a:xfrm>
                <a:off x="7479638" y="4540159"/>
                <a:ext cx="5675" cy="10082"/>
              </a:xfrm>
              <a:custGeom>
                <a:avLst/>
                <a:gdLst>
                  <a:gd name="connsiteX0" fmla="*/ 30 w 5675"/>
                  <a:gd name="connsiteY0" fmla="*/ 3658 h 10082"/>
                  <a:gd name="connsiteX1" fmla="*/ 3214 w 5675"/>
                  <a:gd name="connsiteY1" fmla="*/ 10079 h 10082"/>
                  <a:gd name="connsiteX2" fmla="*/ 5530 w 5675"/>
                  <a:gd name="connsiteY2" fmla="*/ 3000 h 10082"/>
                  <a:gd name="connsiteX3" fmla="*/ 3 w 5675"/>
                  <a:gd name="connsiteY3" fmla="*/ 3658 h 10082"/>
                </a:gdLst>
                <a:ahLst/>
                <a:cxnLst>
                  <a:cxn ang="0">
                    <a:pos x="connsiteX0" y="connsiteY0"/>
                  </a:cxn>
                  <a:cxn ang="0">
                    <a:pos x="connsiteX1" y="connsiteY1"/>
                  </a:cxn>
                  <a:cxn ang="0">
                    <a:pos x="connsiteX2" y="connsiteY2"/>
                  </a:cxn>
                  <a:cxn ang="0">
                    <a:pos x="connsiteX3" y="connsiteY3"/>
                  </a:cxn>
                </a:cxnLst>
                <a:rect l="l" t="t" r="r" b="b"/>
                <a:pathLst>
                  <a:path w="5675" h="10082">
                    <a:moveTo>
                      <a:pt x="30" y="3658"/>
                    </a:moveTo>
                    <a:cubicBezTo>
                      <a:pt x="-181" y="6684"/>
                      <a:pt x="714" y="10211"/>
                      <a:pt x="3214" y="10079"/>
                    </a:cubicBezTo>
                    <a:cubicBezTo>
                      <a:pt x="5714" y="9921"/>
                      <a:pt x="5899" y="5947"/>
                      <a:pt x="5530" y="3000"/>
                    </a:cubicBezTo>
                    <a:cubicBezTo>
                      <a:pt x="5030" y="-1027"/>
                      <a:pt x="345" y="-1185"/>
                      <a:pt x="3" y="3658"/>
                    </a:cubicBezTo>
                    <a:close/>
                  </a:path>
                </a:pathLst>
              </a:custGeom>
              <a:solidFill>
                <a:srgbClr val="FFA794"/>
              </a:solidFill>
              <a:ln w="0" cap="flat">
                <a:noFill/>
                <a:prstDash val="solid"/>
                <a:miter/>
              </a:ln>
            </p:spPr>
            <p:txBody>
              <a:bodyPr rtlCol="0" anchor="ctr"/>
              <a:lstStyle/>
              <a:p>
                <a:endParaRPr lang="zh-CN" altLang="en-US"/>
              </a:p>
            </p:txBody>
          </p:sp>
          <p:sp>
            <p:nvSpPr>
              <p:cNvPr id="778" name="任意多边形: 形状 777">
                <a:extLst>
                  <a:ext uri="{FF2B5EF4-FFF2-40B4-BE49-F238E27FC236}">
                    <a16:creationId xmlns:a16="http://schemas.microsoft.com/office/drawing/2014/main" id="{1C73BB31-42C2-E57B-8C77-3A6D029E0402}"/>
                  </a:ext>
                </a:extLst>
              </p:cNvPr>
              <p:cNvSpPr/>
              <p:nvPr/>
            </p:nvSpPr>
            <p:spPr>
              <a:xfrm>
                <a:off x="7515920" y="4798544"/>
                <a:ext cx="35792" cy="18925"/>
              </a:xfrm>
              <a:custGeom>
                <a:avLst/>
                <a:gdLst>
                  <a:gd name="connsiteX0" fmla="*/ 2223 w 35792"/>
                  <a:gd name="connsiteY0" fmla="*/ 1293 h 18925"/>
                  <a:gd name="connsiteX1" fmla="*/ 750 w 35792"/>
                  <a:gd name="connsiteY1" fmla="*/ 18926 h 18925"/>
                  <a:gd name="connsiteX2" fmla="*/ 35042 w 35792"/>
                  <a:gd name="connsiteY2" fmla="*/ 18926 h 18925"/>
                  <a:gd name="connsiteX3" fmla="*/ 32305 w 35792"/>
                  <a:gd name="connsiteY3" fmla="*/ 11083 h 18925"/>
                  <a:gd name="connsiteX4" fmla="*/ 20014 w 35792"/>
                  <a:gd name="connsiteY4" fmla="*/ 4688 h 18925"/>
                  <a:gd name="connsiteX5" fmla="*/ 2223 w 35792"/>
                  <a:gd name="connsiteY5" fmla="*/ 1267 h 1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92" h="18925">
                    <a:moveTo>
                      <a:pt x="2223" y="1293"/>
                    </a:moveTo>
                    <a:cubicBezTo>
                      <a:pt x="2223" y="1293"/>
                      <a:pt x="-1566" y="18926"/>
                      <a:pt x="750" y="18926"/>
                    </a:cubicBezTo>
                    <a:lnTo>
                      <a:pt x="35042" y="18926"/>
                    </a:lnTo>
                    <a:cubicBezTo>
                      <a:pt x="37042" y="18926"/>
                      <a:pt x="34673" y="11715"/>
                      <a:pt x="32305" y="11083"/>
                    </a:cubicBezTo>
                    <a:cubicBezTo>
                      <a:pt x="29936" y="10478"/>
                      <a:pt x="20067" y="9030"/>
                      <a:pt x="20014" y="4688"/>
                    </a:cubicBezTo>
                    <a:cubicBezTo>
                      <a:pt x="19962" y="372"/>
                      <a:pt x="2776" y="-1418"/>
                      <a:pt x="2223" y="1267"/>
                    </a:cubicBezTo>
                    <a:close/>
                  </a:path>
                </a:pathLst>
              </a:custGeom>
              <a:solidFill>
                <a:srgbClr val="212845"/>
              </a:solidFill>
              <a:ln w="0" cap="flat">
                <a:noFill/>
                <a:prstDash val="solid"/>
                <a:miter/>
              </a:ln>
            </p:spPr>
            <p:txBody>
              <a:bodyPr rtlCol="0" anchor="ctr"/>
              <a:lstStyle/>
              <a:p>
                <a:endParaRPr lang="zh-CN" altLang="en-US"/>
              </a:p>
            </p:txBody>
          </p:sp>
          <p:sp>
            <p:nvSpPr>
              <p:cNvPr id="779" name="任意多边形: 形状 778">
                <a:extLst>
                  <a:ext uri="{FF2B5EF4-FFF2-40B4-BE49-F238E27FC236}">
                    <a16:creationId xmlns:a16="http://schemas.microsoft.com/office/drawing/2014/main" id="{246B71B1-25A3-A6EF-2146-BB4CD5988E4C}"/>
                  </a:ext>
                </a:extLst>
              </p:cNvPr>
              <p:cNvSpPr/>
              <p:nvPr/>
            </p:nvSpPr>
            <p:spPr>
              <a:xfrm>
                <a:off x="7456243" y="4677354"/>
                <a:ext cx="101538" cy="127591"/>
              </a:xfrm>
              <a:custGeom>
                <a:avLst/>
                <a:gdLst>
                  <a:gd name="connsiteX0" fmla="*/ 133 w 101538"/>
                  <a:gd name="connsiteY0" fmla="*/ 8973 h 127591"/>
                  <a:gd name="connsiteX1" fmla="*/ 30083 w 101538"/>
                  <a:gd name="connsiteY1" fmla="*/ 46082 h 127591"/>
                  <a:gd name="connsiteX2" fmla="*/ 65586 w 101538"/>
                  <a:gd name="connsiteY2" fmla="*/ 51424 h 127591"/>
                  <a:gd name="connsiteX3" fmla="*/ 59217 w 101538"/>
                  <a:gd name="connsiteY3" fmla="*/ 123167 h 127591"/>
                  <a:gd name="connsiteX4" fmla="*/ 82929 w 101538"/>
                  <a:gd name="connsiteY4" fmla="*/ 126193 h 127591"/>
                  <a:gd name="connsiteX5" fmla="*/ 101325 w 101538"/>
                  <a:gd name="connsiteY5" fmla="*/ 33344 h 127591"/>
                  <a:gd name="connsiteX6" fmla="*/ 41742 w 101538"/>
                  <a:gd name="connsiteY6" fmla="*/ 1210 h 127591"/>
                  <a:gd name="connsiteX7" fmla="*/ 133 w 101538"/>
                  <a:gd name="connsiteY7" fmla="*/ 9000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38" h="127591">
                    <a:moveTo>
                      <a:pt x="133" y="8973"/>
                    </a:moveTo>
                    <a:cubicBezTo>
                      <a:pt x="-577" y="32317"/>
                      <a:pt x="528" y="48740"/>
                      <a:pt x="30083" y="46082"/>
                    </a:cubicBezTo>
                    <a:cubicBezTo>
                      <a:pt x="59638" y="43423"/>
                      <a:pt x="66559" y="45213"/>
                      <a:pt x="65586" y="51424"/>
                    </a:cubicBezTo>
                    <a:cubicBezTo>
                      <a:pt x="64612" y="57635"/>
                      <a:pt x="58454" y="115929"/>
                      <a:pt x="59217" y="123167"/>
                    </a:cubicBezTo>
                    <a:cubicBezTo>
                      <a:pt x="59506" y="125904"/>
                      <a:pt x="81876" y="129667"/>
                      <a:pt x="82929" y="126193"/>
                    </a:cubicBezTo>
                    <a:cubicBezTo>
                      <a:pt x="83982" y="122719"/>
                      <a:pt x="103799" y="44529"/>
                      <a:pt x="101325" y="33344"/>
                    </a:cubicBezTo>
                    <a:cubicBezTo>
                      <a:pt x="96378" y="10789"/>
                      <a:pt x="57138" y="3605"/>
                      <a:pt x="41742" y="1210"/>
                    </a:cubicBezTo>
                    <a:cubicBezTo>
                      <a:pt x="27767" y="-975"/>
                      <a:pt x="449" y="-1159"/>
                      <a:pt x="133" y="9000"/>
                    </a:cubicBezTo>
                    <a:close/>
                  </a:path>
                </a:pathLst>
              </a:custGeom>
              <a:solidFill>
                <a:srgbClr val="323D69"/>
              </a:solidFill>
              <a:ln w="0" cap="flat">
                <a:noFill/>
                <a:prstDash val="solid"/>
                <a:miter/>
              </a:ln>
            </p:spPr>
            <p:txBody>
              <a:bodyPr rtlCol="0" anchor="ctr"/>
              <a:lstStyle/>
              <a:p>
                <a:endParaRPr lang="zh-CN" altLang="en-US"/>
              </a:p>
            </p:txBody>
          </p:sp>
          <p:sp>
            <p:nvSpPr>
              <p:cNvPr id="780" name="任意多边形: 形状 779">
                <a:extLst>
                  <a:ext uri="{FF2B5EF4-FFF2-40B4-BE49-F238E27FC236}">
                    <a16:creationId xmlns:a16="http://schemas.microsoft.com/office/drawing/2014/main" id="{A4E55627-3CA7-4AF7-4D83-146A52491416}"/>
                  </a:ext>
                </a:extLst>
              </p:cNvPr>
              <p:cNvSpPr/>
              <p:nvPr/>
            </p:nvSpPr>
            <p:spPr>
              <a:xfrm rot="20473800">
                <a:off x="7622961" y="4652418"/>
                <a:ext cx="2105" cy="42687"/>
              </a:xfrm>
              <a:custGeom>
                <a:avLst/>
                <a:gdLst>
                  <a:gd name="connsiteX0" fmla="*/ 0 w 2105"/>
                  <a:gd name="connsiteY0" fmla="*/ 0 h 42687"/>
                  <a:gd name="connsiteX1" fmla="*/ 2105 w 2105"/>
                  <a:gd name="connsiteY1" fmla="*/ 0 h 42687"/>
                  <a:gd name="connsiteX2" fmla="*/ 2105 w 2105"/>
                  <a:gd name="connsiteY2" fmla="*/ 42688 h 42687"/>
                  <a:gd name="connsiteX3" fmla="*/ 0 w 2105"/>
                  <a:gd name="connsiteY3" fmla="*/ 42688 h 42687"/>
                </a:gdLst>
                <a:ahLst/>
                <a:cxnLst>
                  <a:cxn ang="0">
                    <a:pos x="connsiteX0" y="connsiteY0"/>
                  </a:cxn>
                  <a:cxn ang="0">
                    <a:pos x="connsiteX1" y="connsiteY1"/>
                  </a:cxn>
                  <a:cxn ang="0">
                    <a:pos x="connsiteX2" y="connsiteY2"/>
                  </a:cxn>
                  <a:cxn ang="0">
                    <a:pos x="connsiteX3" y="connsiteY3"/>
                  </a:cxn>
                </a:cxnLst>
                <a:rect l="l" t="t" r="r" b="b"/>
                <a:pathLst>
                  <a:path w="2105" h="42687">
                    <a:moveTo>
                      <a:pt x="0" y="0"/>
                    </a:moveTo>
                    <a:lnTo>
                      <a:pt x="2105" y="0"/>
                    </a:lnTo>
                    <a:lnTo>
                      <a:pt x="2105" y="42688"/>
                    </a:lnTo>
                    <a:lnTo>
                      <a:pt x="0" y="42688"/>
                    </a:lnTo>
                    <a:close/>
                  </a:path>
                </a:pathLst>
              </a:custGeom>
              <a:solidFill>
                <a:srgbClr val="1D1F26"/>
              </a:solidFill>
              <a:ln w="0" cap="flat">
                <a:noFill/>
                <a:prstDash val="solid"/>
                <a:miter/>
              </a:ln>
            </p:spPr>
            <p:txBody>
              <a:bodyPr rtlCol="0" anchor="ctr"/>
              <a:lstStyle/>
              <a:p>
                <a:endParaRPr lang="zh-CN" altLang="en-US"/>
              </a:p>
            </p:txBody>
          </p:sp>
          <p:sp>
            <p:nvSpPr>
              <p:cNvPr id="781" name="任意多边形: 形状 780">
                <a:extLst>
                  <a:ext uri="{FF2B5EF4-FFF2-40B4-BE49-F238E27FC236}">
                    <a16:creationId xmlns:a16="http://schemas.microsoft.com/office/drawing/2014/main" id="{73A60AAF-DEEE-8FD4-4AA5-F37E2F34975C}"/>
                  </a:ext>
                </a:extLst>
              </p:cNvPr>
              <p:cNvSpPr/>
              <p:nvPr/>
            </p:nvSpPr>
            <p:spPr>
              <a:xfrm>
                <a:off x="7614099" y="4650483"/>
                <a:ext cx="6105" cy="6105"/>
              </a:xfrm>
              <a:custGeom>
                <a:avLst/>
                <a:gdLst>
                  <a:gd name="connsiteX0" fmla="*/ 0 w 6105"/>
                  <a:gd name="connsiteY0" fmla="*/ 3053 h 6105"/>
                  <a:gd name="connsiteX1" fmla="*/ 3053 w 6105"/>
                  <a:gd name="connsiteY1" fmla="*/ 6106 h 6105"/>
                  <a:gd name="connsiteX2" fmla="*/ 6106 w 6105"/>
                  <a:gd name="connsiteY2" fmla="*/ 3053 h 6105"/>
                  <a:gd name="connsiteX3" fmla="*/ 3053 w 6105"/>
                  <a:gd name="connsiteY3" fmla="*/ 0 h 6105"/>
                  <a:gd name="connsiteX4" fmla="*/ 0 w 6105"/>
                  <a:gd name="connsiteY4" fmla="*/ 3053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 h="6105">
                    <a:moveTo>
                      <a:pt x="0" y="3053"/>
                    </a:moveTo>
                    <a:cubicBezTo>
                      <a:pt x="0" y="4737"/>
                      <a:pt x="1369" y="6106"/>
                      <a:pt x="3053" y="6106"/>
                    </a:cubicBezTo>
                    <a:cubicBezTo>
                      <a:pt x="4737" y="6106"/>
                      <a:pt x="6106" y="4737"/>
                      <a:pt x="6106" y="3053"/>
                    </a:cubicBezTo>
                    <a:cubicBezTo>
                      <a:pt x="6106" y="1369"/>
                      <a:pt x="4737" y="0"/>
                      <a:pt x="3053" y="0"/>
                    </a:cubicBezTo>
                    <a:cubicBezTo>
                      <a:pt x="1369" y="0"/>
                      <a:pt x="0" y="1369"/>
                      <a:pt x="0" y="3053"/>
                    </a:cubicBezTo>
                    <a:close/>
                  </a:path>
                </a:pathLst>
              </a:custGeom>
              <a:solidFill>
                <a:srgbClr val="1D1F26"/>
              </a:solidFill>
              <a:ln w="0" cap="flat">
                <a:noFill/>
                <a:prstDash val="solid"/>
                <a:miter/>
              </a:ln>
            </p:spPr>
            <p:txBody>
              <a:bodyPr rtlCol="0" anchor="ctr"/>
              <a:lstStyle/>
              <a:p>
                <a:endParaRPr lang="zh-CN" altLang="en-US"/>
              </a:p>
            </p:txBody>
          </p:sp>
          <p:sp>
            <p:nvSpPr>
              <p:cNvPr id="782" name="任意多边形: 形状 781">
                <a:extLst>
                  <a:ext uri="{FF2B5EF4-FFF2-40B4-BE49-F238E27FC236}">
                    <a16:creationId xmlns:a16="http://schemas.microsoft.com/office/drawing/2014/main" id="{1524E6DB-6DC1-F329-16FD-AA12FDFD26D5}"/>
                  </a:ext>
                </a:extLst>
              </p:cNvPr>
              <p:cNvSpPr/>
              <p:nvPr/>
            </p:nvSpPr>
            <p:spPr>
              <a:xfrm rot="21080399">
                <a:off x="7629577" y="4658098"/>
                <a:ext cx="2105" cy="36081"/>
              </a:xfrm>
              <a:custGeom>
                <a:avLst/>
                <a:gdLst>
                  <a:gd name="connsiteX0" fmla="*/ 0 w 2105"/>
                  <a:gd name="connsiteY0" fmla="*/ 0 h 36081"/>
                  <a:gd name="connsiteX1" fmla="*/ 2105 w 2105"/>
                  <a:gd name="connsiteY1" fmla="*/ 0 h 36081"/>
                  <a:gd name="connsiteX2" fmla="*/ 2105 w 2105"/>
                  <a:gd name="connsiteY2" fmla="*/ 36082 h 36081"/>
                  <a:gd name="connsiteX3" fmla="*/ 0 w 2105"/>
                  <a:gd name="connsiteY3" fmla="*/ 36082 h 36081"/>
                </a:gdLst>
                <a:ahLst/>
                <a:cxnLst>
                  <a:cxn ang="0">
                    <a:pos x="connsiteX0" y="connsiteY0"/>
                  </a:cxn>
                  <a:cxn ang="0">
                    <a:pos x="connsiteX1" y="connsiteY1"/>
                  </a:cxn>
                  <a:cxn ang="0">
                    <a:pos x="connsiteX2" y="connsiteY2"/>
                  </a:cxn>
                  <a:cxn ang="0">
                    <a:pos x="connsiteX3" y="connsiteY3"/>
                  </a:cxn>
                </a:cxnLst>
                <a:rect l="l" t="t" r="r" b="b"/>
                <a:pathLst>
                  <a:path w="2105" h="36081">
                    <a:moveTo>
                      <a:pt x="0" y="0"/>
                    </a:moveTo>
                    <a:lnTo>
                      <a:pt x="2105" y="0"/>
                    </a:lnTo>
                    <a:lnTo>
                      <a:pt x="2105" y="36082"/>
                    </a:lnTo>
                    <a:lnTo>
                      <a:pt x="0" y="36082"/>
                    </a:lnTo>
                    <a:close/>
                  </a:path>
                </a:pathLst>
              </a:custGeom>
              <a:solidFill>
                <a:srgbClr val="1D1F26"/>
              </a:solidFill>
              <a:ln w="0" cap="flat">
                <a:noFill/>
                <a:prstDash val="solid"/>
                <a:miter/>
              </a:ln>
            </p:spPr>
            <p:txBody>
              <a:bodyPr rtlCol="0" anchor="ctr"/>
              <a:lstStyle/>
              <a:p>
                <a:endParaRPr lang="zh-CN" altLang="en-US"/>
              </a:p>
            </p:txBody>
          </p:sp>
          <p:sp>
            <p:nvSpPr>
              <p:cNvPr id="783" name="任意多边形: 形状 782">
                <a:extLst>
                  <a:ext uri="{FF2B5EF4-FFF2-40B4-BE49-F238E27FC236}">
                    <a16:creationId xmlns:a16="http://schemas.microsoft.com/office/drawing/2014/main" id="{EE9206D5-0EED-3FB5-0C06-6A01AD132F9A}"/>
                  </a:ext>
                </a:extLst>
              </p:cNvPr>
              <p:cNvSpPr/>
              <p:nvPr/>
            </p:nvSpPr>
            <p:spPr>
              <a:xfrm>
                <a:off x="7624863" y="4655246"/>
                <a:ext cx="6105" cy="6105"/>
              </a:xfrm>
              <a:custGeom>
                <a:avLst/>
                <a:gdLst>
                  <a:gd name="connsiteX0" fmla="*/ 6106 w 6105"/>
                  <a:gd name="connsiteY0" fmla="*/ 3053 h 6105"/>
                  <a:gd name="connsiteX1" fmla="*/ 3053 w 6105"/>
                  <a:gd name="connsiteY1" fmla="*/ 6106 h 6105"/>
                  <a:gd name="connsiteX2" fmla="*/ 0 w 6105"/>
                  <a:gd name="connsiteY2" fmla="*/ 3053 h 6105"/>
                  <a:gd name="connsiteX3" fmla="*/ 3053 w 6105"/>
                  <a:gd name="connsiteY3" fmla="*/ 0 h 6105"/>
                  <a:gd name="connsiteX4" fmla="*/ 6106 w 6105"/>
                  <a:gd name="connsiteY4" fmla="*/ 3053 h 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5" h="6105">
                    <a:moveTo>
                      <a:pt x="6106" y="3053"/>
                    </a:moveTo>
                    <a:cubicBezTo>
                      <a:pt x="6106" y="4739"/>
                      <a:pt x="4739" y="6106"/>
                      <a:pt x="3053" y="6106"/>
                    </a:cubicBezTo>
                    <a:cubicBezTo>
                      <a:pt x="1367" y="6106"/>
                      <a:pt x="0" y="4739"/>
                      <a:pt x="0" y="3053"/>
                    </a:cubicBezTo>
                    <a:cubicBezTo>
                      <a:pt x="0" y="1367"/>
                      <a:pt x="1367" y="0"/>
                      <a:pt x="3053" y="0"/>
                    </a:cubicBezTo>
                    <a:cubicBezTo>
                      <a:pt x="4739" y="0"/>
                      <a:pt x="6106" y="1367"/>
                      <a:pt x="6106" y="3053"/>
                    </a:cubicBezTo>
                    <a:close/>
                  </a:path>
                </a:pathLst>
              </a:custGeom>
              <a:solidFill>
                <a:srgbClr val="1D1F26"/>
              </a:solidFill>
              <a:ln w="0" cap="flat">
                <a:noFill/>
                <a:prstDash val="solid"/>
                <a:miter/>
              </a:ln>
            </p:spPr>
            <p:txBody>
              <a:bodyPr rtlCol="0" anchor="ctr"/>
              <a:lstStyle/>
              <a:p>
                <a:endParaRPr lang="zh-CN" altLang="en-US"/>
              </a:p>
            </p:txBody>
          </p:sp>
          <p:sp>
            <p:nvSpPr>
              <p:cNvPr id="784" name="任意多边形: 形状 783">
                <a:extLst>
                  <a:ext uri="{FF2B5EF4-FFF2-40B4-BE49-F238E27FC236}">
                    <a16:creationId xmlns:a16="http://schemas.microsoft.com/office/drawing/2014/main" id="{167FB36B-516B-C801-9B78-8F34E0D9960E}"/>
                  </a:ext>
                </a:extLst>
              </p:cNvPr>
              <p:cNvSpPr/>
              <p:nvPr/>
            </p:nvSpPr>
            <p:spPr>
              <a:xfrm>
                <a:off x="7555471" y="4619240"/>
                <a:ext cx="58587" cy="64403"/>
              </a:xfrm>
              <a:custGeom>
                <a:avLst/>
                <a:gdLst>
                  <a:gd name="connsiteX0" fmla="*/ 9808 w 58587"/>
                  <a:gd name="connsiteY0" fmla="*/ 60719 h 64403"/>
                  <a:gd name="connsiteX1" fmla="*/ 7387 w 58587"/>
                  <a:gd name="connsiteY1" fmla="*/ 17268 h 64403"/>
                  <a:gd name="connsiteX2" fmla="*/ 7387 w 58587"/>
                  <a:gd name="connsiteY2" fmla="*/ 17268 h 64403"/>
                  <a:gd name="connsiteX3" fmla="*/ 27336 w 58587"/>
                  <a:gd name="connsiteY3" fmla="*/ 1557 h 64403"/>
                  <a:gd name="connsiteX4" fmla="*/ 48759 w 58587"/>
                  <a:gd name="connsiteY4" fmla="*/ 3715 h 64403"/>
                  <a:gd name="connsiteX5" fmla="*/ 58549 w 58587"/>
                  <a:gd name="connsiteY5" fmla="*/ 22874 h 64403"/>
                  <a:gd name="connsiteX6" fmla="*/ 51180 w 58587"/>
                  <a:gd name="connsiteY6" fmla="*/ 47166 h 64403"/>
                  <a:gd name="connsiteX7" fmla="*/ 22178 w 58587"/>
                  <a:gd name="connsiteY7" fmla="*/ 64404 h 64403"/>
                  <a:gd name="connsiteX8" fmla="*/ 9835 w 58587"/>
                  <a:gd name="connsiteY8" fmla="*/ 60719 h 64403"/>
                  <a:gd name="connsiteX9" fmla="*/ 28468 w 58587"/>
                  <a:gd name="connsiteY9" fmla="*/ 4899 h 64403"/>
                  <a:gd name="connsiteX10" fmla="*/ 10309 w 58587"/>
                  <a:gd name="connsiteY10" fmla="*/ 19269 h 64403"/>
                  <a:gd name="connsiteX11" fmla="*/ 10309 w 58587"/>
                  <a:gd name="connsiteY11" fmla="*/ 19269 h 64403"/>
                  <a:gd name="connsiteX12" fmla="*/ 11809 w 58587"/>
                  <a:gd name="connsiteY12" fmla="*/ 57798 h 64403"/>
                  <a:gd name="connsiteX13" fmla="*/ 48259 w 58587"/>
                  <a:gd name="connsiteY13" fmla="*/ 45165 h 64403"/>
                  <a:gd name="connsiteX14" fmla="*/ 55023 w 58587"/>
                  <a:gd name="connsiteY14" fmla="*/ 23032 h 64403"/>
                  <a:gd name="connsiteX15" fmla="*/ 46759 w 58587"/>
                  <a:gd name="connsiteY15" fmla="*/ 6610 h 64403"/>
                  <a:gd name="connsiteX16" fmla="*/ 36363 w 58587"/>
                  <a:gd name="connsiteY16" fmla="*/ 3530 h 64403"/>
                  <a:gd name="connsiteX17" fmla="*/ 28468 w 58587"/>
                  <a:gd name="connsiteY17" fmla="*/ 489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587" h="64403">
                    <a:moveTo>
                      <a:pt x="9808" y="60719"/>
                    </a:moveTo>
                    <a:cubicBezTo>
                      <a:pt x="-2245" y="52482"/>
                      <a:pt x="-3350" y="32980"/>
                      <a:pt x="7387" y="17268"/>
                    </a:cubicBezTo>
                    <a:lnTo>
                      <a:pt x="7387" y="17268"/>
                    </a:lnTo>
                    <a:cubicBezTo>
                      <a:pt x="12546" y="9742"/>
                      <a:pt x="19625" y="4162"/>
                      <a:pt x="27336" y="1557"/>
                    </a:cubicBezTo>
                    <a:cubicBezTo>
                      <a:pt x="35232" y="-1101"/>
                      <a:pt x="42811" y="-338"/>
                      <a:pt x="48759" y="3715"/>
                    </a:cubicBezTo>
                    <a:cubicBezTo>
                      <a:pt x="54680" y="7768"/>
                      <a:pt x="58154" y="14558"/>
                      <a:pt x="58549" y="22874"/>
                    </a:cubicBezTo>
                    <a:cubicBezTo>
                      <a:pt x="58944" y="31006"/>
                      <a:pt x="56312" y="39612"/>
                      <a:pt x="51180" y="47166"/>
                    </a:cubicBezTo>
                    <a:cubicBezTo>
                      <a:pt x="43706" y="58114"/>
                      <a:pt x="32416" y="64404"/>
                      <a:pt x="22178" y="64404"/>
                    </a:cubicBezTo>
                    <a:cubicBezTo>
                      <a:pt x="17730" y="64404"/>
                      <a:pt x="13493" y="63219"/>
                      <a:pt x="9835" y="60719"/>
                    </a:cubicBezTo>
                    <a:close/>
                    <a:moveTo>
                      <a:pt x="28468" y="4899"/>
                    </a:moveTo>
                    <a:cubicBezTo>
                      <a:pt x="21494" y="7241"/>
                      <a:pt x="15046" y="12347"/>
                      <a:pt x="10309" y="19269"/>
                    </a:cubicBezTo>
                    <a:lnTo>
                      <a:pt x="10309" y="19269"/>
                    </a:lnTo>
                    <a:cubicBezTo>
                      <a:pt x="676" y="33375"/>
                      <a:pt x="1334" y="50666"/>
                      <a:pt x="11809" y="57798"/>
                    </a:cubicBezTo>
                    <a:cubicBezTo>
                      <a:pt x="22257" y="64956"/>
                      <a:pt x="38627" y="59272"/>
                      <a:pt x="48259" y="45165"/>
                    </a:cubicBezTo>
                    <a:cubicBezTo>
                      <a:pt x="52970" y="38270"/>
                      <a:pt x="55391" y="30401"/>
                      <a:pt x="55023" y="23032"/>
                    </a:cubicBezTo>
                    <a:cubicBezTo>
                      <a:pt x="54680" y="15847"/>
                      <a:pt x="51733" y="10031"/>
                      <a:pt x="46759" y="6610"/>
                    </a:cubicBezTo>
                    <a:cubicBezTo>
                      <a:pt x="43759" y="4557"/>
                      <a:pt x="40206" y="3530"/>
                      <a:pt x="36363" y="3530"/>
                    </a:cubicBezTo>
                    <a:cubicBezTo>
                      <a:pt x="33837" y="3530"/>
                      <a:pt x="31179" y="3978"/>
                      <a:pt x="28468" y="4899"/>
                    </a:cubicBezTo>
                    <a:close/>
                  </a:path>
                </a:pathLst>
              </a:custGeom>
              <a:solidFill>
                <a:srgbClr val="1D1F26"/>
              </a:solidFill>
              <a:ln w="0" cap="flat">
                <a:noFill/>
                <a:prstDash val="solid"/>
                <a:miter/>
              </a:ln>
            </p:spPr>
            <p:txBody>
              <a:bodyPr rtlCol="0" anchor="ctr"/>
              <a:lstStyle/>
              <a:p>
                <a:endParaRPr lang="zh-CN" altLang="en-US"/>
              </a:p>
            </p:txBody>
          </p:sp>
          <p:sp>
            <p:nvSpPr>
              <p:cNvPr id="785" name="任意多边形: 形状 784">
                <a:extLst>
                  <a:ext uri="{FF2B5EF4-FFF2-40B4-BE49-F238E27FC236}">
                    <a16:creationId xmlns:a16="http://schemas.microsoft.com/office/drawing/2014/main" id="{476ADC81-C403-4CEE-9525-E39A5C54F954}"/>
                  </a:ext>
                </a:extLst>
              </p:cNvPr>
              <p:cNvSpPr/>
              <p:nvPr/>
            </p:nvSpPr>
            <p:spPr>
              <a:xfrm>
                <a:off x="7576905" y="4642772"/>
                <a:ext cx="15725" cy="17369"/>
              </a:xfrm>
              <a:custGeom>
                <a:avLst/>
                <a:gdLst>
                  <a:gd name="connsiteX0" fmla="*/ 2033 w 15725"/>
                  <a:gd name="connsiteY0" fmla="*/ 4711 h 17369"/>
                  <a:gd name="connsiteX1" fmla="*/ 2586 w 15725"/>
                  <a:gd name="connsiteY1" fmla="*/ 16396 h 17369"/>
                  <a:gd name="connsiteX2" fmla="*/ 13692 w 15725"/>
                  <a:gd name="connsiteY2" fmla="*/ 12659 h 17369"/>
                  <a:gd name="connsiteX3" fmla="*/ 13139 w 15725"/>
                  <a:gd name="connsiteY3" fmla="*/ 974 h 17369"/>
                  <a:gd name="connsiteX4" fmla="*/ 2033 w 15725"/>
                  <a:gd name="connsiteY4" fmla="*/ 4711 h 1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5" h="17369">
                    <a:moveTo>
                      <a:pt x="2033" y="4711"/>
                    </a:moveTo>
                    <a:cubicBezTo>
                      <a:pt x="-888" y="8974"/>
                      <a:pt x="-625" y="14211"/>
                      <a:pt x="2586" y="16396"/>
                    </a:cubicBezTo>
                    <a:cubicBezTo>
                      <a:pt x="5797" y="18606"/>
                      <a:pt x="10771" y="16922"/>
                      <a:pt x="13692" y="12659"/>
                    </a:cubicBezTo>
                    <a:cubicBezTo>
                      <a:pt x="16613" y="8395"/>
                      <a:pt x="16350" y="3158"/>
                      <a:pt x="13139" y="974"/>
                    </a:cubicBezTo>
                    <a:cubicBezTo>
                      <a:pt x="9929" y="-1237"/>
                      <a:pt x="4955" y="447"/>
                      <a:pt x="2033" y="4711"/>
                    </a:cubicBezTo>
                    <a:close/>
                  </a:path>
                </a:pathLst>
              </a:custGeom>
              <a:solidFill>
                <a:srgbClr val="1D1F26"/>
              </a:solidFill>
              <a:ln w="0" cap="flat">
                <a:noFill/>
                <a:prstDash val="solid"/>
                <a:miter/>
              </a:ln>
            </p:spPr>
            <p:txBody>
              <a:bodyPr rtlCol="0" anchor="ctr"/>
              <a:lstStyle/>
              <a:p>
                <a:endParaRPr lang="zh-CN" altLang="en-US"/>
              </a:p>
            </p:txBody>
          </p:sp>
          <p:sp>
            <p:nvSpPr>
              <p:cNvPr id="786" name="任意多边形: 形状 785">
                <a:extLst>
                  <a:ext uri="{FF2B5EF4-FFF2-40B4-BE49-F238E27FC236}">
                    <a16:creationId xmlns:a16="http://schemas.microsoft.com/office/drawing/2014/main" id="{58954173-B7BA-5C63-8414-5F22902119C8}"/>
                  </a:ext>
                </a:extLst>
              </p:cNvPr>
              <p:cNvSpPr/>
              <p:nvPr/>
            </p:nvSpPr>
            <p:spPr>
              <a:xfrm rot="18259802">
                <a:off x="7577621" y="4636852"/>
                <a:ext cx="32739" cy="2105"/>
              </a:xfrm>
              <a:custGeom>
                <a:avLst/>
                <a:gdLst>
                  <a:gd name="connsiteX0" fmla="*/ 0 w 32739"/>
                  <a:gd name="connsiteY0" fmla="*/ 0 h 2105"/>
                  <a:gd name="connsiteX1" fmla="*/ 32739 w 32739"/>
                  <a:gd name="connsiteY1" fmla="*/ 0 h 2105"/>
                  <a:gd name="connsiteX2" fmla="*/ 32739 w 32739"/>
                  <a:gd name="connsiteY2" fmla="*/ 2105 h 2105"/>
                  <a:gd name="connsiteX3" fmla="*/ 0 w 32739"/>
                  <a:gd name="connsiteY3" fmla="*/ 2105 h 2105"/>
                </a:gdLst>
                <a:ahLst/>
                <a:cxnLst>
                  <a:cxn ang="0">
                    <a:pos x="connsiteX0" y="connsiteY0"/>
                  </a:cxn>
                  <a:cxn ang="0">
                    <a:pos x="connsiteX1" y="connsiteY1"/>
                  </a:cxn>
                  <a:cxn ang="0">
                    <a:pos x="connsiteX2" y="connsiteY2"/>
                  </a:cxn>
                  <a:cxn ang="0">
                    <a:pos x="connsiteX3" y="connsiteY3"/>
                  </a:cxn>
                </a:cxnLst>
                <a:rect l="l" t="t" r="r" b="b"/>
                <a:pathLst>
                  <a:path w="32739" h="2105">
                    <a:moveTo>
                      <a:pt x="0" y="0"/>
                    </a:moveTo>
                    <a:lnTo>
                      <a:pt x="32739" y="0"/>
                    </a:lnTo>
                    <a:lnTo>
                      <a:pt x="32739" y="2105"/>
                    </a:lnTo>
                    <a:lnTo>
                      <a:pt x="0" y="2105"/>
                    </a:lnTo>
                    <a:close/>
                  </a:path>
                </a:pathLst>
              </a:custGeom>
              <a:solidFill>
                <a:srgbClr val="1D1F26"/>
              </a:solidFill>
              <a:ln w="0" cap="flat">
                <a:noFill/>
                <a:prstDash val="solid"/>
                <a:miter/>
              </a:ln>
            </p:spPr>
            <p:txBody>
              <a:bodyPr rtlCol="0" anchor="ctr"/>
              <a:lstStyle/>
              <a:p>
                <a:endParaRPr lang="zh-CN" altLang="en-US"/>
              </a:p>
            </p:txBody>
          </p:sp>
          <p:sp>
            <p:nvSpPr>
              <p:cNvPr id="787" name="任意多边形: 形状 786">
                <a:extLst>
                  <a:ext uri="{FF2B5EF4-FFF2-40B4-BE49-F238E27FC236}">
                    <a16:creationId xmlns:a16="http://schemas.microsoft.com/office/drawing/2014/main" id="{6FC34C8F-CC28-CF80-0230-BE8A84461646}"/>
                  </a:ext>
                </a:extLst>
              </p:cNvPr>
              <p:cNvSpPr/>
              <p:nvPr/>
            </p:nvSpPr>
            <p:spPr>
              <a:xfrm rot="20504999">
                <a:off x="7587912" y="4650765"/>
                <a:ext cx="2105" cy="26949"/>
              </a:xfrm>
              <a:custGeom>
                <a:avLst/>
                <a:gdLst>
                  <a:gd name="connsiteX0" fmla="*/ 0 w 2105"/>
                  <a:gd name="connsiteY0" fmla="*/ 0 h 26949"/>
                  <a:gd name="connsiteX1" fmla="*/ 2105 w 2105"/>
                  <a:gd name="connsiteY1" fmla="*/ 0 h 26949"/>
                  <a:gd name="connsiteX2" fmla="*/ 2105 w 2105"/>
                  <a:gd name="connsiteY2" fmla="*/ 26950 h 26949"/>
                  <a:gd name="connsiteX3" fmla="*/ 0 w 2105"/>
                  <a:gd name="connsiteY3" fmla="*/ 26950 h 26949"/>
                </a:gdLst>
                <a:ahLst/>
                <a:cxnLst>
                  <a:cxn ang="0">
                    <a:pos x="connsiteX0" y="connsiteY0"/>
                  </a:cxn>
                  <a:cxn ang="0">
                    <a:pos x="connsiteX1" y="connsiteY1"/>
                  </a:cxn>
                  <a:cxn ang="0">
                    <a:pos x="connsiteX2" y="connsiteY2"/>
                  </a:cxn>
                  <a:cxn ang="0">
                    <a:pos x="connsiteX3" y="connsiteY3"/>
                  </a:cxn>
                </a:cxnLst>
                <a:rect l="l" t="t" r="r" b="b"/>
                <a:pathLst>
                  <a:path w="2105" h="26949">
                    <a:moveTo>
                      <a:pt x="0" y="0"/>
                    </a:moveTo>
                    <a:lnTo>
                      <a:pt x="2105" y="0"/>
                    </a:lnTo>
                    <a:lnTo>
                      <a:pt x="2105" y="26950"/>
                    </a:lnTo>
                    <a:lnTo>
                      <a:pt x="0" y="26950"/>
                    </a:lnTo>
                    <a:close/>
                  </a:path>
                </a:pathLst>
              </a:custGeom>
              <a:solidFill>
                <a:srgbClr val="1D1F26"/>
              </a:solidFill>
              <a:ln w="0" cap="flat">
                <a:noFill/>
                <a:prstDash val="solid"/>
                <a:miter/>
              </a:ln>
            </p:spPr>
            <p:txBody>
              <a:bodyPr rtlCol="0" anchor="ctr"/>
              <a:lstStyle/>
              <a:p>
                <a:endParaRPr lang="zh-CN" altLang="en-US"/>
              </a:p>
            </p:txBody>
          </p:sp>
          <p:sp>
            <p:nvSpPr>
              <p:cNvPr id="788" name="任意多边形: 形状 787">
                <a:extLst>
                  <a:ext uri="{FF2B5EF4-FFF2-40B4-BE49-F238E27FC236}">
                    <a16:creationId xmlns:a16="http://schemas.microsoft.com/office/drawing/2014/main" id="{CE8B8645-D290-1B66-E5DC-CCBDAF4C4B06}"/>
                  </a:ext>
                </a:extLst>
              </p:cNvPr>
              <p:cNvSpPr/>
              <p:nvPr/>
            </p:nvSpPr>
            <p:spPr>
              <a:xfrm rot="21416400">
                <a:off x="7557811" y="4651109"/>
                <a:ext cx="26949" cy="2105"/>
              </a:xfrm>
              <a:custGeom>
                <a:avLst/>
                <a:gdLst>
                  <a:gd name="connsiteX0" fmla="*/ 0 w 26949"/>
                  <a:gd name="connsiteY0" fmla="*/ 0 h 2105"/>
                  <a:gd name="connsiteX1" fmla="*/ 26949 w 26949"/>
                  <a:gd name="connsiteY1" fmla="*/ 0 h 2105"/>
                  <a:gd name="connsiteX2" fmla="*/ 26949 w 26949"/>
                  <a:gd name="connsiteY2" fmla="*/ 2105 h 2105"/>
                  <a:gd name="connsiteX3" fmla="*/ 0 w 26949"/>
                  <a:gd name="connsiteY3" fmla="*/ 2105 h 2105"/>
                </a:gdLst>
                <a:ahLst/>
                <a:cxnLst>
                  <a:cxn ang="0">
                    <a:pos x="connsiteX0" y="connsiteY0"/>
                  </a:cxn>
                  <a:cxn ang="0">
                    <a:pos x="connsiteX1" y="connsiteY1"/>
                  </a:cxn>
                  <a:cxn ang="0">
                    <a:pos x="connsiteX2" y="connsiteY2"/>
                  </a:cxn>
                  <a:cxn ang="0">
                    <a:pos x="connsiteX3" y="connsiteY3"/>
                  </a:cxn>
                </a:cxnLst>
                <a:rect l="l" t="t" r="r" b="b"/>
                <a:pathLst>
                  <a:path w="26949" h="2105">
                    <a:moveTo>
                      <a:pt x="0" y="0"/>
                    </a:moveTo>
                    <a:lnTo>
                      <a:pt x="26949" y="0"/>
                    </a:lnTo>
                    <a:lnTo>
                      <a:pt x="26949" y="2105"/>
                    </a:lnTo>
                    <a:lnTo>
                      <a:pt x="0" y="2105"/>
                    </a:lnTo>
                    <a:close/>
                  </a:path>
                </a:pathLst>
              </a:custGeom>
              <a:solidFill>
                <a:srgbClr val="1D1F26"/>
              </a:solidFill>
              <a:ln w="0" cap="flat">
                <a:noFill/>
                <a:prstDash val="solid"/>
                <a:miter/>
              </a:ln>
            </p:spPr>
            <p:txBody>
              <a:bodyPr rtlCol="0" anchor="ctr"/>
              <a:lstStyle/>
              <a:p>
                <a:endParaRPr lang="zh-CN" altLang="en-US"/>
              </a:p>
            </p:txBody>
          </p:sp>
          <p:sp>
            <p:nvSpPr>
              <p:cNvPr id="789" name="任意多边形: 形状 788">
                <a:extLst>
                  <a:ext uri="{FF2B5EF4-FFF2-40B4-BE49-F238E27FC236}">
                    <a16:creationId xmlns:a16="http://schemas.microsoft.com/office/drawing/2014/main" id="{7088206E-DDE1-AB77-972A-E0C0EF9B390C}"/>
                  </a:ext>
                </a:extLst>
              </p:cNvPr>
              <p:cNvSpPr/>
              <p:nvPr/>
            </p:nvSpPr>
            <p:spPr>
              <a:xfrm>
                <a:off x="7587141" y="4654926"/>
                <a:ext cx="36037" cy="43271"/>
              </a:xfrm>
              <a:custGeom>
                <a:avLst/>
                <a:gdLst>
                  <a:gd name="connsiteX0" fmla="*/ 36011 w 36037"/>
                  <a:gd name="connsiteY0" fmla="*/ 35771 h 43271"/>
                  <a:gd name="connsiteX1" fmla="*/ 10088 w 36037"/>
                  <a:gd name="connsiteY1" fmla="*/ 1374 h 43271"/>
                  <a:gd name="connsiteX2" fmla="*/ 5061 w 36037"/>
                  <a:gd name="connsiteY2" fmla="*/ 1084 h 43271"/>
                  <a:gd name="connsiteX3" fmla="*/ 1034 w 36037"/>
                  <a:gd name="connsiteY3" fmla="*/ 5427 h 43271"/>
                  <a:gd name="connsiteX4" fmla="*/ 613 w 36037"/>
                  <a:gd name="connsiteY4" fmla="*/ 10322 h 43271"/>
                  <a:gd name="connsiteX5" fmla="*/ 21010 w 36037"/>
                  <a:gd name="connsiteY5" fmla="*/ 43272 h 43271"/>
                  <a:gd name="connsiteX6" fmla="*/ 36037 w 36037"/>
                  <a:gd name="connsiteY6" fmla="*/ 35771 h 4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37" h="43271">
                    <a:moveTo>
                      <a:pt x="36011" y="35771"/>
                    </a:moveTo>
                    <a:lnTo>
                      <a:pt x="10088" y="1374"/>
                    </a:lnTo>
                    <a:cubicBezTo>
                      <a:pt x="8798" y="-337"/>
                      <a:pt x="6482" y="-469"/>
                      <a:pt x="5061" y="1084"/>
                    </a:cubicBezTo>
                    <a:lnTo>
                      <a:pt x="1034" y="5427"/>
                    </a:lnTo>
                    <a:cubicBezTo>
                      <a:pt x="-176" y="6716"/>
                      <a:pt x="-334" y="8795"/>
                      <a:pt x="613" y="10322"/>
                    </a:cubicBezTo>
                    <a:lnTo>
                      <a:pt x="21010" y="43272"/>
                    </a:lnTo>
                    <a:lnTo>
                      <a:pt x="36037" y="35771"/>
                    </a:lnTo>
                    <a:close/>
                  </a:path>
                </a:pathLst>
              </a:custGeom>
              <a:solidFill>
                <a:srgbClr val="1D1F26"/>
              </a:solidFill>
              <a:ln w="0" cap="flat">
                <a:noFill/>
                <a:prstDash val="solid"/>
                <a:miter/>
              </a:ln>
            </p:spPr>
            <p:txBody>
              <a:bodyPr rtlCol="0" anchor="ctr"/>
              <a:lstStyle/>
              <a:p>
                <a:endParaRPr lang="zh-CN" altLang="en-US"/>
              </a:p>
            </p:txBody>
          </p:sp>
          <p:sp>
            <p:nvSpPr>
              <p:cNvPr id="790" name="任意多边形: 形状 789">
                <a:extLst>
                  <a:ext uri="{FF2B5EF4-FFF2-40B4-BE49-F238E27FC236}">
                    <a16:creationId xmlns:a16="http://schemas.microsoft.com/office/drawing/2014/main" id="{20A95C12-15FF-A505-8D89-720E3D838F25}"/>
                  </a:ext>
                </a:extLst>
              </p:cNvPr>
              <p:cNvSpPr/>
              <p:nvPr/>
            </p:nvSpPr>
            <p:spPr>
              <a:xfrm rot="19325400">
                <a:off x="7585277" y="4650119"/>
                <a:ext cx="7763" cy="12606"/>
              </a:xfrm>
              <a:custGeom>
                <a:avLst/>
                <a:gdLst>
                  <a:gd name="connsiteX0" fmla="*/ 0 w 7763"/>
                  <a:gd name="connsiteY0" fmla="*/ 0 h 12606"/>
                  <a:gd name="connsiteX1" fmla="*/ 7764 w 7763"/>
                  <a:gd name="connsiteY1" fmla="*/ 0 h 12606"/>
                  <a:gd name="connsiteX2" fmla="*/ 7764 w 7763"/>
                  <a:gd name="connsiteY2" fmla="*/ 12606 h 12606"/>
                  <a:gd name="connsiteX3" fmla="*/ 0 w 7763"/>
                  <a:gd name="connsiteY3" fmla="*/ 12606 h 12606"/>
                </a:gdLst>
                <a:ahLst/>
                <a:cxnLst>
                  <a:cxn ang="0">
                    <a:pos x="connsiteX0" y="connsiteY0"/>
                  </a:cxn>
                  <a:cxn ang="0">
                    <a:pos x="connsiteX1" y="connsiteY1"/>
                  </a:cxn>
                  <a:cxn ang="0">
                    <a:pos x="connsiteX2" y="connsiteY2"/>
                  </a:cxn>
                  <a:cxn ang="0">
                    <a:pos x="connsiteX3" y="connsiteY3"/>
                  </a:cxn>
                </a:cxnLst>
                <a:rect l="l" t="t" r="r" b="b"/>
                <a:pathLst>
                  <a:path w="7763" h="12606">
                    <a:moveTo>
                      <a:pt x="0" y="0"/>
                    </a:moveTo>
                    <a:lnTo>
                      <a:pt x="7764" y="0"/>
                    </a:lnTo>
                    <a:lnTo>
                      <a:pt x="7764" y="12606"/>
                    </a:lnTo>
                    <a:lnTo>
                      <a:pt x="0" y="12606"/>
                    </a:lnTo>
                    <a:close/>
                  </a:path>
                </a:pathLst>
              </a:custGeom>
              <a:solidFill>
                <a:srgbClr val="1D1F26"/>
              </a:solidFill>
              <a:ln w="0" cap="flat">
                <a:noFill/>
                <a:prstDash val="solid"/>
                <a:miter/>
              </a:ln>
            </p:spPr>
            <p:txBody>
              <a:bodyPr rtlCol="0" anchor="ctr"/>
              <a:lstStyle/>
              <a:p>
                <a:endParaRPr lang="zh-CN" altLang="en-US"/>
              </a:p>
            </p:txBody>
          </p:sp>
          <p:sp>
            <p:nvSpPr>
              <p:cNvPr id="791" name="任意多边形: 形状 790">
                <a:extLst>
                  <a:ext uri="{FF2B5EF4-FFF2-40B4-BE49-F238E27FC236}">
                    <a16:creationId xmlns:a16="http://schemas.microsoft.com/office/drawing/2014/main" id="{47439E80-07B6-BAC9-D6E5-08D2676796D3}"/>
                  </a:ext>
                </a:extLst>
              </p:cNvPr>
              <p:cNvSpPr/>
              <p:nvPr/>
            </p:nvSpPr>
            <p:spPr>
              <a:xfrm>
                <a:off x="7611441" y="4690039"/>
                <a:ext cx="54241" cy="115535"/>
              </a:xfrm>
              <a:custGeom>
                <a:avLst/>
                <a:gdLst>
                  <a:gd name="connsiteX0" fmla="*/ 26002 w 54241"/>
                  <a:gd name="connsiteY0" fmla="*/ 26 h 115535"/>
                  <a:gd name="connsiteX1" fmla="*/ 26002 w 54241"/>
                  <a:gd name="connsiteY1" fmla="*/ 26 h 115535"/>
                  <a:gd name="connsiteX2" fmla="*/ 30187 w 54241"/>
                  <a:gd name="connsiteY2" fmla="*/ 3921 h 115535"/>
                  <a:gd name="connsiteX3" fmla="*/ 54241 w 54241"/>
                  <a:gd name="connsiteY3" fmla="*/ 108746 h 115535"/>
                  <a:gd name="connsiteX4" fmla="*/ 9948 w 54241"/>
                  <a:gd name="connsiteY4" fmla="*/ 115536 h 115535"/>
                  <a:gd name="connsiteX5" fmla="*/ 0 w 54241"/>
                  <a:gd name="connsiteY5" fmla="*/ 0 h 115535"/>
                  <a:gd name="connsiteX6" fmla="*/ 26002 w 54241"/>
                  <a:gd name="connsiteY6" fmla="*/ 0 h 115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41" h="115535">
                    <a:moveTo>
                      <a:pt x="26002" y="26"/>
                    </a:moveTo>
                    <a:lnTo>
                      <a:pt x="26002" y="26"/>
                    </a:lnTo>
                    <a:cubicBezTo>
                      <a:pt x="28002" y="0"/>
                      <a:pt x="29634" y="1605"/>
                      <a:pt x="30187" y="3921"/>
                    </a:cubicBezTo>
                    <a:cubicBezTo>
                      <a:pt x="36477" y="29950"/>
                      <a:pt x="54241" y="108746"/>
                      <a:pt x="54241" y="108746"/>
                    </a:cubicBezTo>
                    <a:lnTo>
                      <a:pt x="9948" y="115536"/>
                    </a:lnTo>
                    <a:lnTo>
                      <a:pt x="0" y="0"/>
                    </a:lnTo>
                    <a:lnTo>
                      <a:pt x="26002" y="0"/>
                    </a:lnTo>
                    <a:close/>
                  </a:path>
                </a:pathLst>
              </a:custGeom>
              <a:solidFill>
                <a:srgbClr val="292C36"/>
              </a:solidFill>
              <a:ln w="0" cap="flat">
                <a:noFill/>
                <a:prstDash val="solid"/>
                <a:miter/>
              </a:ln>
            </p:spPr>
            <p:txBody>
              <a:bodyPr rtlCol="0" anchor="ctr"/>
              <a:lstStyle/>
              <a:p>
                <a:endParaRPr lang="zh-CN" altLang="en-US"/>
              </a:p>
            </p:txBody>
          </p:sp>
          <p:sp>
            <p:nvSpPr>
              <p:cNvPr id="792" name="任意多边形: 形状 791">
                <a:extLst>
                  <a:ext uri="{FF2B5EF4-FFF2-40B4-BE49-F238E27FC236}">
                    <a16:creationId xmlns:a16="http://schemas.microsoft.com/office/drawing/2014/main" id="{C2082014-E895-9A4A-5F6F-B1226E75A9DB}"/>
                  </a:ext>
                </a:extLst>
              </p:cNvPr>
              <p:cNvSpPr/>
              <p:nvPr/>
            </p:nvSpPr>
            <p:spPr>
              <a:xfrm>
                <a:off x="7590622" y="4690017"/>
                <a:ext cx="33398" cy="115557"/>
              </a:xfrm>
              <a:custGeom>
                <a:avLst/>
                <a:gdLst>
                  <a:gd name="connsiteX0" fmla="*/ 24767 w 33398"/>
                  <a:gd name="connsiteY0" fmla="*/ 3943 h 115557"/>
                  <a:gd name="connsiteX1" fmla="*/ 33399 w 33398"/>
                  <a:gd name="connsiteY1" fmla="*/ 108767 h 115557"/>
                  <a:gd name="connsiteX2" fmla="*/ 10160 w 33398"/>
                  <a:gd name="connsiteY2" fmla="*/ 115557 h 115557"/>
                  <a:gd name="connsiteX3" fmla="*/ 28 w 33398"/>
                  <a:gd name="connsiteY3" fmla="*/ 13391 h 115557"/>
                  <a:gd name="connsiteX4" fmla="*/ 2449 w 33398"/>
                  <a:gd name="connsiteY4" fmla="*/ 8654 h 115557"/>
                  <a:gd name="connsiteX5" fmla="*/ 18924 w 33398"/>
                  <a:gd name="connsiteY5" fmla="*/ 417 h 115557"/>
                  <a:gd name="connsiteX6" fmla="*/ 24740 w 33398"/>
                  <a:gd name="connsiteY6" fmla="*/ 3917 h 11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8" h="115557">
                    <a:moveTo>
                      <a:pt x="24767" y="3943"/>
                    </a:moveTo>
                    <a:lnTo>
                      <a:pt x="33399" y="108767"/>
                    </a:lnTo>
                    <a:lnTo>
                      <a:pt x="10160" y="115557"/>
                    </a:lnTo>
                    <a:lnTo>
                      <a:pt x="28" y="13391"/>
                    </a:lnTo>
                    <a:cubicBezTo>
                      <a:pt x="-183" y="11391"/>
                      <a:pt x="817" y="9496"/>
                      <a:pt x="2449" y="8654"/>
                    </a:cubicBezTo>
                    <a:lnTo>
                      <a:pt x="18924" y="417"/>
                    </a:lnTo>
                    <a:cubicBezTo>
                      <a:pt x="21424" y="-847"/>
                      <a:pt x="24319" y="890"/>
                      <a:pt x="24740" y="3917"/>
                    </a:cubicBezTo>
                    <a:close/>
                  </a:path>
                </a:pathLst>
              </a:custGeom>
              <a:solidFill>
                <a:srgbClr val="1D1F26"/>
              </a:solidFill>
              <a:ln w="0" cap="flat">
                <a:noFill/>
                <a:prstDash val="solid"/>
                <a:miter/>
              </a:ln>
            </p:spPr>
            <p:txBody>
              <a:bodyPr rtlCol="0" anchor="ctr"/>
              <a:lstStyle/>
              <a:p>
                <a:endParaRPr lang="zh-CN" altLang="en-US"/>
              </a:p>
            </p:txBody>
          </p:sp>
          <p:sp>
            <p:nvSpPr>
              <p:cNvPr id="793" name="任意多边形: 形状 792">
                <a:extLst>
                  <a:ext uri="{FF2B5EF4-FFF2-40B4-BE49-F238E27FC236}">
                    <a16:creationId xmlns:a16="http://schemas.microsoft.com/office/drawing/2014/main" id="{92565F65-5A71-DDDA-BAFE-0CB7D1B4F1D5}"/>
                  </a:ext>
                </a:extLst>
              </p:cNvPr>
              <p:cNvSpPr/>
              <p:nvPr/>
            </p:nvSpPr>
            <p:spPr>
              <a:xfrm>
                <a:off x="7546496" y="4646902"/>
                <a:ext cx="21440" cy="15432"/>
              </a:xfrm>
              <a:custGeom>
                <a:avLst/>
                <a:gdLst>
                  <a:gd name="connsiteX0" fmla="*/ 19310 w 21440"/>
                  <a:gd name="connsiteY0" fmla="*/ 2739 h 15432"/>
                  <a:gd name="connsiteX1" fmla="*/ 13678 w 21440"/>
                  <a:gd name="connsiteY1" fmla="*/ 1397 h 15432"/>
                  <a:gd name="connsiteX2" fmla="*/ 2650 w 21440"/>
                  <a:gd name="connsiteY2" fmla="*/ 160 h 15432"/>
                  <a:gd name="connsiteX3" fmla="*/ 334 w 21440"/>
                  <a:gd name="connsiteY3" fmla="*/ 10161 h 15432"/>
                  <a:gd name="connsiteX4" fmla="*/ 334 w 21440"/>
                  <a:gd name="connsiteY4" fmla="*/ 10608 h 15432"/>
                  <a:gd name="connsiteX5" fmla="*/ 18862 w 21440"/>
                  <a:gd name="connsiteY5" fmla="*/ 14582 h 15432"/>
                  <a:gd name="connsiteX6" fmla="*/ 19336 w 21440"/>
                  <a:gd name="connsiteY6" fmla="*/ 2739 h 1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40" h="15432">
                    <a:moveTo>
                      <a:pt x="19310" y="2739"/>
                    </a:moveTo>
                    <a:cubicBezTo>
                      <a:pt x="16836" y="2055"/>
                      <a:pt x="15362" y="3476"/>
                      <a:pt x="13678" y="1397"/>
                    </a:cubicBezTo>
                    <a:cubicBezTo>
                      <a:pt x="11993" y="-656"/>
                      <a:pt x="4729" y="160"/>
                      <a:pt x="2650" y="160"/>
                    </a:cubicBezTo>
                    <a:cubicBezTo>
                      <a:pt x="545" y="160"/>
                      <a:pt x="-613" y="9187"/>
                      <a:pt x="334" y="10161"/>
                    </a:cubicBezTo>
                    <a:lnTo>
                      <a:pt x="334" y="10608"/>
                    </a:lnTo>
                    <a:cubicBezTo>
                      <a:pt x="6756" y="13556"/>
                      <a:pt x="15099" y="17082"/>
                      <a:pt x="18862" y="14582"/>
                    </a:cubicBezTo>
                    <a:cubicBezTo>
                      <a:pt x="22652" y="12082"/>
                      <a:pt x="21783" y="3423"/>
                      <a:pt x="19336" y="2739"/>
                    </a:cubicBezTo>
                    <a:close/>
                  </a:path>
                </a:pathLst>
              </a:custGeom>
              <a:solidFill>
                <a:srgbClr val="FFA794"/>
              </a:solidFill>
              <a:ln w="0" cap="flat">
                <a:noFill/>
                <a:prstDash val="solid"/>
                <a:miter/>
              </a:ln>
            </p:spPr>
            <p:txBody>
              <a:bodyPr rtlCol="0" anchor="ctr"/>
              <a:lstStyle/>
              <a:p>
                <a:endParaRPr lang="zh-CN" altLang="en-US"/>
              </a:p>
            </p:txBody>
          </p:sp>
          <p:sp>
            <p:nvSpPr>
              <p:cNvPr id="794" name="任意多边形: 形状 793">
                <a:extLst>
                  <a:ext uri="{FF2B5EF4-FFF2-40B4-BE49-F238E27FC236}">
                    <a16:creationId xmlns:a16="http://schemas.microsoft.com/office/drawing/2014/main" id="{6F212628-52F7-B4A9-6B02-D85E666D288A}"/>
                  </a:ext>
                </a:extLst>
              </p:cNvPr>
              <p:cNvSpPr/>
              <p:nvPr/>
            </p:nvSpPr>
            <p:spPr>
              <a:xfrm>
                <a:off x="7448467" y="4571287"/>
                <a:ext cx="102272" cy="88618"/>
              </a:xfrm>
              <a:custGeom>
                <a:avLst/>
                <a:gdLst>
                  <a:gd name="connsiteX0" fmla="*/ 17646 w 102272"/>
                  <a:gd name="connsiteY0" fmla="*/ 32 h 88618"/>
                  <a:gd name="connsiteX1" fmla="*/ 46543 w 102272"/>
                  <a:gd name="connsiteY1" fmla="*/ 54589 h 88618"/>
                  <a:gd name="connsiteX2" fmla="*/ 102021 w 102272"/>
                  <a:gd name="connsiteY2" fmla="*/ 75249 h 88618"/>
                  <a:gd name="connsiteX3" fmla="*/ 96705 w 102272"/>
                  <a:gd name="connsiteY3" fmla="*/ 88618 h 88618"/>
                  <a:gd name="connsiteX4" fmla="*/ 32095 w 102272"/>
                  <a:gd name="connsiteY4" fmla="*/ 74301 h 88618"/>
                  <a:gd name="connsiteX5" fmla="*/ 2435 w 102272"/>
                  <a:gd name="connsiteY5" fmla="*/ 29034 h 88618"/>
                  <a:gd name="connsiteX6" fmla="*/ 17673 w 102272"/>
                  <a:gd name="connsiteY6" fmla="*/ 58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272" h="88618">
                    <a:moveTo>
                      <a:pt x="17646" y="32"/>
                    </a:moveTo>
                    <a:cubicBezTo>
                      <a:pt x="25121" y="-1494"/>
                      <a:pt x="43675" y="51852"/>
                      <a:pt x="46543" y="54589"/>
                    </a:cubicBezTo>
                    <a:cubicBezTo>
                      <a:pt x="50149" y="58037"/>
                      <a:pt x="100732" y="73538"/>
                      <a:pt x="102021" y="75249"/>
                    </a:cubicBezTo>
                    <a:cubicBezTo>
                      <a:pt x="103311" y="76933"/>
                      <a:pt x="99337" y="88618"/>
                      <a:pt x="96705" y="88618"/>
                    </a:cubicBezTo>
                    <a:cubicBezTo>
                      <a:pt x="94968" y="88618"/>
                      <a:pt x="42964" y="79854"/>
                      <a:pt x="32095" y="74301"/>
                    </a:cubicBezTo>
                    <a:cubicBezTo>
                      <a:pt x="21226" y="68748"/>
                      <a:pt x="5751" y="37351"/>
                      <a:pt x="2435" y="29034"/>
                    </a:cubicBezTo>
                    <a:cubicBezTo>
                      <a:pt x="-2855" y="15744"/>
                      <a:pt x="-276" y="3743"/>
                      <a:pt x="17673" y="58"/>
                    </a:cubicBezTo>
                    <a:close/>
                  </a:path>
                </a:pathLst>
              </a:custGeom>
              <a:solidFill>
                <a:srgbClr val="FF8733"/>
              </a:solidFill>
              <a:ln w="0" cap="flat">
                <a:noFill/>
                <a:prstDash val="solid"/>
                <a:miter/>
              </a:ln>
            </p:spPr>
            <p:txBody>
              <a:bodyPr rtlCol="0" anchor="ctr"/>
              <a:lstStyle/>
              <a:p>
                <a:endParaRPr lang="zh-CN" altLang="en-US"/>
              </a:p>
            </p:txBody>
          </p:sp>
          <p:sp>
            <p:nvSpPr>
              <p:cNvPr id="795" name="任意多边形: 形状 794">
                <a:extLst>
                  <a:ext uri="{FF2B5EF4-FFF2-40B4-BE49-F238E27FC236}">
                    <a16:creationId xmlns:a16="http://schemas.microsoft.com/office/drawing/2014/main" id="{98249462-279A-5D7F-4FBE-3D3844510DD0}"/>
                  </a:ext>
                </a:extLst>
              </p:cNvPr>
              <p:cNvSpPr/>
              <p:nvPr/>
            </p:nvSpPr>
            <p:spPr>
              <a:xfrm rot="10800000">
                <a:off x="7490536" y="4467679"/>
                <a:ext cx="25133" cy="3289"/>
              </a:xfrm>
              <a:custGeom>
                <a:avLst/>
                <a:gdLst>
                  <a:gd name="connsiteX0" fmla="*/ 0 w 25133"/>
                  <a:gd name="connsiteY0" fmla="*/ 0 h 3289"/>
                  <a:gd name="connsiteX1" fmla="*/ 25134 w 25133"/>
                  <a:gd name="connsiteY1" fmla="*/ 0 h 3289"/>
                  <a:gd name="connsiteX2" fmla="*/ 25134 w 25133"/>
                  <a:gd name="connsiteY2" fmla="*/ 3290 h 3289"/>
                  <a:gd name="connsiteX3" fmla="*/ 0 w 25133"/>
                  <a:gd name="connsiteY3" fmla="*/ 3290 h 3289"/>
                </a:gdLst>
                <a:ahLst/>
                <a:cxnLst>
                  <a:cxn ang="0">
                    <a:pos x="connsiteX0" y="connsiteY0"/>
                  </a:cxn>
                  <a:cxn ang="0">
                    <a:pos x="connsiteX1" y="connsiteY1"/>
                  </a:cxn>
                  <a:cxn ang="0">
                    <a:pos x="connsiteX2" y="connsiteY2"/>
                  </a:cxn>
                  <a:cxn ang="0">
                    <a:pos x="connsiteX3" y="connsiteY3"/>
                  </a:cxn>
                </a:cxnLst>
                <a:rect l="l" t="t" r="r" b="b"/>
                <a:pathLst>
                  <a:path w="25133" h="3289">
                    <a:moveTo>
                      <a:pt x="0" y="0"/>
                    </a:moveTo>
                    <a:lnTo>
                      <a:pt x="25134" y="0"/>
                    </a:lnTo>
                    <a:lnTo>
                      <a:pt x="25134" y="3290"/>
                    </a:lnTo>
                    <a:lnTo>
                      <a:pt x="0" y="3290"/>
                    </a:lnTo>
                    <a:close/>
                  </a:path>
                </a:pathLst>
              </a:custGeom>
              <a:solidFill>
                <a:srgbClr val="1D1F26"/>
              </a:solidFill>
              <a:ln w="0" cap="flat">
                <a:noFill/>
                <a:prstDash val="solid"/>
                <a:miter/>
              </a:ln>
            </p:spPr>
            <p:txBody>
              <a:bodyPr rtlCol="0" anchor="ctr"/>
              <a:lstStyle/>
              <a:p>
                <a:endParaRPr lang="zh-CN" altLang="en-US"/>
              </a:p>
            </p:txBody>
          </p:sp>
          <p:sp>
            <p:nvSpPr>
              <p:cNvPr id="796" name="任意多边形: 形状 795">
                <a:extLst>
                  <a:ext uri="{FF2B5EF4-FFF2-40B4-BE49-F238E27FC236}">
                    <a16:creationId xmlns:a16="http://schemas.microsoft.com/office/drawing/2014/main" id="{0200B8C4-584E-BBD0-3EB8-95FFBBD5A837}"/>
                  </a:ext>
                </a:extLst>
              </p:cNvPr>
              <p:cNvSpPr/>
              <p:nvPr/>
            </p:nvSpPr>
            <p:spPr>
              <a:xfrm>
                <a:off x="7492194" y="4447835"/>
                <a:ext cx="21764" cy="19843"/>
              </a:xfrm>
              <a:custGeom>
                <a:avLst/>
                <a:gdLst>
                  <a:gd name="connsiteX0" fmla="*/ 0 w 21764"/>
                  <a:gd name="connsiteY0" fmla="*/ 19844 h 19843"/>
                  <a:gd name="connsiteX1" fmla="*/ 21765 w 21764"/>
                  <a:gd name="connsiteY1" fmla="*/ 19844 h 19843"/>
                  <a:gd name="connsiteX2" fmla="*/ 18975 w 21764"/>
                  <a:gd name="connsiteY2" fmla="*/ 2711 h 19843"/>
                  <a:gd name="connsiteX3" fmla="*/ 16054 w 21764"/>
                  <a:gd name="connsiteY3" fmla="*/ 0 h 19843"/>
                  <a:gd name="connsiteX4" fmla="*/ 5737 w 21764"/>
                  <a:gd name="connsiteY4" fmla="*/ 0 h 19843"/>
                  <a:gd name="connsiteX5" fmla="*/ 2816 w 21764"/>
                  <a:gd name="connsiteY5" fmla="*/ 2711 h 19843"/>
                  <a:gd name="connsiteX6" fmla="*/ 26 w 21764"/>
                  <a:gd name="connsiteY6" fmla="*/ 19844 h 1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4" h="19843">
                    <a:moveTo>
                      <a:pt x="0" y="19844"/>
                    </a:moveTo>
                    <a:lnTo>
                      <a:pt x="21765" y="19844"/>
                    </a:lnTo>
                    <a:lnTo>
                      <a:pt x="18975" y="2711"/>
                    </a:lnTo>
                    <a:cubicBezTo>
                      <a:pt x="18712" y="1132"/>
                      <a:pt x="17475" y="0"/>
                      <a:pt x="16054" y="0"/>
                    </a:cubicBezTo>
                    <a:lnTo>
                      <a:pt x="5737" y="0"/>
                    </a:lnTo>
                    <a:cubicBezTo>
                      <a:pt x="4290" y="0"/>
                      <a:pt x="3053" y="1132"/>
                      <a:pt x="2816" y="2711"/>
                    </a:cubicBezTo>
                    <a:lnTo>
                      <a:pt x="26" y="19844"/>
                    </a:lnTo>
                    <a:close/>
                  </a:path>
                </a:pathLst>
              </a:custGeom>
              <a:solidFill>
                <a:srgbClr val="F15A24"/>
              </a:solidFill>
              <a:ln w="0" cap="flat">
                <a:noFill/>
                <a:prstDash val="solid"/>
                <a:miter/>
              </a:ln>
            </p:spPr>
            <p:txBody>
              <a:bodyPr rtlCol="0" anchor="ctr"/>
              <a:lstStyle/>
              <a:p>
                <a:endParaRPr lang="zh-CN" altLang="en-US"/>
              </a:p>
            </p:txBody>
          </p:sp>
          <p:sp>
            <p:nvSpPr>
              <p:cNvPr id="797" name="任意多边形: 形状 796">
                <a:extLst>
                  <a:ext uri="{FF2B5EF4-FFF2-40B4-BE49-F238E27FC236}">
                    <a16:creationId xmlns:a16="http://schemas.microsoft.com/office/drawing/2014/main" id="{111277BF-03E6-0E5F-31F4-3C770086AB01}"/>
                  </a:ext>
                </a:extLst>
              </p:cNvPr>
              <p:cNvSpPr/>
              <p:nvPr/>
            </p:nvSpPr>
            <p:spPr>
              <a:xfrm>
                <a:off x="7479193" y="4788152"/>
                <a:ext cx="230334" cy="81164"/>
              </a:xfrm>
              <a:custGeom>
                <a:avLst/>
                <a:gdLst>
                  <a:gd name="connsiteX0" fmla="*/ 59399 w 230334"/>
                  <a:gd name="connsiteY0" fmla="*/ 29213 h 81164"/>
                  <a:gd name="connsiteX1" fmla="*/ 92376 w 230334"/>
                  <a:gd name="connsiteY1" fmla="*/ 0 h 81164"/>
                  <a:gd name="connsiteX2" fmla="*/ 111377 w 230334"/>
                  <a:gd name="connsiteY2" fmla="*/ 0 h 81164"/>
                  <a:gd name="connsiteX3" fmla="*/ 219175 w 230334"/>
                  <a:gd name="connsiteY3" fmla="*/ 0 h 81164"/>
                  <a:gd name="connsiteX4" fmla="*/ 230334 w 230334"/>
                  <a:gd name="connsiteY4" fmla="*/ 81164 h 81164"/>
                  <a:gd name="connsiteX5" fmla="*/ 122536 w 230334"/>
                  <a:gd name="connsiteY5" fmla="*/ 81164 h 81164"/>
                  <a:gd name="connsiteX6" fmla="*/ 107798 w 230334"/>
                  <a:gd name="connsiteY6" fmla="*/ 81164 h 81164"/>
                  <a:gd name="connsiteX7" fmla="*/ 0 w 230334"/>
                  <a:gd name="connsiteY7" fmla="*/ 81164 h 81164"/>
                  <a:gd name="connsiteX8" fmla="*/ 0 w 230334"/>
                  <a:gd name="connsiteY8" fmla="*/ 29213 h 81164"/>
                  <a:gd name="connsiteX9" fmla="*/ 59399 w 230334"/>
                  <a:gd name="connsiteY9" fmla="*/ 29213 h 8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334" h="81164">
                    <a:moveTo>
                      <a:pt x="59399" y="29213"/>
                    </a:moveTo>
                    <a:lnTo>
                      <a:pt x="92376" y="0"/>
                    </a:lnTo>
                    <a:lnTo>
                      <a:pt x="111377" y="0"/>
                    </a:lnTo>
                    <a:lnTo>
                      <a:pt x="219175" y="0"/>
                    </a:lnTo>
                    <a:lnTo>
                      <a:pt x="230334" y="81164"/>
                    </a:lnTo>
                    <a:lnTo>
                      <a:pt x="122536" y="81164"/>
                    </a:lnTo>
                    <a:lnTo>
                      <a:pt x="107798" y="81164"/>
                    </a:lnTo>
                    <a:lnTo>
                      <a:pt x="0" y="81164"/>
                    </a:lnTo>
                    <a:lnTo>
                      <a:pt x="0" y="29213"/>
                    </a:lnTo>
                    <a:lnTo>
                      <a:pt x="59399" y="29213"/>
                    </a:lnTo>
                    <a:close/>
                  </a:path>
                </a:pathLst>
              </a:custGeom>
              <a:solidFill>
                <a:srgbClr val="292C36"/>
              </a:solidFill>
              <a:ln w="0" cap="flat">
                <a:noFill/>
                <a:prstDash val="solid"/>
                <a:miter/>
              </a:ln>
            </p:spPr>
            <p:txBody>
              <a:bodyPr rtlCol="0" anchor="ctr"/>
              <a:lstStyle/>
              <a:p>
                <a:endParaRPr lang="zh-CN" altLang="en-US"/>
              </a:p>
            </p:txBody>
          </p:sp>
          <p:sp>
            <p:nvSpPr>
              <p:cNvPr id="798" name="任意多边形: 形状 797">
                <a:extLst>
                  <a:ext uri="{FF2B5EF4-FFF2-40B4-BE49-F238E27FC236}">
                    <a16:creationId xmlns:a16="http://schemas.microsoft.com/office/drawing/2014/main" id="{EE841D84-5ED1-C655-807F-3F8D9F492A92}"/>
                  </a:ext>
                </a:extLst>
              </p:cNvPr>
              <p:cNvSpPr/>
              <p:nvPr/>
            </p:nvSpPr>
            <p:spPr>
              <a:xfrm rot="10800000">
                <a:off x="7549094" y="4528210"/>
                <a:ext cx="106876" cy="6711"/>
              </a:xfrm>
              <a:custGeom>
                <a:avLst/>
                <a:gdLst>
                  <a:gd name="connsiteX0" fmla="*/ 0 w 106876"/>
                  <a:gd name="connsiteY0" fmla="*/ 0 h 6711"/>
                  <a:gd name="connsiteX1" fmla="*/ 106877 w 106876"/>
                  <a:gd name="connsiteY1" fmla="*/ 0 h 6711"/>
                  <a:gd name="connsiteX2" fmla="*/ 106877 w 106876"/>
                  <a:gd name="connsiteY2" fmla="*/ 6711 h 6711"/>
                  <a:gd name="connsiteX3" fmla="*/ 0 w 106876"/>
                  <a:gd name="connsiteY3" fmla="*/ 6711 h 6711"/>
                </a:gdLst>
                <a:ahLst/>
                <a:cxnLst>
                  <a:cxn ang="0">
                    <a:pos x="connsiteX0" y="connsiteY0"/>
                  </a:cxn>
                  <a:cxn ang="0">
                    <a:pos x="connsiteX1" y="connsiteY1"/>
                  </a:cxn>
                  <a:cxn ang="0">
                    <a:pos x="connsiteX2" y="connsiteY2"/>
                  </a:cxn>
                  <a:cxn ang="0">
                    <a:pos x="connsiteX3" y="connsiteY3"/>
                  </a:cxn>
                </a:cxnLst>
                <a:rect l="l" t="t" r="r" b="b"/>
                <a:pathLst>
                  <a:path w="106876" h="6711">
                    <a:moveTo>
                      <a:pt x="0" y="0"/>
                    </a:moveTo>
                    <a:lnTo>
                      <a:pt x="106877" y="0"/>
                    </a:lnTo>
                    <a:lnTo>
                      <a:pt x="106877" y="6711"/>
                    </a:lnTo>
                    <a:lnTo>
                      <a:pt x="0" y="6711"/>
                    </a:lnTo>
                    <a:close/>
                  </a:path>
                </a:pathLst>
              </a:custGeom>
              <a:solidFill>
                <a:srgbClr val="1D1F26"/>
              </a:solidFill>
              <a:ln w="0" cap="flat">
                <a:noFill/>
                <a:prstDash val="solid"/>
                <a:miter/>
              </a:ln>
            </p:spPr>
            <p:txBody>
              <a:bodyPr rtlCol="0" anchor="ctr"/>
              <a:lstStyle/>
              <a:p>
                <a:endParaRPr lang="zh-CN" altLang="en-US"/>
              </a:p>
            </p:txBody>
          </p:sp>
          <p:sp>
            <p:nvSpPr>
              <p:cNvPr id="799" name="任意多边形: 形状 798">
                <a:extLst>
                  <a:ext uri="{FF2B5EF4-FFF2-40B4-BE49-F238E27FC236}">
                    <a16:creationId xmlns:a16="http://schemas.microsoft.com/office/drawing/2014/main" id="{66C751FC-0049-4ECC-352B-32CA39157BF4}"/>
                  </a:ext>
                </a:extLst>
              </p:cNvPr>
              <p:cNvSpPr/>
              <p:nvPr/>
            </p:nvSpPr>
            <p:spPr>
              <a:xfrm rot="10800000">
                <a:off x="7521039" y="4494707"/>
                <a:ext cx="106876" cy="6711"/>
              </a:xfrm>
              <a:custGeom>
                <a:avLst/>
                <a:gdLst>
                  <a:gd name="connsiteX0" fmla="*/ 0 w 106876"/>
                  <a:gd name="connsiteY0" fmla="*/ 0 h 6711"/>
                  <a:gd name="connsiteX1" fmla="*/ 106877 w 106876"/>
                  <a:gd name="connsiteY1" fmla="*/ 0 h 6711"/>
                  <a:gd name="connsiteX2" fmla="*/ 106877 w 106876"/>
                  <a:gd name="connsiteY2" fmla="*/ 6711 h 6711"/>
                  <a:gd name="connsiteX3" fmla="*/ 0 w 106876"/>
                  <a:gd name="connsiteY3" fmla="*/ 6711 h 6711"/>
                </a:gdLst>
                <a:ahLst/>
                <a:cxnLst>
                  <a:cxn ang="0">
                    <a:pos x="connsiteX0" y="connsiteY0"/>
                  </a:cxn>
                  <a:cxn ang="0">
                    <a:pos x="connsiteX1" y="connsiteY1"/>
                  </a:cxn>
                  <a:cxn ang="0">
                    <a:pos x="connsiteX2" y="connsiteY2"/>
                  </a:cxn>
                  <a:cxn ang="0">
                    <a:pos x="connsiteX3" y="connsiteY3"/>
                  </a:cxn>
                </a:cxnLst>
                <a:rect l="l" t="t" r="r" b="b"/>
                <a:pathLst>
                  <a:path w="106876" h="6711">
                    <a:moveTo>
                      <a:pt x="0" y="0"/>
                    </a:moveTo>
                    <a:lnTo>
                      <a:pt x="106877" y="0"/>
                    </a:lnTo>
                    <a:lnTo>
                      <a:pt x="106877" y="6711"/>
                    </a:lnTo>
                    <a:lnTo>
                      <a:pt x="0" y="6711"/>
                    </a:lnTo>
                    <a:close/>
                  </a:path>
                </a:pathLst>
              </a:custGeom>
              <a:solidFill>
                <a:srgbClr val="1D1F26"/>
              </a:solidFill>
              <a:ln w="0" cap="flat">
                <a:noFill/>
                <a:prstDash val="solid"/>
                <a:miter/>
              </a:ln>
            </p:spPr>
            <p:txBody>
              <a:bodyPr rtlCol="0" anchor="ctr"/>
              <a:lstStyle/>
              <a:p>
                <a:endParaRPr lang="zh-CN" altLang="en-US"/>
              </a:p>
            </p:txBody>
          </p:sp>
          <p:sp>
            <p:nvSpPr>
              <p:cNvPr id="800" name="任意多边形: 形状 799">
                <a:extLst>
                  <a:ext uri="{FF2B5EF4-FFF2-40B4-BE49-F238E27FC236}">
                    <a16:creationId xmlns:a16="http://schemas.microsoft.com/office/drawing/2014/main" id="{4F9FA793-AD84-1604-735A-10C3107D7AE5}"/>
                  </a:ext>
                </a:extLst>
              </p:cNvPr>
              <p:cNvSpPr/>
              <p:nvPr/>
            </p:nvSpPr>
            <p:spPr>
              <a:xfrm>
                <a:off x="7346972" y="4470942"/>
                <a:ext cx="242571" cy="327841"/>
              </a:xfrm>
              <a:custGeom>
                <a:avLst/>
                <a:gdLst>
                  <a:gd name="connsiteX0" fmla="*/ 27950 w 242571"/>
                  <a:gd name="connsiteY0" fmla="*/ 26 h 327841"/>
                  <a:gd name="connsiteX1" fmla="*/ 141695 w 242571"/>
                  <a:gd name="connsiteY1" fmla="*/ 26 h 327841"/>
                  <a:gd name="connsiteX2" fmla="*/ 160618 w 242571"/>
                  <a:gd name="connsiteY2" fmla="*/ 8211 h 327841"/>
                  <a:gd name="connsiteX3" fmla="*/ 198621 w 242571"/>
                  <a:gd name="connsiteY3" fmla="*/ 47030 h 327841"/>
                  <a:gd name="connsiteX4" fmla="*/ 207359 w 242571"/>
                  <a:gd name="connsiteY4" fmla="*/ 65295 h 327841"/>
                  <a:gd name="connsiteX5" fmla="*/ 242572 w 242571"/>
                  <a:gd name="connsiteY5" fmla="*/ 326263 h 327841"/>
                  <a:gd name="connsiteX6" fmla="*/ 233019 w 242571"/>
                  <a:gd name="connsiteY6" fmla="*/ 327842 h 327841"/>
                  <a:gd name="connsiteX7" fmla="*/ 197805 w 242571"/>
                  <a:gd name="connsiteY7" fmla="*/ 66874 h 327841"/>
                  <a:gd name="connsiteX8" fmla="*/ 192094 w 242571"/>
                  <a:gd name="connsiteY8" fmla="*/ 54899 h 327841"/>
                  <a:gd name="connsiteX9" fmla="*/ 154091 w 242571"/>
                  <a:gd name="connsiteY9" fmla="*/ 16080 h 327841"/>
                  <a:gd name="connsiteX10" fmla="*/ 141695 w 242571"/>
                  <a:gd name="connsiteY10" fmla="*/ 10711 h 327841"/>
                  <a:gd name="connsiteX11" fmla="*/ 27950 w 242571"/>
                  <a:gd name="connsiteY11" fmla="*/ 10711 h 327841"/>
                  <a:gd name="connsiteX12" fmla="*/ 27871 w 242571"/>
                  <a:gd name="connsiteY12" fmla="*/ 10711 h 327841"/>
                  <a:gd name="connsiteX13" fmla="*/ 20528 w 242571"/>
                  <a:gd name="connsiteY13" fmla="*/ 19133 h 327841"/>
                  <a:gd name="connsiteX14" fmla="*/ 20528 w 242571"/>
                  <a:gd name="connsiteY14" fmla="*/ 260863 h 327841"/>
                  <a:gd name="connsiteX15" fmla="*/ 0 w 242571"/>
                  <a:gd name="connsiteY15" fmla="*/ 260863 h 327841"/>
                  <a:gd name="connsiteX16" fmla="*/ 0 w 242571"/>
                  <a:gd name="connsiteY16" fmla="*/ 31055 h 327841"/>
                  <a:gd name="connsiteX17" fmla="*/ 27950 w 242571"/>
                  <a:gd name="connsiteY17" fmla="*/ 0 h 327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71" h="327841">
                    <a:moveTo>
                      <a:pt x="27950" y="26"/>
                    </a:moveTo>
                    <a:lnTo>
                      <a:pt x="141695" y="26"/>
                    </a:lnTo>
                    <a:cubicBezTo>
                      <a:pt x="148722" y="26"/>
                      <a:pt x="155433" y="2948"/>
                      <a:pt x="160618" y="8211"/>
                    </a:cubicBezTo>
                    <a:lnTo>
                      <a:pt x="198621" y="47030"/>
                    </a:lnTo>
                    <a:cubicBezTo>
                      <a:pt x="203306" y="51820"/>
                      <a:pt x="206411" y="58294"/>
                      <a:pt x="207359" y="65295"/>
                    </a:cubicBezTo>
                    <a:lnTo>
                      <a:pt x="242572" y="326263"/>
                    </a:lnTo>
                    <a:lnTo>
                      <a:pt x="233019" y="327842"/>
                    </a:lnTo>
                    <a:lnTo>
                      <a:pt x="197805" y="66874"/>
                    </a:lnTo>
                    <a:cubicBezTo>
                      <a:pt x="197200" y="62294"/>
                      <a:pt x="195147" y="58057"/>
                      <a:pt x="192094" y="54899"/>
                    </a:cubicBezTo>
                    <a:lnTo>
                      <a:pt x="154091" y="16080"/>
                    </a:lnTo>
                    <a:cubicBezTo>
                      <a:pt x="150723" y="12633"/>
                      <a:pt x="146301" y="10711"/>
                      <a:pt x="141695" y="10711"/>
                    </a:cubicBezTo>
                    <a:lnTo>
                      <a:pt x="27950" y="10711"/>
                    </a:lnTo>
                    <a:cubicBezTo>
                      <a:pt x="27950" y="10711"/>
                      <a:pt x="27897" y="10711"/>
                      <a:pt x="27871" y="10711"/>
                    </a:cubicBezTo>
                    <a:cubicBezTo>
                      <a:pt x="23765" y="10711"/>
                      <a:pt x="20528" y="14580"/>
                      <a:pt x="20528" y="19133"/>
                    </a:cubicBezTo>
                    <a:lnTo>
                      <a:pt x="20528" y="260863"/>
                    </a:lnTo>
                    <a:lnTo>
                      <a:pt x="0" y="260863"/>
                    </a:lnTo>
                    <a:lnTo>
                      <a:pt x="0" y="31055"/>
                    </a:lnTo>
                    <a:cubicBezTo>
                      <a:pt x="0" y="13896"/>
                      <a:pt x="12527" y="0"/>
                      <a:pt x="27950" y="0"/>
                    </a:cubicBezTo>
                    <a:close/>
                  </a:path>
                </a:pathLst>
              </a:custGeom>
              <a:solidFill>
                <a:srgbClr val="292C36"/>
              </a:solidFill>
              <a:ln w="0" cap="flat">
                <a:noFill/>
                <a:prstDash val="solid"/>
                <a:miter/>
              </a:ln>
            </p:spPr>
            <p:txBody>
              <a:bodyPr rtlCol="0" anchor="ctr"/>
              <a:lstStyle/>
              <a:p>
                <a:endParaRPr lang="zh-CN" altLang="en-US"/>
              </a:p>
            </p:txBody>
          </p:sp>
          <p:sp>
            <p:nvSpPr>
              <p:cNvPr id="801" name="任意多边形: 形状 800">
                <a:extLst>
                  <a:ext uri="{FF2B5EF4-FFF2-40B4-BE49-F238E27FC236}">
                    <a16:creationId xmlns:a16="http://schemas.microsoft.com/office/drawing/2014/main" id="{BCF5DD44-AD26-019B-D252-51B62CAB5448}"/>
                  </a:ext>
                </a:extLst>
              </p:cNvPr>
              <p:cNvSpPr/>
              <p:nvPr/>
            </p:nvSpPr>
            <p:spPr>
              <a:xfrm rot="10800000">
                <a:off x="7382712" y="4467679"/>
                <a:ext cx="25133" cy="3289"/>
              </a:xfrm>
              <a:custGeom>
                <a:avLst/>
                <a:gdLst>
                  <a:gd name="connsiteX0" fmla="*/ 0 w 25133"/>
                  <a:gd name="connsiteY0" fmla="*/ 0 h 3289"/>
                  <a:gd name="connsiteX1" fmla="*/ 25134 w 25133"/>
                  <a:gd name="connsiteY1" fmla="*/ 0 h 3289"/>
                  <a:gd name="connsiteX2" fmla="*/ 25134 w 25133"/>
                  <a:gd name="connsiteY2" fmla="*/ 3290 h 3289"/>
                  <a:gd name="connsiteX3" fmla="*/ 0 w 25133"/>
                  <a:gd name="connsiteY3" fmla="*/ 3290 h 3289"/>
                </a:gdLst>
                <a:ahLst/>
                <a:cxnLst>
                  <a:cxn ang="0">
                    <a:pos x="connsiteX0" y="connsiteY0"/>
                  </a:cxn>
                  <a:cxn ang="0">
                    <a:pos x="connsiteX1" y="connsiteY1"/>
                  </a:cxn>
                  <a:cxn ang="0">
                    <a:pos x="connsiteX2" y="connsiteY2"/>
                  </a:cxn>
                  <a:cxn ang="0">
                    <a:pos x="connsiteX3" y="connsiteY3"/>
                  </a:cxn>
                </a:cxnLst>
                <a:rect l="l" t="t" r="r" b="b"/>
                <a:pathLst>
                  <a:path w="25133" h="3289">
                    <a:moveTo>
                      <a:pt x="0" y="0"/>
                    </a:moveTo>
                    <a:lnTo>
                      <a:pt x="25134" y="0"/>
                    </a:lnTo>
                    <a:lnTo>
                      <a:pt x="25134" y="3290"/>
                    </a:lnTo>
                    <a:lnTo>
                      <a:pt x="0" y="3290"/>
                    </a:lnTo>
                    <a:close/>
                  </a:path>
                </a:pathLst>
              </a:custGeom>
              <a:solidFill>
                <a:srgbClr val="1D1F26"/>
              </a:solidFill>
              <a:ln w="0" cap="flat">
                <a:noFill/>
                <a:prstDash val="solid"/>
                <a:miter/>
              </a:ln>
            </p:spPr>
            <p:txBody>
              <a:bodyPr rtlCol="0" anchor="ctr"/>
              <a:lstStyle/>
              <a:p>
                <a:endParaRPr lang="zh-CN" altLang="en-US"/>
              </a:p>
            </p:txBody>
          </p:sp>
          <p:sp>
            <p:nvSpPr>
              <p:cNvPr id="802" name="任意多边形: 形状 801">
                <a:extLst>
                  <a:ext uri="{FF2B5EF4-FFF2-40B4-BE49-F238E27FC236}">
                    <a16:creationId xmlns:a16="http://schemas.microsoft.com/office/drawing/2014/main" id="{E3130A4D-E708-B984-3AC4-ABC81D6729EE}"/>
                  </a:ext>
                </a:extLst>
              </p:cNvPr>
              <p:cNvSpPr/>
              <p:nvPr/>
            </p:nvSpPr>
            <p:spPr>
              <a:xfrm>
                <a:off x="7384396" y="4447835"/>
                <a:ext cx="21764" cy="19843"/>
              </a:xfrm>
              <a:custGeom>
                <a:avLst/>
                <a:gdLst>
                  <a:gd name="connsiteX0" fmla="*/ 0 w 21764"/>
                  <a:gd name="connsiteY0" fmla="*/ 19844 h 19843"/>
                  <a:gd name="connsiteX1" fmla="*/ 21765 w 21764"/>
                  <a:gd name="connsiteY1" fmla="*/ 19844 h 19843"/>
                  <a:gd name="connsiteX2" fmla="*/ 18975 w 21764"/>
                  <a:gd name="connsiteY2" fmla="*/ 2711 h 19843"/>
                  <a:gd name="connsiteX3" fmla="*/ 16054 w 21764"/>
                  <a:gd name="connsiteY3" fmla="*/ 0 h 19843"/>
                  <a:gd name="connsiteX4" fmla="*/ 5737 w 21764"/>
                  <a:gd name="connsiteY4" fmla="*/ 0 h 19843"/>
                  <a:gd name="connsiteX5" fmla="*/ 2816 w 21764"/>
                  <a:gd name="connsiteY5" fmla="*/ 2711 h 19843"/>
                  <a:gd name="connsiteX6" fmla="*/ 26 w 21764"/>
                  <a:gd name="connsiteY6" fmla="*/ 19844 h 1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4" h="19843">
                    <a:moveTo>
                      <a:pt x="0" y="19844"/>
                    </a:moveTo>
                    <a:lnTo>
                      <a:pt x="21765" y="19844"/>
                    </a:lnTo>
                    <a:lnTo>
                      <a:pt x="18975" y="2711"/>
                    </a:lnTo>
                    <a:cubicBezTo>
                      <a:pt x="18712" y="1132"/>
                      <a:pt x="17475" y="0"/>
                      <a:pt x="16054" y="0"/>
                    </a:cubicBezTo>
                    <a:lnTo>
                      <a:pt x="5737" y="0"/>
                    </a:lnTo>
                    <a:cubicBezTo>
                      <a:pt x="4290" y="0"/>
                      <a:pt x="3053" y="1132"/>
                      <a:pt x="2816" y="2711"/>
                    </a:cubicBezTo>
                    <a:lnTo>
                      <a:pt x="26" y="19844"/>
                    </a:lnTo>
                    <a:close/>
                  </a:path>
                </a:pathLst>
              </a:custGeom>
              <a:solidFill>
                <a:srgbClr val="F15A24"/>
              </a:solidFill>
              <a:ln w="0" cap="flat">
                <a:noFill/>
                <a:prstDash val="solid"/>
                <a:miter/>
              </a:ln>
            </p:spPr>
            <p:txBody>
              <a:bodyPr rtlCol="0" anchor="ctr"/>
              <a:lstStyle/>
              <a:p>
                <a:endParaRPr lang="zh-CN" altLang="en-US"/>
              </a:p>
            </p:txBody>
          </p:sp>
          <p:sp>
            <p:nvSpPr>
              <p:cNvPr id="803" name="任意多边形: 形状 802">
                <a:extLst>
                  <a:ext uri="{FF2B5EF4-FFF2-40B4-BE49-F238E27FC236}">
                    <a16:creationId xmlns:a16="http://schemas.microsoft.com/office/drawing/2014/main" id="{C440A591-144B-FC84-0A54-28B79F30EB4E}"/>
                  </a:ext>
                </a:extLst>
              </p:cNvPr>
              <p:cNvSpPr/>
              <p:nvPr/>
            </p:nvSpPr>
            <p:spPr>
              <a:xfrm>
                <a:off x="7303285" y="4800258"/>
                <a:ext cx="444061" cy="105350"/>
              </a:xfrm>
              <a:custGeom>
                <a:avLst/>
                <a:gdLst>
                  <a:gd name="connsiteX0" fmla="*/ 444062 w 444061"/>
                  <a:gd name="connsiteY0" fmla="*/ 0 h 105350"/>
                  <a:gd name="connsiteX1" fmla="*/ 322368 w 444061"/>
                  <a:gd name="connsiteY1" fmla="*/ 0 h 105350"/>
                  <a:gd name="connsiteX2" fmla="*/ 322368 w 444061"/>
                  <a:gd name="connsiteY2" fmla="*/ 28476 h 105350"/>
                  <a:gd name="connsiteX3" fmla="*/ 301445 w 444061"/>
                  <a:gd name="connsiteY3" fmla="*/ 28476 h 105350"/>
                  <a:gd name="connsiteX4" fmla="*/ 107798 w 444061"/>
                  <a:gd name="connsiteY4" fmla="*/ 28476 h 105350"/>
                  <a:gd name="connsiteX5" fmla="*/ 0 w 444061"/>
                  <a:gd name="connsiteY5" fmla="*/ 28476 h 105350"/>
                  <a:gd name="connsiteX6" fmla="*/ 0 w 444061"/>
                  <a:gd name="connsiteY6" fmla="*/ 98297 h 105350"/>
                  <a:gd name="connsiteX7" fmla="*/ 6448 w 444061"/>
                  <a:gd name="connsiteY7" fmla="*/ 105350 h 105350"/>
                  <a:gd name="connsiteX8" fmla="*/ 389215 w 444061"/>
                  <a:gd name="connsiteY8" fmla="*/ 105350 h 105350"/>
                  <a:gd name="connsiteX9" fmla="*/ 398690 w 444061"/>
                  <a:gd name="connsiteY9" fmla="*/ 69058 h 105350"/>
                  <a:gd name="connsiteX10" fmla="*/ 444062 w 444061"/>
                  <a:gd name="connsiteY10" fmla="*/ 69058 h 105350"/>
                  <a:gd name="connsiteX11" fmla="*/ 444062 w 444061"/>
                  <a:gd name="connsiteY11" fmla="*/ 0 h 1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061" h="105350">
                    <a:moveTo>
                      <a:pt x="444062" y="0"/>
                    </a:moveTo>
                    <a:lnTo>
                      <a:pt x="322368" y="0"/>
                    </a:lnTo>
                    <a:lnTo>
                      <a:pt x="322368" y="28476"/>
                    </a:lnTo>
                    <a:lnTo>
                      <a:pt x="301445" y="28476"/>
                    </a:lnTo>
                    <a:lnTo>
                      <a:pt x="107798" y="28476"/>
                    </a:lnTo>
                    <a:lnTo>
                      <a:pt x="0" y="28476"/>
                    </a:lnTo>
                    <a:lnTo>
                      <a:pt x="0" y="98297"/>
                    </a:lnTo>
                    <a:lnTo>
                      <a:pt x="6448" y="105350"/>
                    </a:lnTo>
                    <a:lnTo>
                      <a:pt x="389215" y="105350"/>
                    </a:lnTo>
                    <a:lnTo>
                      <a:pt x="398690" y="69058"/>
                    </a:lnTo>
                    <a:lnTo>
                      <a:pt x="444062" y="69058"/>
                    </a:lnTo>
                    <a:lnTo>
                      <a:pt x="444062" y="0"/>
                    </a:lnTo>
                    <a:close/>
                  </a:path>
                </a:pathLst>
              </a:custGeom>
              <a:solidFill>
                <a:srgbClr val="1D1F26"/>
              </a:solidFill>
              <a:ln w="0" cap="flat">
                <a:noFill/>
                <a:prstDash val="solid"/>
                <a:miter/>
              </a:ln>
            </p:spPr>
            <p:txBody>
              <a:bodyPr rtlCol="0" anchor="ctr"/>
              <a:lstStyle/>
              <a:p>
                <a:endParaRPr lang="zh-CN" altLang="en-US"/>
              </a:p>
            </p:txBody>
          </p:sp>
          <p:sp>
            <p:nvSpPr>
              <p:cNvPr id="804" name="任意多边形: 形状 803">
                <a:extLst>
                  <a:ext uri="{FF2B5EF4-FFF2-40B4-BE49-F238E27FC236}">
                    <a16:creationId xmlns:a16="http://schemas.microsoft.com/office/drawing/2014/main" id="{445BFFE4-8653-0B49-9ECD-E12E19569531}"/>
                  </a:ext>
                </a:extLst>
              </p:cNvPr>
              <p:cNvSpPr/>
              <p:nvPr/>
            </p:nvSpPr>
            <p:spPr>
              <a:xfrm>
                <a:off x="7752241" y="4463100"/>
                <a:ext cx="25738" cy="432534"/>
              </a:xfrm>
              <a:custGeom>
                <a:avLst/>
                <a:gdLst>
                  <a:gd name="connsiteX0" fmla="*/ 0 w 25738"/>
                  <a:gd name="connsiteY0" fmla="*/ 0 h 432534"/>
                  <a:gd name="connsiteX1" fmla="*/ 25739 w 25738"/>
                  <a:gd name="connsiteY1" fmla="*/ 0 h 432534"/>
                  <a:gd name="connsiteX2" fmla="*/ 25739 w 25738"/>
                  <a:gd name="connsiteY2" fmla="*/ 432534 h 432534"/>
                  <a:gd name="connsiteX3" fmla="*/ 0 w 25738"/>
                  <a:gd name="connsiteY3" fmla="*/ 432534 h 432534"/>
                </a:gdLst>
                <a:ahLst/>
                <a:cxnLst>
                  <a:cxn ang="0">
                    <a:pos x="connsiteX0" y="connsiteY0"/>
                  </a:cxn>
                  <a:cxn ang="0">
                    <a:pos x="connsiteX1" y="connsiteY1"/>
                  </a:cxn>
                  <a:cxn ang="0">
                    <a:pos x="connsiteX2" y="connsiteY2"/>
                  </a:cxn>
                  <a:cxn ang="0">
                    <a:pos x="connsiteX3" y="connsiteY3"/>
                  </a:cxn>
                </a:cxnLst>
                <a:rect l="l" t="t" r="r" b="b"/>
                <a:pathLst>
                  <a:path w="25738" h="432534">
                    <a:moveTo>
                      <a:pt x="0" y="0"/>
                    </a:moveTo>
                    <a:lnTo>
                      <a:pt x="25739" y="0"/>
                    </a:lnTo>
                    <a:lnTo>
                      <a:pt x="25739" y="432534"/>
                    </a:lnTo>
                    <a:lnTo>
                      <a:pt x="0" y="432534"/>
                    </a:lnTo>
                    <a:close/>
                  </a:path>
                </a:pathLst>
              </a:custGeom>
              <a:solidFill>
                <a:srgbClr val="3B404F"/>
              </a:solidFill>
              <a:ln w="0" cap="flat">
                <a:noFill/>
                <a:prstDash val="solid"/>
                <a:miter/>
              </a:ln>
            </p:spPr>
            <p:txBody>
              <a:bodyPr rtlCol="0" anchor="ctr"/>
              <a:lstStyle/>
              <a:p>
                <a:endParaRPr lang="zh-CN" altLang="en-US"/>
              </a:p>
            </p:txBody>
          </p:sp>
          <p:sp>
            <p:nvSpPr>
              <p:cNvPr id="805" name="任意多边形: 形状 804">
                <a:extLst>
                  <a:ext uri="{FF2B5EF4-FFF2-40B4-BE49-F238E27FC236}">
                    <a16:creationId xmlns:a16="http://schemas.microsoft.com/office/drawing/2014/main" id="{5C479929-90F2-E6E5-68AA-70BCCCF165E3}"/>
                  </a:ext>
                </a:extLst>
              </p:cNvPr>
              <p:cNvSpPr/>
              <p:nvPr/>
            </p:nvSpPr>
            <p:spPr>
              <a:xfrm>
                <a:off x="7743083" y="4463100"/>
                <a:ext cx="25738" cy="432534"/>
              </a:xfrm>
              <a:custGeom>
                <a:avLst/>
                <a:gdLst>
                  <a:gd name="connsiteX0" fmla="*/ 0 w 25738"/>
                  <a:gd name="connsiteY0" fmla="*/ 0 h 432534"/>
                  <a:gd name="connsiteX1" fmla="*/ 25739 w 25738"/>
                  <a:gd name="connsiteY1" fmla="*/ 0 h 432534"/>
                  <a:gd name="connsiteX2" fmla="*/ 25739 w 25738"/>
                  <a:gd name="connsiteY2" fmla="*/ 432534 h 432534"/>
                  <a:gd name="connsiteX3" fmla="*/ 0 w 25738"/>
                  <a:gd name="connsiteY3" fmla="*/ 432534 h 432534"/>
                </a:gdLst>
                <a:ahLst/>
                <a:cxnLst>
                  <a:cxn ang="0">
                    <a:pos x="connsiteX0" y="connsiteY0"/>
                  </a:cxn>
                  <a:cxn ang="0">
                    <a:pos x="connsiteX1" y="connsiteY1"/>
                  </a:cxn>
                  <a:cxn ang="0">
                    <a:pos x="connsiteX2" y="connsiteY2"/>
                  </a:cxn>
                  <a:cxn ang="0">
                    <a:pos x="connsiteX3" y="connsiteY3"/>
                  </a:cxn>
                </a:cxnLst>
                <a:rect l="l" t="t" r="r" b="b"/>
                <a:pathLst>
                  <a:path w="25738" h="432534">
                    <a:moveTo>
                      <a:pt x="0" y="0"/>
                    </a:moveTo>
                    <a:lnTo>
                      <a:pt x="25739" y="0"/>
                    </a:lnTo>
                    <a:lnTo>
                      <a:pt x="25739" y="432534"/>
                    </a:lnTo>
                    <a:lnTo>
                      <a:pt x="0" y="432534"/>
                    </a:lnTo>
                    <a:close/>
                  </a:path>
                </a:pathLst>
              </a:custGeom>
              <a:solidFill>
                <a:srgbClr val="1D1F26"/>
              </a:solidFill>
              <a:ln w="0" cap="flat">
                <a:noFill/>
                <a:prstDash val="solid"/>
                <a:miter/>
              </a:ln>
            </p:spPr>
            <p:txBody>
              <a:bodyPr rtlCol="0" anchor="ctr"/>
              <a:lstStyle/>
              <a:p>
                <a:endParaRPr lang="zh-CN" altLang="en-US"/>
              </a:p>
            </p:txBody>
          </p:sp>
          <p:sp>
            <p:nvSpPr>
              <p:cNvPr id="806" name="任意多边形: 形状 805">
                <a:extLst>
                  <a:ext uri="{FF2B5EF4-FFF2-40B4-BE49-F238E27FC236}">
                    <a16:creationId xmlns:a16="http://schemas.microsoft.com/office/drawing/2014/main" id="{6C1A62E3-EC6D-0285-D9A4-B4E299E783E4}"/>
                  </a:ext>
                </a:extLst>
              </p:cNvPr>
              <p:cNvSpPr/>
              <p:nvPr/>
            </p:nvSpPr>
            <p:spPr>
              <a:xfrm rot="10800000">
                <a:off x="7765032" y="4532052"/>
                <a:ext cx="14264" cy="193857"/>
              </a:xfrm>
              <a:custGeom>
                <a:avLst/>
                <a:gdLst>
                  <a:gd name="connsiteX0" fmla="*/ 0 w 14264"/>
                  <a:gd name="connsiteY0" fmla="*/ 0 h 193857"/>
                  <a:gd name="connsiteX1" fmla="*/ 14264 w 14264"/>
                  <a:gd name="connsiteY1" fmla="*/ 0 h 193857"/>
                  <a:gd name="connsiteX2" fmla="*/ 14264 w 14264"/>
                  <a:gd name="connsiteY2" fmla="*/ 193858 h 193857"/>
                  <a:gd name="connsiteX3" fmla="*/ 0 w 14264"/>
                  <a:gd name="connsiteY3" fmla="*/ 193858 h 193857"/>
                </a:gdLst>
                <a:ahLst/>
                <a:cxnLst>
                  <a:cxn ang="0">
                    <a:pos x="connsiteX0" y="connsiteY0"/>
                  </a:cxn>
                  <a:cxn ang="0">
                    <a:pos x="connsiteX1" y="connsiteY1"/>
                  </a:cxn>
                  <a:cxn ang="0">
                    <a:pos x="connsiteX2" y="connsiteY2"/>
                  </a:cxn>
                  <a:cxn ang="0">
                    <a:pos x="connsiteX3" y="connsiteY3"/>
                  </a:cxn>
                </a:cxnLst>
                <a:rect l="l" t="t" r="r" b="b"/>
                <a:pathLst>
                  <a:path w="14264" h="193857">
                    <a:moveTo>
                      <a:pt x="0" y="0"/>
                    </a:moveTo>
                    <a:lnTo>
                      <a:pt x="14264" y="0"/>
                    </a:lnTo>
                    <a:lnTo>
                      <a:pt x="14264" y="193858"/>
                    </a:lnTo>
                    <a:lnTo>
                      <a:pt x="0" y="193858"/>
                    </a:lnTo>
                    <a:close/>
                  </a:path>
                </a:pathLst>
              </a:custGeom>
              <a:solidFill>
                <a:srgbClr val="474C5E"/>
              </a:solidFill>
              <a:ln w="0" cap="flat">
                <a:noFill/>
                <a:prstDash val="solid"/>
                <a:miter/>
              </a:ln>
            </p:spPr>
            <p:txBody>
              <a:bodyPr rtlCol="0" anchor="ctr"/>
              <a:lstStyle/>
              <a:p>
                <a:endParaRPr lang="zh-CN" altLang="en-US"/>
              </a:p>
            </p:txBody>
          </p:sp>
          <p:sp>
            <p:nvSpPr>
              <p:cNvPr id="807" name="任意多边形: 形状 806">
                <a:extLst>
                  <a:ext uri="{FF2B5EF4-FFF2-40B4-BE49-F238E27FC236}">
                    <a16:creationId xmlns:a16="http://schemas.microsoft.com/office/drawing/2014/main" id="{2B29AB29-C0A0-218F-1B78-529AE43CC891}"/>
                  </a:ext>
                </a:extLst>
              </p:cNvPr>
              <p:cNvSpPr/>
              <p:nvPr/>
            </p:nvSpPr>
            <p:spPr>
              <a:xfrm>
                <a:off x="7675156" y="4515999"/>
                <a:ext cx="101455" cy="16080"/>
              </a:xfrm>
              <a:custGeom>
                <a:avLst/>
                <a:gdLst>
                  <a:gd name="connsiteX0" fmla="*/ 0 w 101455"/>
                  <a:gd name="connsiteY0" fmla="*/ 16080 h 16080"/>
                  <a:gd name="connsiteX1" fmla="*/ 11580 w 101455"/>
                  <a:gd name="connsiteY1" fmla="*/ 16080 h 16080"/>
                  <a:gd name="connsiteX2" fmla="*/ 11580 w 101455"/>
                  <a:gd name="connsiteY2" fmla="*/ 12133 h 16080"/>
                  <a:gd name="connsiteX3" fmla="*/ 20133 w 101455"/>
                  <a:gd name="connsiteY3" fmla="*/ 3579 h 16080"/>
                  <a:gd name="connsiteX4" fmla="*/ 81322 w 101455"/>
                  <a:gd name="connsiteY4" fmla="*/ 3579 h 16080"/>
                  <a:gd name="connsiteX5" fmla="*/ 89876 w 101455"/>
                  <a:gd name="connsiteY5" fmla="*/ 12133 h 16080"/>
                  <a:gd name="connsiteX6" fmla="*/ 89876 w 101455"/>
                  <a:gd name="connsiteY6" fmla="*/ 16080 h 16080"/>
                  <a:gd name="connsiteX7" fmla="*/ 101455 w 101455"/>
                  <a:gd name="connsiteY7" fmla="*/ 16080 h 16080"/>
                  <a:gd name="connsiteX8" fmla="*/ 101455 w 101455"/>
                  <a:gd name="connsiteY8" fmla="*/ 12133 h 16080"/>
                  <a:gd name="connsiteX9" fmla="*/ 89323 w 101455"/>
                  <a:gd name="connsiteY9" fmla="*/ 0 h 16080"/>
                  <a:gd name="connsiteX10" fmla="*/ 12159 w 101455"/>
                  <a:gd name="connsiteY10" fmla="*/ 0 h 16080"/>
                  <a:gd name="connsiteX11" fmla="*/ 26 w 101455"/>
                  <a:gd name="connsiteY11" fmla="*/ 12133 h 16080"/>
                  <a:gd name="connsiteX12" fmla="*/ 26 w 101455"/>
                  <a:gd name="connsiteY12" fmla="*/ 16080 h 1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455" h="16080">
                    <a:moveTo>
                      <a:pt x="0" y="16080"/>
                    </a:moveTo>
                    <a:lnTo>
                      <a:pt x="11580" y="16080"/>
                    </a:lnTo>
                    <a:lnTo>
                      <a:pt x="11580" y="12133"/>
                    </a:lnTo>
                    <a:cubicBezTo>
                      <a:pt x="11580" y="7422"/>
                      <a:pt x="15422" y="3579"/>
                      <a:pt x="20133" y="3579"/>
                    </a:cubicBezTo>
                    <a:lnTo>
                      <a:pt x="81322" y="3579"/>
                    </a:lnTo>
                    <a:cubicBezTo>
                      <a:pt x="86033" y="3579"/>
                      <a:pt x="89876" y="7422"/>
                      <a:pt x="89876" y="12133"/>
                    </a:cubicBezTo>
                    <a:lnTo>
                      <a:pt x="89876" y="16080"/>
                    </a:lnTo>
                    <a:lnTo>
                      <a:pt x="101455" y="16080"/>
                    </a:lnTo>
                    <a:lnTo>
                      <a:pt x="101455" y="12133"/>
                    </a:lnTo>
                    <a:cubicBezTo>
                      <a:pt x="101455" y="5448"/>
                      <a:pt x="96008" y="0"/>
                      <a:pt x="89323" y="0"/>
                    </a:cubicBezTo>
                    <a:lnTo>
                      <a:pt x="12159" y="0"/>
                    </a:lnTo>
                    <a:cubicBezTo>
                      <a:pt x="5474" y="0"/>
                      <a:pt x="26" y="5448"/>
                      <a:pt x="26" y="12133"/>
                    </a:cubicBezTo>
                    <a:lnTo>
                      <a:pt x="26" y="16080"/>
                    </a:lnTo>
                    <a:close/>
                  </a:path>
                </a:pathLst>
              </a:custGeom>
              <a:solidFill>
                <a:srgbClr val="474C5E"/>
              </a:solidFill>
              <a:ln w="0" cap="flat">
                <a:noFill/>
                <a:prstDash val="solid"/>
                <a:miter/>
              </a:ln>
            </p:spPr>
            <p:txBody>
              <a:bodyPr rtlCol="0" anchor="ctr"/>
              <a:lstStyle/>
              <a:p>
                <a:endParaRPr lang="zh-CN" altLang="en-US"/>
              </a:p>
            </p:txBody>
          </p:sp>
          <p:sp>
            <p:nvSpPr>
              <p:cNvPr id="808" name="任意多边形: 形状 807">
                <a:extLst>
                  <a:ext uri="{FF2B5EF4-FFF2-40B4-BE49-F238E27FC236}">
                    <a16:creationId xmlns:a16="http://schemas.microsoft.com/office/drawing/2014/main" id="{819F224A-01FB-5B9E-8D38-010B42304AB7}"/>
                  </a:ext>
                </a:extLst>
              </p:cNvPr>
              <p:cNvSpPr/>
              <p:nvPr/>
            </p:nvSpPr>
            <p:spPr>
              <a:xfrm>
                <a:off x="7683025" y="4679748"/>
                <a:ext cx="160302" cy="53346"/>
              </a:xfrm>
              <a:custGeom>
                <a:avLst/>
                <a:gdLst>
                  <a:gd name="connsiteX0" fmla="*/ 14843 w 160302"/>
                  <a:gd name="connsiteY0" fmla="*/ 53320 h 53346"/>
                  <a:gd name="connsiteX1" fmla="*/ 126773 w 160302"/>
                  <a:gd name="connsiteY1" fmla="*/ 53320 h 53346"/>
                  <a:gd name="connsiteX2" fmla="*/ 160302 w 160302"/>
                  <a:gd name="connsiteY2" fmla="*/ 48083 h 53346"/>
                  <a:gd name="connsiteX3" fmla="*/ 160302 w 160302"/>
                  <a:gd name="connsiteY3" fmla="*/ 46188 h 53346"/>
                  <a:gd name="connsiteX4" fmla="*/ 14870 w 160302"/>
                  <a:gd name="connsiteY4" fmla="*/ 46188 h 53346"/>
                  <a:gd name="connsiteX5" fmla="*/ 6422 w 160302"/>
                  <a:gd name="connsiteY5" fmla="*/ 36819 h 53346"/>
                  <a:gd name="connsiteX6" fmla="*/ 6422 w 160302"/>
                  <a:gd name="connsiteY6" fmla="*/ 0 h 53346"/>
                  <a:gd name="connsiteX7" fmla="*/ 0 w 160302"/>
                  <a:gd name="connsiteY7" fmla="*/ 0 h 53346"/>
                  <a:gd name="connsiteX8" fmla="*/ 0 w 160302"/>
                  <a:gd name="connsiteY8" fmla="*/ 36819 h 53346"/>
                  <a:gd name="connsiteX9" fmla="*/ 14870 w 160302"/>
                  <a:gd name="connsiteY9" fmla="*/ 53346 h 5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02" h="53346">
                    <a:moveTo>
                      <a:pt x="14843" y="53320"/>
                    </a:moveTo>
                    <a:lnTo>
                      <a:pt x="126773" y="53320"/>
                    </a:lnTo>
                    <a:cubicBezTo>
                      <a:pt x="136511" y="53320"/>
                      <a:pt x="160302" y="48083"/>
                      <a:pt x="160302" y="48083"/>
                    </a:cubicBezTo>
                    <a:lnTo>
                      <a:pt x="160302" y="46188"/>
                    </a:lnTo>
                    <a:lnTo>
                      <a:pt x="14870" y="46188"/>
                    </a:lnTo>
                    <a:cubicBezTo>
                      <a:pt x="10211" y="46188"/>
                      <a:pt x="6422" y="41977"/>
                      <a:pt x="6422" y="36819"/>
                    </a:cubicBezTo>
                    <a:lnTo>
                      <a:pt x="6422" y="0"/>
                    </a:lnTo>
                    <a:lnTo>
                      <a:pt x="0" y="0"/>
                    </a:lnTo>
                    <a:lnTo>
                      <a:pt x="0" y="36819"/>
                    </a:lnTo>
                    <a:cubicBezTo>
                      <a:pt x="0" y="45925"/>
                      <a:pt x="6685" y="53346"/>
                      <a:pt x="14870" y="53346"/>
                    </a:cubicBezTo>
                    <a:close/>
                  </a:path>
                </a:pathLst>
              </a:custGeom>
              <a:solidFill>
                <a:srgbClr val="52596E"/>
              </a:solidFill>
              <a:ln w="0" cap="flat">
                <a:noFill/>
                <a:prstDash val="solid"/>
                <a:miter/>
              </a:ln>
            </p:spPr>
            <p:txBody>
              <a:bodyPr rtlCol="0" anchor="ctr"/>
              <a:lstStyle/>
              <a:p>
                <a:endParaRPr lang="zh-CN" altLang="en-US"/>
              </a:p>
            </p:txBody>
          </p:sp>
          <p:sp>
            <p:nvSpPr>
              <p:cNvPr id="809" name="任意多边形: 形状 808">
                <a:extLst>
                  <a:ext uri="{FF2B5EF4-FFF2-40B4-BE49-F238E27FC236}">
                    <a16:creationId xmlns:a16="http://schemas.microsoft.com/office/drawing/2014/main" id="{DFB0C8CF-8561-58F0-2F23-CF1106FD3DBB}"/>
                  </a:ext>
                </a:extLst>
              </p:cNvPr>
              <p:cNvSpPr/>
              <p:nvPr/>
            </p:nvSpPr>
            <p:spPr>
              <a:xfrm rot="10800000">
                <a:off x="7775691" y="4532052"/>
                <a:ext cx="3579" cy="193857"/>
              </a:xfrm>
              <a:custGeom>
                <a:avLst/>
                <a:gdLst>
                  <a:gd name="connsiteX0" fmla="*/ 0 w 3579"/>
                  <a:gd name="connsiteY0" fmla="*/ 0 h 193857"/>
                  <a:gd name="connsiteX1" fmla="*/ 3579 w 3579"/>
                  <a:gd name="connsiteY1" fmla="*/ 0 h 193857"/>
                  <a:gd name="connsiteX2" fmla="*/ 3579 w 3579"/>
                  <a:gd name="connsiteY2" fmla="*/ 193858 h 193857"/>
                  <a:gd name="connsiteX3" fmla="*/ 0 w 3579"/>
                  <a:gd name="connsiteY3" fmla="*/ 193858 h 193857"/>
                </a:gdLst>
                <a:ahLst/>
                <a:cxnLst>
                  <a:cxn ang="0">
                    <a:pos x="connsiteX0" y="connsiteY0"/>
                  </a:cxn>
                  <a:cxn ang="0">
                    <a:pos x="connsiteX1" y="connsiteY1"/>
                  </a:cxn>
                  <a:cxn ang="0">
                    <a:pos x="connsiteX2" y="connsiteY2"/>
                  </a:cxn>
                  <a:cxn ang="0">
                    <a:pos x="connsiteX3" y="connsiteY3"/>
                  </a:cxn>
                </a:cxnLst>
                <a:rect l="l" t="t" r="r" b="b"/>
                <a:pathLst>
                  <a:path w="3579" h="193857">
                    <a:moveTo>
                      <a:pt x="0" y="0"/>
                    </a:moveTo>
                    <a:lnTo>
                      <a:pt x="3579" y="0"/>
                    </a:lnTo>
                    <a:lnTo>
                      <a:pt x="3579" y="193858"/>
                    </a:lnTo>
                    <a:lnTo>
                      <a:pt x="0" y="193858"/>
                    </a:lnTo>
                    <a:close/>
                  </a:path>
                </a:pathLst>
              </a:custGeom>
              <a:solidFill>
                <a:srgbClr val="52596E"/>
              </a:solidFill>
              <a:ln w="0" cap="flat">
                <a:noFill/>
                <a:prstDash val="solid"/>
                <a:miter/>
              </a:ln>
            </p:spPr>
            <p:txBody>
              <a:bodyPr rtlCol="0" anchor="ctr"/>
              <a:lstStyle/>
              <a:p>
                <a:endParaRPr lang="zh-CN" altLang="en-US"/>
              </a:p>
            </p:txBody>
          </p:sp>
          <p:sp>
            <p:nvSpPr>
              <p:cNvPr id="810" name="任意多边形: 形状 809">
                <a:extLst>
                  <a:ext uri="{FF2B5EF4-FFF2-40B4-BE49-F238E27FC236}">
                    <a16:creationId xmlns:a16="http://schemas.microsoft.com/office/drawing/2014/main" id="{47A68253-7413-6352-777D-7D4811754A94}"/>
                  </a:ext>
                </a:extLst>
              </p:cNvPr>
              <p:cNvSpPr/>
              <p:nvPr/>
            </p:nvSpPr>
            <p:spPr>
              <a:xfrm>
                <a:off x="7772875" y="4679748"/>
                <a:ext cx="160302" cy="53346"/>
              </a:xfrm>
              <a:custGeom>
                <a:avLst/>
                <a:gdLst>
                  <a:gd name="connsiteX0" fmla="*/ 14843 w 160302"/>
                  <a:gd name="connsiteY0" fmla="*/ 53320 h 53346"/>
                  <a:gd name="connsiteX1" fmla="*/ 126773 w 160302"/>
                  <a:gd name="connsiteY1" fmla="*/ 53320 h 53346"/>
                  <a:gd name="connsiteX2" fmla="*/ 160302 w 160302"/>
                  <a:gd name="connsiteY2" fmla="*/ 48083 h 53346"/>
                  <a:gd name="connsiteX3" fmla="*/ 160302 w 160302"/>
                  <a:gd name="connsiteY3" fmla="*/ 46188 h 53346"/>
                  <a:gd name="connsiteX4" fmla="*/ 14870 w 160302"/>
                  <a:gd name="connsiteY4" fmla="*/ 46188 h 53346"/>
                  <a:gd name="connsiteX5" fmla="*/ 6422 w 160302"/>
                  <a:gd name="connsiteY5" fmla="*/ 36819 h 53346"/>
                  <a:gd name="connsiteX6" fmla="*/ 6422 w 160302"/>
                  <a:gd name="connsiteY6" fmla="*/ 0 h 53346"/>
                  <a:gd name="connsiteX7" fmla="*/ 0 w 160302"/>
                  <a:gd name="connsiteY7" fmla="*/ 0 h 53346"/>
                  <a:gd name="connsiteX8" fmla="*/ 0 w 160302"/>
                  <a:gd name="connsiteY8" fmla="*/ 36819 h 53346"/>
                  <a:gd name="connsiteX9" fmla="*/ 14870 w 160302"/>
                  <a:gd name="connsiteY9" fmla="*/ 53346 h 5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02" h="53346">
                    <a:moveTo>
                      <a:pt x="14843" y="53320"/>
                    </a:moveTo>
                    <a:lnTo>
                      <a:pt x="126773" y="53320"/>
                    </a:lnTo>
                    <a:cubicBezTo>
                      <a:pt x="136511" y="53320"/>
                      <a:pt x="160302" y="48083"/>
                      <a:pt x="160302" y="48083"/>
                    </a:cubicBezTo>
                    <a:lnTo>
                      <a:pt x="160302" y="46188"/>
                    </a:lnTo>
                    <a:lnTo>
                      <a:pt x="14870" y="46188"/>
                    </a:lnTo>
                    <a:cubicBezTo>
                      <a:pt x="10211" y="46188"/>
                      <a:pt x="6422" y="41977"/>
                      <a:pt x="6422" y="36819"/>
                    </a:cubicBezTo>
                    <a:lnTo>
                      <a:pt x="6422" y="0"/>
                    </a:lnTo>
                    <a:lnTo>
                      <a:pt x="0" y="0"/>
                    </a:lnTo>
                    <a:lnTo>
                      <a:pt x="0" y="36819"/>
                    </a:lnTo>
                    <a:cubicBezTo>
                      <a:pt x="0" y="45925"/>
                      <a:pt x="6685" y="53346"/>
                      <a:pt x="14870" y="53346"/>
                    </a:cubicBezTo>
                    <a:close/>
                  </a:path>
                </a:pathLst>
              </a:custGeom>
              <a:solidFill>
                <a:srgbClr val="52596E"/>
              </a:solidFill>
              <a:ln w="0" cap="flat">
                <a:noFill/>
                <a:prstDash val="solid"/>
                <a:miter/>
              </a:ln>
            </p:spPr>
            <p:txBody>
              <a:bodyPr rtlCol="0" anchor="ctr"/>
              <a:lstStyle/>
              <a:p>
                <a:endParaRPr lang="zh-CN" altLang="en-US"/>
              </a:p>
            </p:txBody>
          </p:sp>
          <p:sp>
            <p:nvSpPr>
              <p:cNvPr id="811" name="任意多边形: 形状 810">
                <a:extLst>
                  <a:ext uri="{FF2B5EF4-FFF2-40B4-BE49-F238E27FC236}">
                    <a16:creationId xmlns:a16="http://schemas.microsoft.com/office/drawing/2014/main" id="{00EE7550-F31C-9A3E-DAE6-EEE2966BA3DB}"/>
                  </a:ext>
                </a:extLst>
              </p:cNvPr>
              <p:cNvSpPr/>
              <p:nvPr/>
            </p:nvSpPr>
            <p:spPr>
              <a:xfrm>
                <a:off x="7685841" y="4515999"/>
                <a:ext cx="93454" cy="16080"/>
              </a:xfrm>
              <a:custGeom>
                <a:avLst/>
                <a:gdLst>
                  <a:gd name="connsiteX0" fmla="*/ 0 w 93454"/>
                  <a:gd name="connsiteY0" fmla="*/ 16080 h 16080"/>
                  <a:gd name="connsiteX1" fmla="*/ 3579 w 93454"/>
                  <a:gd name="connsiteY1" fmla="*/ 16080 h 16080"/>
                  <a:gd name="connsiteX2" fmla="*/ 3579 w 93454"/>
                  <a:gd name="connsiteY2" fmla="*/ 12133 h 16080"/>
                  <a:gd name="connsiteX3" fmla="*/ 12133 w 93454"/>
                  <a:gd name="connsiteY3" fmla="*/ 3579 h 16080"/>
                  <a:gd name="connsiteX4" fmla="*/ 81322 w 93454"/>
                  <a:gd name="connsiteY4" fmla="*/ 3579 h 16080"/>
                  <a:gd name="connsiteX5" fmla="*/ 89876 w 93454"/>
                  <a:gd name="connsiteY5" fmla="*/ 12133 h 16080"/>
                  <a:gd name="connsiteX6" fmla="*/ 89876 w 93454"/>
                  <a:gd name="connsiteY6" fmla="*/ 16080 h 16080"/>
                  <a:gd name="connsiteX7" fmla="*/ 93455 w 93454"/>
                  <a:gd name="connsiteY7" fmla="*/ 16080 h 16080"/>
                  <a:gd name="connsiteX8" fmla="*/ 93455 w 93454"/>
                  <a:gd name="connsiteY8" fmla="*/ 12133 h 16080"/>
                  <a:gd name="connsiteX9" fmla="*/ 81322 w 93454"/>
                  <a:gd name="connsiteY9" fmla="*/ 0 h 16080"/>
                  <a:gd name="connsiteX10" fmla="*/ 12133 w 93454"/>
                  <a:gd name="connsiteY10" fmla="*/ 0 h 16080"/>
                  <a:gd name="connsiteX11" fmla="*/ 0 w 93454"/>
                  <a:gd name="connsiteY11" fmla="*/ 12133 h 16080"/>
                  <a:gd name="connsiteX12" fmla="*/ 0 w 93454"/>
                  <a:gd name="connsiteY12" fmla="*/ 16080 h 1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454" h="16080">
                    <a:moveTo>
                      <a:pt x="0" y="16080"/>
                    </a:moveTo>
                    <a:lnTo>
                      <a:pt x="3579" y="16080"/>
                    </a:lnTo>
                    <a:lnTo>
                      <a:pt x="3579" y="12133"/>
                    </a:lnTo>
                    <a:cubicBezTo>
                      <a:pt x="3579" y="7422"/>
                      <a:pt x="7422" y="3579"/>
                      <a:pt x="12133" y="3579"/>
                    </a:cubicBezTo>
                    <a:lnTo>
                      <a:pt x="81322" y="3579"/>
                    </a:lnTo>
                    <a:cubicBezTo>
                      <a:pt x="86033" y="3579"/>
                      <a:pt x="89876" y="7422"/>
                      <a:pt x="89876" y="12133"/>
                    </a:cubicBezTo>
                    <a:lnTo>
                      <a:pt x="89876" y="16080"/>
                    </a:lnTo>
                    <a:lnTo>
                      <a:pt x="93455" y="16080"/>
                    </a:lnTo>
                    <a:lnTo>
                      <a:pt x="93455" y="12133"/>
                    </a:lnTo>
                    <a:cubicBezTo>
                      <a:pt x="93455" y="5448"/>
                      <a:pt x="88007" y="0"/>
                      <a:pt x="81322" y="0"/>
                    </a:cubicBezTo>
                    <a:lnTo>
                      <a:pt x="12133" y="0"/>
                    </a:lnTo>
                    <a:cubicBezTo>
                      <a:pt x="5448" y="0"/>
                      <a:pt x="0" y="5448"/>
                      <a:pt x="0" y="12133"/>
                    </a:cubicBezTo>
                    <a:lnTo>
                      <a:pt x="0" y="16080"/>
                    </a:lnTo>
                    <a:close/>
                  </a:path>
                </a:pathLst>
              </a:custGeom>
              <a:solidFill>
                <a:srgbClr val="52596E"/>
              </a:solidFill>
              <a:ln w="0" cap="flat">
                <a:noFill/>
                <a:prstDash val="solid"/>
                <a:miter/>
              </a:ln>
            </p:spPr>
            <p:txBody>
              <a:bodyPr rtlCol="0" anchor="ctr"/>
              <a:lstStyle/>
              <a:p>
                <a:endParaRPr lang="zh-CN" altLang="en-US"/>
              </a:p>
            </p:txBody>
          </p:sp>
          <p:sp>
            <p:nvSpPr>
              <p:cNvPr id="812" name="任意多边形: 形状 811">
                <a:extLst>
                  <a:ext uri="{FF2B5EF4-FFF2-40B4-BE49-F238E27FC236}">
                    <a16:creationId xmlns:a16="http://schemas.microsoft.com/office/drawing/2014/main" id="{F66AA541-11AA-947C-7832-5F9EAADF324E}"/>
                  </a:ext>
                </a:extLst>
              </p:cNvPr>
              <p:cNvSpPr/>
              <p:nvPr/>
            </p:nvSpPr>
            <p:spPr>
              <a:xfrm rot="10800000">
                <a:off x="7675156" y="4532052"/>
                <a:ext cx="14264" cy="193857"/>
              </a:xfrm>
              <a:custGeom>
                <a:avLst/>
                <a:gdLst>
                  <a:gd name="connsiteX0" fmla="*/ 0 w 14264"/>
                  <a:gd name="connsiteY0" fmla="*/ 0 h 193857"/>
                  <a:gd name="connsiteX1" fmla="*/ 14264 w 14264"/>
                  <a:gd name="connsiteY1" fmla="*/ 0 h 193857"/>
                  <a:gd name="connsiteX2" fmla="*/ 14264 w 14264"/>
                  <a:gd name="connsiteY2" fmla="*/ 193858 h 193857"/>
                  <a:gd name="connsiteX3" fmla="*/ 0 w 14264"/>
                  <a:gd name="connsiteY3" fmla="*/ 193858 h 193857"/>
                </a:gdLst>
                <a:ahLst/>
                <a:cxnLst>
                  <a:cxn ang="0">
                    <a:pos x="connsiteX0" y="connsiteY0"/>
                  </a:cxn>
                  <a:cxn ang="0">
                    <a:pos x="connsiteX1" y="connsiteY1"/>
                  </a:cxn>
                  <a:cxn ang="0">
                    <a:pos x="connsiteX2" y="connsiteY2"/>
                  </a:cxn>
                  <a:cxn ang="0">
                    <a:pos x="connsiteX3" y="connsiteY3"/>
                  </a:cxn>
                </a:cxnLst>
                <a:rect l="l" t="t" r="r" b="b"/>
                <a:pathLst>
                  <a:path w="14264" h="193857">
                    <a:moveTo>
                      <a:pt x="0" y="0"/>
                    </a:moveTo>
                    <a:lnTo>
                      <a:pt x="14264" y="0"/>
                    </a:lnTo>
                    <a:lnTo>
                      <a:pt x="14264" y="193858"/>
                    </a:lnTo>
                    <a:lnTo>
                      <a:pt x="0" y="193858"/>
                    </a:lnTo>
                    <a:close/>
                  </a:path>
                </a:pathLst>
              </a:custGeom>
              <a:solidFill>
                <a:srgbClr val="474C5E"/>
              </a:solidFill>
              <a:ln w="0" cap="flat">
                <a:noFill/>
                <a:prstDash val="solid"/>
                <a:miter/>
              </a:ln>
            </p:spPr>
            <p:txBody>
              <a:bodyPr rtlCol="0" anchor="ctr"/>
              <a:lstStyle/>
              <a:p>
                <a:endParaRPr lang="zh-CN" altLang="en-US"/>
              </a:p>
            </p:txBody>
          </p:sp>
          <p:sp>
            <p:nvSpPr>
              <p:cNvPr id="813" name="任意多边形: 形状 812">
                <a:extLst>
                  <a:ext uri="{FF2B5EF4-FFF2-40B4-BE49-F238E27FC236}">
                    <a16:creationId xmlns:a16="http://schemas.microsoft.com/office/drawing/2014/main" id="{17AAFB87-EE6A-2E0D-95B0-3AEAF44A96D0}"/>
                  </a:ext>
                </a:extLst>
              </p:cNvPr>
              <p:cNvSpPr/>
              <p:nvPr/>
            </p:nvSpPr>
            <p:spPr>
              <a:xfrm rot="10800000">
                <a:off x="7685868" y="4532052"/>
                <a:ext cx="3579" cy="193857"/>
              </a:xfrm>
              <a:custGeom>
                <a:avLst/>
                <a:gdLst>
                  <a:gd name="connsiteX0" fmla="*/ 0 w 3579"/>
                  <a:gd name="connsiteY0" fmla="*/ 0 h 193857"/>
                  <a:gd name="connsiteX1" fmla="*/ 3579 w 3579"/>
                  <a:gd name="connsiteY1" fmla="*/ 0 h 193857"/>
                  <a:gd name="connsiteX2" fmla="*/ 3579 w 3579"/>
                  <a:gd name="connsiteY2" fmla="*/ 193858 h 193857"/>
                  <a:gd name="connsiteX3" fmla="*/ 0 w 3579"/>
                  <a:gd name="connsiteY3" fmla="*/ 193858 h 193857"/>
                </a:gdLst>
                <a:ahLst/>
                <a:cxnLst>
                  <a:cxn ang="0">
                    <a:pos x="connsiteX0" y="connsiteY0"/>
                  </a:cxn>
                  <a:cxn ang="0">
                    <a:pos x="connsiteX1" y="connsiteY1"/>
                  </a:cxn>
                  <a:cxn ang="0">
                    <a:pos x="connsiteX2" y="connsiteY2"/>
                  </a:cxn>
                  <a:cxn ang="0">
                    <a:pos x="connsiteX3" y="connsiteY3"/>
                  </a:cxn>
                </a:cxnLst>
                <a:rect l="l" t="t" r="r" b="b"/>
                <a:pathLst>
                  <a:path w="3579" h="193857">
                    <a:moveTo>
                      <a:pt x="0" y="0"/>
                    </a:moveTo>
                    <a:lnTo>
                      <a:pt x="3579" y="0"/>
                    </a:lnTo>
                    <a:lnTo>
                      <a:pt x="3579" y="193858"/>
                    </a:lnTo>
                    <a:lnTo>
                      <a:pt x="0" y="193858"/>
                    </a:lnTo>
                    <a:close/>
                  </a:path>
                </a:pathLst>
              </a:custGeom>
              <a:solidFill>
                <a:srgbClr val="52596E"/>
              </a:solidFill>
              <a:ln w="0" cap="flat">
                <a:noFill/>
                <a:prstDash val="solid"/>
                <a:miter/>
              </a:ln>
            </p:spPr>
            <p:txBody>
              <a:bodyPr rtlCol="0" anchor="ctr"/>
              <a:lstStyle/>
              <a:p>
                <a:endParaRPr lang="zh-CN" altLang="en-US"/>
              </a:p>
            </p:txBody>
          </p:sp>
          <p:sp>
            <p:nvSpPr>
              <p:cNvPr id="814" name="任意多边形: 形状 813">
                <a:extLst>
                  <a:ext uri="{FF2B5EF4-FFF2-40B4-BE49-F238E27FC236}">
                    <a16:creationId xmlns:a16="http://schemas.microsoft.com/office/drawing/2014/main" id="{700E1002-490C-351E-F744-C6EA340E3970}"/>
                  </a:ext>
                </a:extLst>
              </p:cNvPr>
              <p:cNvSpPr/>
              <p:nvPr/>
            </p:nvSpPr>
            <p:spPr>
              <a:xfrm rot="10800000">
                <a:off x="7689447" y="4668695"/>
                <a:ext cx="89849" cy="19106"/>
              </a:xfrm>
              <a:custGeom>
                <a:avLst/>
                <a:gdLst>
                  <a:gd name="connsiteX0" fmla="*/ 0 w 89849"/>
                  <a:gd name="connsiteY0" fmla="*/ 0 h 19106"/>
                  <a:gd name="connsiteX1" fmla="*/ 89849 w 89849"/>
                  <a:gd name="connsiteY1" fmla="*/ 0 h 19106"/>
                  <a:gd name="connsiteX2" fmla="*/ 89849 w 89849"/>
                  <a:gd name="connsiteY2" fmla="*/ 19107 h 19106"/>
                  <a:gd name="connsiteX3" fmla="*/ 0 w 89849"/>
                  <a:gd name="connsiteY3" fmla="*/ 19107 h 19106"/>
                </a:gdLst>
                <a:ahLst/>
                <a:cxnLst>
                  <a:cxn ang="0">
                    <a:pos x="connsiteX0" y="connsiteY0"/>
                  </a:cxn>
                  <a:cxn ang="0">
                    <a:pos x="connsiteX1" y="connsiteY1"/>
                  </a:cxn>
                  <a:cxn ang="0">
                    <a:pos x="connsiteX2" y="connsiteY2"/>
                  </a:cxn>
                  <a:cxn ang="0">
                    <a:pos x="connsiteX3" y="connsiteY3"/>
                  </a:cxn>
                </a:cxnLst>
                <a:rect l="l" t="t" r="r" b="b"/>
                <a:pathLst>
                  <a:path w="89849" h="19106">
                    <a:moveTo>
                      <a:pt x="0" y="0"/>
                    </a:moveTo>
                    <a:lnTo>
                      <a:pt x="89849" y="0"/>
                    </a:lnTo>
                    <a:lnTo>
                      <a:pt x="89849" y="19107"/>
                    </a:lnTo>
                    <a:lnTo>
                      <a:pt x="0" y="19107"/>
                    </a:lnTo>
                    <a:close/>
                  </a:path>
                </a:pathLst>
              </a:custGeom>
              <a:solidFill>
                <a:srgbClr val="52596E"/>
              </a:solidFill>
              <a:ln w="0" cap="flat">
                <a:noFill/>
                <a:prstDash val="solid"/>
                <a:miter/>
              </a:ln>
            </p:spPr>
            <p:txBody>
              <a:bodyPr rtlCol="0" anchor="ctr"/>
              <a:lstStyle/>
              <a:p>
                <a:endParaRPr lang="zh-CN" altLang="en-US"/>
              </a:p>
            </p:txBody>
          </p:sp>
          <p:sp>
            <p:nvSpPr>
              <p:cNvPr id="815" name="任意多边形: 形状 814">
                <a:extLst>
                  <a:ext uri="{FF2B5EF4-FFF2-40B4-BE49-F238E27FC236}">
                    <a16:creationId xmlns:a16="http://schemas.microsoft.com/office/drawing/2014/main" id="{4873B080-4BBB-C303-AFD9-96091F3BE3F0}"/>
                  </a:ext>
                </a:extLst>
              </p:cNvPr>
              <p:cNvSpPr/>
              <p:nvPr/>
            </p:nvSpPr>
            <p:spPr>
              <a:xfrm rot="10800000">
                <a:off x="7689447" y="4588294"/>
                <a:ext cx="89849" cy="19106"/>
              </a:xfrm>
              <a:custGeom>
                <a:avLst/>
                <a:gdLst>
                  <a:gd name="connsiteX0" fmla="*/ 0 w 89849"/>
                  <a:gd name="connsiteY0" fmla="*/ 0 h 19106"/>
                  <a:gd name="connsiteX1" fmla="*/ 89849 w 89849"/>
                  <a:gd name="connsiteY1" fmla="*/ 0 h 19106"/>
                  <a:gd name="connsiteX2" fmla="*/ 89849 w 89849"/>
                  <a:gd name="connsiteY2" fmla="*/ 19107 h 19106"/>
                  <a:gd name="connsiteX3" fmla="*/ 0 w 89849"/>
                  <a:gd name="connsiteY3" fmla="*/ 19107 h 19106"/>
                </a:gdLst>
                <a:ahLst/>
                <a:cxnLst>
                  <a:cxn ang="0">
                    <a:pos x="connsiteX0" y="connsiteY0"/>
                  </a:cxn>
                  <a:cxn ang="0">
                    <a:pos x="connsiteX1" y="connsiteY1"/>
                  </a:cxn>
                  <a:cxn ang="0">
                    <a:pos x="connsiteX2" y="connsiteY2"/>
                  </a:cxn>
                  <a:cxn ang="0">
                    <a:pos x="connsiteX3" y="connsiteY3"/>
                  </a:cxn>
                </a:cxnLst>
                <a:rect l="l" t="t" r="r" b="b"/>
                <a:pathLst>
                  <a:path w="89849" h="19106">
                    <a:moveTo>
                      <a:pt x="0" y="0"/>
                    </a:moveTo>
                    <a:lnTo>
                      <a:pt x="89849" y="0"/>
                    </a:lnTo>
                    <a:lnTo>
                      <a:pt x="89849" y="19107"/>
                    </a:lnTo>
                    <a:lnTo>
                      <a:pt x="0" y="19107"/>
                    </a:lnTo>
                    <a:close/>
                  </a:path>
                </a:pathLst>
              </a:custGeom>
              <a:solidFill>
                <a:srgbClr val="52596E"/>
              </a:solidFill>
              <a:ln w="0" cap="flat">
                <a:noFill/>
                <a:prstDash val="solid"/>
                <a:miter/>
              </a:ln>
            </p:spPr>
            <p:txBody>
              <a:bodyPr rtlCol="0" anchor="ctr"/>
              <a:lstStyle/>
              <a:p>
                <a:endParaRPr lang="zh-CN" altLang="en-US"/>
              </a:p>
            </p:txBody>
          </p:sp>
          <p:sp>
            <p:nvSpPr>
              <p:cNvPr id="816" name="任意多边形: 形状 815">
                <a:extLst>
                  <a:ext uri="{FF2B5EF4-FFF2-40B4-BE49-F238E27FC236}">
                    <a16:creationId xmlns:a16="http://schemas.microsoft.com/office/drawing/2014/main" id="{7D414878-B063-A849-160B-2BB4D4208311}"/>
                  </a:ext>
                </a:extLst>
              </p:cNvPr>
              <p:cNvSpPr/>
              <p:nvPr/>
            </p:nvSpPr>
            <p:spPr>
              <a:xfrm>
                <a:off x="7700711" y="4718804"/>
                <a:ext cx="223544" cy="7105"/>
              </a:xfrm>
              <a:custGeom>
                <a:avLst/>
                <a:gdLst>
                  <a:gd name="connsiteX0" fmla="*/ 0 w 223544"/>
                  <a:gd name="connsiteY0" fmla="*/ 0 h 7105"/>
                  <a:gd name="connsiteX1" fmla="*/ 223544 w 223544"/>
                  <a:gd name="connsiteY1" fmla="*/ 0 h 7105"/>
                  <a:gd name="connsiteX2" fmla="*/ 223544 w 223544"/>
                  <a:gd name="connsiteY2" fmla="*/ 7106 h 7105"/>
                  <a:gd name="connsiteX3" fmla="*/ 0 w 223544"/>
                  <a:gd name="connsiteY3" fmla="*/ 7106 h 7105"/>
                </a:gdLst>
                <a:ahLst/>
                <a:cxnLst>
                  <a:cxn ang="0">
                    <a:pos x="connsiteX0" y="connsiteY0"/>
                  </a:cxn>
                  <a:cxn ang="0">
                    <a:pos x="connsiteX1" y="connsiteY1"/>
                  </a:cxn>
                  <a:cxn ang="0">
                    <a:pos x="connsiteX2" y="connsiteY2"/>
                  </a:cxn>
                  <a:cxn ang="0">
                    <a:pos x="connsiteX3" y="connsiteY3"/>
                  </a:cxn>
                </a:cxnLst>
                <a:rect l="l" t="t" r="r" b="b"/>
                <a:pathLst>
                  <a:path w="223544" h="7105">
                    <a:moveTo>
                      <a:pt x="0" y="0"/>
                    </a:moveTo>
                    <a:lnTo>
                      <a:pt x="223544" y="0"/>
                    </a:lnTo>
                    <a:lnTo>
                      <a:pt x="223544" y="7106"/>
                    </a:lnTo>
                    <a:lnTo>
                      <a:pt x="0" y="7106"/>
                    </a:lnTo>
                    <a:close/>
                  </a:path>
                </a:pathLst>
              </a:custGeom>
              <a:solidFill>
                <a:srgbClr val="F2AF80"/>
              </a:solidFill>
              <a:ln w="0" cap="flat">
                <a:noFill/>
                <a:prstDash val="solid"/>
                <a:miter/>
              </a:ln>
            </p:spPr>
            <p:txBody>
              <a:bodyPr rtlCol="0" anchor="ctr"/>
              <a:lstStyle/>
              <a:p>
                <a:endParaRPr lang="zh-CN" altLang="en-US"/>
              </a:p>
            </p:txBody>
          </p:sp>
          <p:sp>
            <p:nvSpPr>
              <p:cNvPr id="817" name="任意多边形: 形状 816">
                <a:extLst>
                  <a:ext uri="{FF2B5EF4-FFF2-40B4-BE49-F238E27FC236}">
                    <a16:creationId xmlns:a16="http://schemas.microsoft.com/office/drawing/2014/main" id="{C211A079-FF59-0127-6749-35B640DCF4C9}"/>
                  </a:ext>
                </a:extLst>
              </p:cNvPr>
              <p:cNvSpPr/>
              <p:nvPr/>
            </p:nvSpPr>
            <p:spPr>
              <a:xfrm>
                <a:off x="7924229" y="4718804"/>
                <a:ext cx="86112" cy="7105"/>
              </a:xfrm>
              <a:custGeom>
                <a:avLst/>
                <a:gdLst>
                  <a:gd name="connsiteX0" fmla="*/ 0 w 86112"/>
                  <a:gd name="connsiteY0" fmla="*/ 0 h 7105"/>
                  <a:gd name="connsiteX1" fmla="*/ 86112 w 86112"/>
                  <a:gd name="connsiteY1" fmla="*/ 0 h 7105"/>
                  <a:gd name="connsiteX2" fmla="*/ 86112 w 86112"/>
                  <a:gd name="connsiteY2" fmla="*/ 7106 h 7105"/>
                  <a:gd name="connsiteX3" fmla="*/ 0 w 86112"/>
                  <a:gd name="connsiteY3" fmla="*/ 7106 h 7105"/>
                </a:gdLst>
                <a:ahLst/>
                <a:cxnLst>
                  <a:cxn ang="0">
                    <a:pos x="connsiteX0" y="connsiteY0"/>
                  </a:cxn>
                  <a:cxn ang="0">
                    <a:pos x="connsiteX1" y="connsiteY1"/>
                  </a:cxn>
                  <a:cxn ang="0">
                    <a:pos x="connsiteX2" y="connsiteY2"/>
                  </a:cxn>
                  <a:cxn ang="0">
                    <a:pos x="connsiteX3" y="connsiteY3"/>
                  </a:cxn>
                </a:cxnLst>
                <a:rect l="l" t="t" r="r" b="b"/>
                <a:pathLst>
                  <a:path w="86112" h="7105">
                    <a:moveTo>
                      <a:pt x="0" y="0"/>
                    </a:moveTo>
                    <a:lnTo>
                      <a:pt x="86112" y="0"/>
                    </a:lnTo>
                    <a:lnTo>
                      <a:pt x="86112" y="7106"/>
                    </a:lnTo>
                    <a:lnTo>
                      <a:pt x="0" y="7106"/>
                    </a:lnTo>
                    <a:close/>
                  </a:path>
                </a:pathLst>
              </a:custGeom>
              <a:solidFill>
                <a:srgbClr val="E89D68"/>
              </a:solidFill>
              <a:ln w="0" cap="flat">
                <a:noFill/>
                <a:prstDash val="solid"/>
                <a:miter/>
              </a:ln>
            </p:spPr>
            <p:txBody>
              <a:bodyPr rtlCol="0" anchor="ctr"/>
              <a:lstStyle/>
              <a:p>
                <a:endParaRPr lang="zh-CN" altLang="en-US"/>
              </a:p>
            </p:txBody>
          </p:sp>
          <p:sp>
            <p:nvSpPr>
              <p:cNvPr id="818" name="任意多边形: 形状 817">
                <a:extLst>
                  <a:ext uri="{FF2B5EF4-FFF2-40B4-BE49-F238E27FC236}">
                    <a16:creationId xmlns:a16="http://schemas.microsoft.com/office/drawing/2014/main" id="{C60E94AE-840B-42C7-54B7-E17DB4E11F83}"/>
                  </a:ext>
                </a:extLst>
              </p:cNvPr>
              <p:cNvSpPr/>
              <p:nvPr/>
            </p:nvSpPr>
            <p:spPr>
              <a:xfrm>
                <a:off x="7707080" y="4725910"/>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E89D68"/>
              </a:solidFill>
              <a:ln w="0" cap="flat">
                <a:noFill/>
                <a:prstDash val="solid"/>
                <a:miter/>
              </a:ln>
            </p:spPr>
            <p:txBody>
              <a:bodyPr rtlCol="0" anchor="ctr"/>
              <a:lstStyle/>
              <a:p>
                <a:endParaRPr lang="zh-CN" altLang="en-US"/>
              </a:p>
            </p:txBody>
          </p:sp>
          <p:sp>
            <p:nvSpPr>
              <p:cNvPr id="819" name="任意多边形: 形状 818">
                <a:extLst>
                  <a:ext uri="{FF2B5EF4-FFF2-40B4-BE49-F238E27FC236}">
                    <a16:creationId xmlns:a16="http://schemas.microsoft.com/office/drawing/2014/main" id="{F18B6FF2-FBCF-B638-64D6-0A6D40007E2B}"/>
                  </a:ext>
                </a:extLst>
              </p:cNvPr>
              <p:cNvSpPr/>
              <p:nvPr/>
            </p:nvSpPr>
            <p:spPr>
              <a:xfrm rot="10800000">
                <a:off x="7733477" y="4725936"/>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820" name="任意多边形: 形状 819">
                <a:extLst>
                  <a:ext uri="{FF2B5EF4-FFF2-40B4-BE49-F238E27FC236}">
                    <a16:creationId xmlns:a16="http://schemas.microsoft.com/office/drawing/2014/main" id="{41B9AEC6-51BA-5F0F-62FF-38785DA99BE0}"/>
                  </a:ext>
                </a:extLst>
              </p:cNvPr>
              <p:cNvSpPr/>
              <p:nvPr/>
            </p:nvSpPr>
            <p:spPr>
              <a:xfrm>
                <a:off x="7707080" y="4725910"/>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821" name="任意多边形: 形状 820">
                <a:extLst>
                  <a:ext uri="{FF2B5EF4-FFF2-40B4-BE49-F238E27FC236}">
                    <a16:creationId xmlns:a16="http://schemas.microsoft.com/office/drawing/2014/main" id="{7C7657EE-7883-9734-057B-E14B8FCC39BA}"/>
                  </a:ext>
                </a:extLst>
              </p:cNvPr>
              <p:cNvSpPr/>
              <p:nvPr/>
            </p:nvSpPr>
            <p:spPr>
              <a:xfrm>
                <a:off x="7897832" y="4725910"/>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E89D68"/>
              </a:solidFill>
              <a:ln w="0" cap="flat">
                <a:noFill/>
                <a:prstDash val="solid"/>
                <a:miter/>
              </a:ln>
            </p:spPr>
            <p:txBody>
              <a:bodyPr rtlCol="0" anchor="ctr"/>
              <a:lstStyle/>
              <a:p>
                <a:endParaRPr lang="zh-CN" altLang="en-US"/>
              </a:p>
            </p:txBody>
          </p:sp>
          <p:sp>
            <p:nvSpPr>
              <p:cNvPr id="822" name="任意多边形: 形状 821">
                <a:extLst>
                  <a:ext uri="{FF2B5EF4-FFF2-40B4-BE49-F238E27FC236}">
                    <a16:creationId xmlns:a16="http://schemas.microsoft.com/office/drawing/2014/main" id="{4E93699F-5819-3645-436A-ADA8E37281B2}"/>
                  </a:ext>
                </a:extLst>
              </p:cNvPr>
              <p:cNvSpPr/>
              <p:nvPr/>
            </p:nvSpPr>
            <p:spPr>
              <a:xfrm rot="10800000">
                <a:off x="7924229" y="4725936"/>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823" name="任意多边形: 形状 822">
                <a:extLst>
                  <a:ext uri="{FF2B5EF4-FFF2-40B4-BE49-F238E27FC236}">
                    <a16:creationId xmlns:a16="http://schemas.microsoft.com/office/drawing/2014/main" id="{6293CF1A-572B-F810-1C3E-D7FB57F09980}"/>
                  </a:ext>
                </a:extLst>
              </p:cNvPr>
              <p:cNvSpPr/>
              <p:nvPr/>
            </p:nvSpPr>
            <p:spPr>
              <a:xfrm>
                <a:off x="7897832" y="4725910"/>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824" name="任意多边形: 形状 823">
                <a:extLst>
                  <a:ext uri="{FF2B5EF4-FFF2-40B4-BE49-F238E27FC236}">
                    <a16:creationId xmlns:a16="http://schemas.microsoft.com/office/drawing/2014/main" id="{43E9D05F-FBAC-5B83-8E20-F023531DF35F}"/>
                  </a:ext>
                </a:extLst>
              </p:cNvPr>
              <p:cNvSpPr/>
              <p:nvPr/>
            </p:nvSpPr>
            <p:spPr>
              <a:xfrm>
                <a:off x="7802456" y="4725910"/>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E89D68"/>
              </a:solidFill>
              <a:ln w="0" cap="flat">
                <a:noFill/>
                <a:prstDash val="solid"/>
                <a:miter/>
              </a:ln>
            </p:spPr>
            <p:txBody>
              <a:bodyPr rtlCol="0" anchor="ctr"/>
              <a:lstStyle/>
              <a:p>
                <a:endParaRPr lang="zh-CN" altLang="en-US"/>
              </a:p>
            </p:txBody>
          </p:sp>
          <p:sp>
            <p:nvSpPr>
              <p:cNvPr id="825" name="任意多边形: 形状 824">
                <a:extLst>
                  <a:ext uri="{FF2B5EF4-FFF2-40B4-BE49-F238E27FC236}">
                    <a16:creationId xmlns:a16="http://schemas.microsoft.com/office/drawing/2014/main" id="{00AF457B-CB47-C202-40CA-ECEB847491C9}"/>
                  </a:ext>
                </a:extLst>
              </p:cNvPr>
              <p:cNvSpPr/>
              <p:nvPr/>
            </p:nvSpPr>
            <p:spPr>
              <a:xfrm rot="10800000">
                <a:off x="7828853" y="4725936"/>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826" name="任意多边形: 形状 825">
                <a:extLst>
                  <a:ext uri="{FF2B5EF4-FFF2-40B4-BE49-F238E27FC236}">
                    <a16:creationId xmlns:a16="http://schemas.microsoft.com/office/drawing/2014/main" id="{AAC9794C-48CE-B993-8A07-2A43BCD6A8FA}"/>
                  </a:ext>
                </a:extLst>
              </p:cNvPr>
              <p:cNvSpPr/>
              <p:nvPr/>
            </p:nvSpPr>
            <p:spPr>
              <a:xfrm>
                <a:off x="7802456" y="4725910"/>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827" name="任意多边形: 形状 826">
                <a:extLst>
                  <a:ext uri="{FF2B5EF4-FFF2-40B4-BE49-F238E27FC236}">
                    <a16:creationId xmlns:a16="http://schemas.microsoft.com/office/drawing/2014/main" id="{71611AB5-70F8-9A75-744D-AE1A6A522BB1}"/>
                  </a:ext>
                </a:extLst>
              </p:cNvPr>
              <p:cNvSpPr/>
              <p:nvPr/>
            </p:nvSpPr>
            <p:spPr>
              <a:xfrm>
                <a:off x="7916333" y="4501945"/>
                <a:ext cx="86559" cy="216859"/>
              </a:xfrm>
              <a:custGeom>
                <a:avLst/>
                <a:gdLst>
                  <a:gd name="connsiteX0" fmla="*/ 0 w 86559"/>
                  <a:gd name="connsiteY0" fmla="*/ 0 h 216859"/>
                  <a:gd name="connsiteX1" fmla="*/ 86560 w 86559"/>
                  <a:gd name="connsiteY1" fmla="*/ 0 h 216859"/>
                  <a:gd name="connsiteX2" fmla="*/ 86560 w 86559"/>
                  <a:gd name="connsiteY2" fmla="*/ 216859 h 216859"/>
                  <a:gd name="connsiteX3" fmla="*/ 0 w 86559"/>
                  <a:gd name="connsiteY3" fmla="*/ 216859 h 216859"/>
                </a:gdLst>
                <a:ahLst/>
                <a:cxnLst>
                  <a:cxn ang="0">
                    <a:pos x="connsiteX0" y="connsiteY0"/>
                  </a:cxn>
                  <a:cxn ang="0">
                    <a:pos x="connsiteX1" y="connsiteY1"/>
                  </a:cxn>
                  <a:cxn ang="0">
                    <a:pos x="connsiteX2" y="connsiteY2"/>
                  </a:cxn>
                  <a:cxn ang="0">
                    <a:pos x="connsiteX3" y="connsiteY3"/>
                  </a:cxn>
                </a:cxnLst>
                <a:rect l="l" t="t" r="r" b="b"/>
                <a:pathLst>
                  <a:path w="86559" h="216859">
                    <a:moveTo>
                      <a:pt x="0" y="0"/>
                    </a:moveTo>
                    <a:lnTo>
                      <a:pt x="86560" y="0"/>
                    </a:lnTo>
                    <a:lnTo>
                      <a:pt x="86560" y="216859"/>
                    </a:lnTo>
                    <a:lnTo>
                      <a:pt x="0" y="216859"/>
                    </a:lnTo>
                    <a:close/>
                  </a:path>
                </a:pathLst>
              </a:custGeom>
              <a:solidFill>
                <a:srgbClr val="F2CEA7"/>
              </a:solidFill>
              <a:ln w="0" cap="flat">
                <a:noFill/>
                <a:prstDash val="solid"/>
                <a:miter/>
              </a:ln>
            </p:spPr>
            <p:txBody>
              <a:bodyPr rtlCol="0" anchor="ctr"/>
              <a:lstStyle/>
              <a:p>
                <a:endParaRPr lang="zh-CN" altLang="en-US"/>
              </a:p>
            </p:txBody>
          </p:sp>
          <p:sp>
            <p:nvSpPr>
              <p:cNvPr id="828" name="任意多边形: 形状 827">
                <a:extLst>
                  <a:ext uri="{FF2B5EF4-FFF2-40B4-BE49-F238E27FC236}">
                    <a16:creationId xmlns:a16="http://schemas.microsoft.com/office/drawing/2014/main" id="{45CFC3B5-571B-F825-36F9-90C1306605B6}"/>
                  </a:ext>
                </a:extLst>
              </p:cNvPr>
              <p:cNvSpPr/>
              <p:nvPr/>
            </p:nvSpPr>
            <p:spPr>
              <a:xfrm rot="5400000">
                <a:off x="7864342" y="4580254"/>
                <a:ext cx="190541" cy="60241"/>
              </a:xfrm>
              <a:custGeom>
                <a:avLst/>
                <a:gdLst>
                  <a:gd name="connsiteX0" fmla="*/ 0 w 190541"/>
                  <a:gd name="connsiteY0" fmla="*/ 0 h 60241"/>
                  <a:gd name="connsiteX1" fmla="*/ 190541 w 190541"/>
                  <a:gd name="connsiteY1" fmla="*/ 0 h 60241"/>
                  <a:gd name="connsiteX2" fmla="*/ 190541 w 190541"/>
                  <a:gd name="connsiteY2" fmla="*/ 60242 h 60241"/>
                  <a:gd name="connsiteX3" fmla="*/ 0 w 190541"/>
                  <a:gd name="connsiteY3" fmla="*/ 60242 h 60241"/>
                </a:gdLst>
                <a:ahLst/>
                <a:cxnLst>
                  <a:cxn ang="0">
                    <a:pos x="connsiteX0" y="connsiteY0"/>
                  </a:cxn>
                  <a:cxn ang="0">
                    <a:pos x="connsiteX1" y="connsiteY1"/>
                  </a:cxn>
                  <a:cxn ang="0">
                    <a:pos x="connsiteX2" y="connsiteY2"/>
                  </a:cxn>
                  <a:cxn ang="0">
                    <a:pos x="connsiteX3" y="connsiteY3"/>
                  </a:cxn>
                </a:cxnLst>
                <a:rect l="l" t="t" r="r" b="b"/>
                <a:pathLst>
                  <a:path w="190541" h="60241">
                    <a:moveTo>
                      <a:pt x="0" y="0"/>
                    </a:moveTo>
                    <a:lnTo>
                      <a:pt x="190541" y="0"/>
                    </a:lnTo>
                    <a:lnTo>
                      <a:pt x="190541" y="60242"/>
                    </a:lnTo>
                    <a:lnTo>
                      <a:pt x="0" y="60242"/>
                    </a:lnTo>
                    <a:close/>
                  </a:path>
                </a:pathLst>
              </a:custGeom>
              <a:solidFill>
                <a:srgbClr val="EBC196"/>
              </a:solidFill>
              <a:ln w="0" cap="flat">
                <a:noFill/>
                <a:prstDash val="solid"/>
                <a:miter/>
              </a:ln>
            </p:spPr>
            <p:txBody>
              <a:bodyPr rtlCol="0" anchor="ctr"/>
              <a:lstStyle/>
              <a:p>
                <a:endParaRPr lang="zh-CN" altLang="en-US"/>
              </a:p>
            </p:txBody>
          </p:sp>
          <p:sp>
            <p:nvSpPr>
              <p:cNvPr id="829" name="任意多边形: 形状 828">
                <a:extLst>
                  <a:ext uri="{FF2B5EF4-FFF2-40B4-BE49-F238E27FC236}">
                    <a16:creationId xmlns:a16="http://schemas.microsoft.com/office/drawing/2014/main" id="{F310492C-42B2-9592-20E8-1CBA87642FC7}"/>
                  </a:ext>
                </a:extLst>
              </p:cNvPr>
              <p:cNvSpPr/>
              <p:nvPr/>
            </p:nvSpPr>
            <p:spPr>
              <a:xfrm>
                <a:off x="7929492" y="4515104"/>
                <a:ext cx="60241" cy="190541"/>
              </a:xfrm>
              <a:custGeom>
                <a:avLst/>
                <a:gdLst>
                  <a:gd name="connsiteX0" fmla="*/ 0 w 60241"/>
                  <a:gd name="connsiteY0" fmla="*/ 0 h 190541"/>
                  <a:gd name="connsiteX1" fmla="*/ 0 w 60241"/>
                  <a:gd name="connsiteY1" fmla="*/ 3685 h 190541"/>
                  <a:gd name="connsiteX2" fmla="*/ 55794 w 60241"/>
                  <a:gd name="connsiteY2" fmla="*/ 3685 h 190541"/>
                  <a:gd name="connsiteX3" fmla="*/ 55794 w 60241"/>
                  <a:gd name="connsiteY3" fmla="*/ 190542 h 190541"/>
                  <a:gd name="connsiteX4" fmla="*/ 60242 w 60241"/>
                  <a:gd name="connsiteY4" fmla="*/ 190542 h 190541"/>
                  <a:gd name="connsiteX5" fmla="*/ 60242 w 60241"/>
                  <a:gd name="connsiteY5" fmla="*/ 0 h 190541"/>
                  <a:gd name="connsiteX6" fmla="*/ 0 w 60241"/>
                  <a:gd name="connsiteY6" fmla="*/ 0 h 1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 h="190541">
                    <a:moveTo>
                      <a:pt x="0" y="0"/>
                    </a:moveTo>
                    <a:lnTo>
                      <a:pt x="0" y="3685"/>
                    </a:lnTo>
                    <a:lnTo>
                      <a:pt x="55794" y="3685"/>
                    </a:lnTo>
                    <a:lnTo>
                      <a:pt x="55794" y="190542"/>
                    </a:lnTo>
                    <a:lnTo>
                      <a:pt x="60242" y="190542"/>
                    </a:lnTo>
                    <a:lnTo>
                      <a:pt x="60242"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830" name="任意多边形: 形状 829">
                <a:extLst>
                  <a:ext uri="{FF2B5EF4-FFF2-40B4-BE49-F238E27FC236}">
                    <a16:creationId xmlns:a16="http://schemas.microsoft.com/office/drawing/2014/main" id="{C1DE71BE-BDE1-EE48-4BE8-6F9456C29A5E}"/>
                  </a:ext>
                </a:extLst>
              </p:cNvPr>
              <p:cNvSpPr/>
              <p:nvPr/>
            </p:nvSpPr>
            <p:spPr>
              <a:xfrm rot="10800000">
                <a:off x="7707106" y="4501945"/>
                <a:ext cx="209227" cy="216859"/>
              </a:xfrm>
              <a:custGeom>
                <a:avLst/>
                <a:gdLst>
                  <a:gd name="connsiteX0" fmla="*/ 0 w 209227"/>
                  <a:gd name="connsiteY0" fmla="*/ 0 h 216859"/>
                  <a:gd name="connsiteX1" fmla="*/ 209227 w 209227"/>
                  <a:gd name="connsiteY1" fmla="*/ 0 h 216859"/>
                  <a:gd name="connsiteX2" fmla="*/ 209227 w 209227"/>
                  <a:gd name="connsiteY2" fmla="*/ 216859 h 216859"/>
                  <a:gd name="connsiteX3" fmla="*/ 0 w 209227"/>
                  <a:gd name="connsiteY3" fmla="*/ 216859 h 216859"/>
                </a:gdLst>
                <a:ahLst/>
                <a:cxnLst>
                  <a:cxn ang="0">
                    <a:pos x="connsiteX0" y="connsiteY0"/>
                  </a:cxn>
                  <a:cxn ang="0">
                    <a:pos x="connsiteX1" y="connsiteY1"/>
                  </a:cxn>
                  <a:cxn ang="0">
                    <a:pos x="connsiteX2" y="connsiteY2"/>
                  </a:cxn>
                  <a:cxn ang="0">
                    <a:pos x="connsiteX3" y="connsiteY3"/>
                  </a:cxn>
                </a:cxnLst>
                <a:rect l="l" t="t" r="r" b="b"/>
                <a:pathLst>
                  <a:path w="209227" h="216859">
                    <a:moveTo>
                      <a:pt x="0" y="0"/>
                    </a:moveTo>
                    <a:lnTo>
                      <a:pt x="209227" y="0"/>
                    </a:lnTo>
                    <a:lnTo>
                      <a:pt x="209227" y="216859"/>
                    </a:lnTo>
                    <a:lnTo>
                      <a:pt x="0" y="216859"/>
                    </a:lnTo>
                    <a:close/>
                  </a:path>
                </a:pathLst>
              </a:custGeom>
              <a:solidFill>
                <a:srgbClr val="E3B07B"/>
              </a:solidFill>
              <a:ln w="0" cap="flat">
                <a:noFill/>
                <a:prstDash val="solid"/>
                <a:miter/>
              </a:ln>
            </p:spPr>
            <p:txBody>
              <a:bodyPr rtlCol="0" anchor="ctr"/>
              <a:lstStyle/>
              <a:p>
                <a:endParaRPr lang="zh-CN" altLang="en-US"/>
              </a:p>
            </p:txBody>
          </p:sp>
          <p:sp>
            <p:nvSpPr>
              <p:cNvPr id="831" name="任意多边形: 形状 830">
                <a:extLst>
                  <a:ext uri="{FF2B5EF4-FFF2-40B4-BE49-F238E27FC236}">
                    <a16:creationId xmlns:a16="http://schemas.microsoft.com/office/drawing/2014/main" id="{722989BB-9DDE-CAA7-71F0-0ACB04DF8A21}"/>
                  </a:ext>
                </a:extLst>
              </p:cNvPr>
              <p:cNvSpPr/>
              <p:nvPr/>
            </p:nvSpPr>
            <p:spPr>
              <a:xfrm rot="5400000">
                <a:off x="7716423" y="4518920"/>
                <a:ext cx="190541" cy="182909"/>
              </a:xfrm>
              <a:custGeom>
                <a:avLst/>
                <a:gdLst>
                  <a:gd name="connsiteX0" fmla="*/ 0 w 190541"/>
                  <a:gd name="connsiteY0" fmla="*/ 0 h 182909"/>
                  <a:gd name="connsiteX1" fmla="*/ 190541 w 190541"/>
                  <a:gd name="connsiteY1" fmla="*/ 0 h 182909"/>
                  <a:gd name="connsiteX2" fmla="*/ 190541 w 190541"/>
                  <a:gd name="connsiteY2" fmla="*/ 182909 h 182909"/>
                  <a:gd name="connsiteX3" fmla="*/ 0 w 190541"/>
                  <a:gd name="connsiteY3" fmla="*/ 182909 h 182909"/>
                </a:gdLst>
                <a:ahLst/>
                <a:cxnLst>
                  <a:cxn ang="0">
                    <a:pos x="connsiteX0" y="connsiteY0"/>
                  </a:cxn>
                  <a:cxn ang="0">
                    <a:pos x="connsiteX1" y="connsiteY1"/>
                  </a:cxn>
                  <a:cxn ang="0">
                    <a:pos x="connsiteX2" y="connsiteY2"/>
                  </a:cxn>
                  <a:cxn ang="0">
                    <a:pos x="connsiteX3" y="connsiteY3"/>
                  </a:cxn>
                </a:cxnLst>
                <a:rect l="l" t="t" r="r" b="b"/>
                <a:pathLst>
                  <a:path w="190541" h="182909">
                    <a:moveTo>
                      <a:pt x="0" y="0"/>
                    </a:moveTo>
                    <a:lnTo>
                      <a:pt x="190541" y="0"/>
                    </a:lnTo>
                    <a:lnTo>
                      <a:pt x="190541" y="182909"/>
                    </a:lnTo>
                    <a:lnTo>
                      <a:pt x="0" y="182909"/>
                    </a:lnTo>
                    <a:close/>
                  </a:path>
                </a:pathLst>
              </a:custGeom>
              <a:solidFill>
                <a:srgbClr val="E3B07B"/>
              </a:solidFill>
              <a:ln w="0" cap="flat">
                <a:noFill/>
                <a:prstDash val="solid"/>
                <a:miter/>
              </a:ln>
            </p:spPr>
            <p:txBody>
              <a:bodyPr rtlCol="0" anchor="ctr"/>
              <a:lstStyle/>
              <a:p>
                <a:endParaRPr lang="zh-CN" altLang="en-US"/>
              </a:p>
            </p:txBody>
          </p:sp>
          <p:sp>
            <p:nvSpPr>
              <p:cNvPr id="832" name="任意多边形: 形状 831">
                <a:extLst>
                  <a:ext uri="{FF2B5EF4-FFF2-40B4-BE49-F238E27FC236}">
                    <a16:creationId xmlns:a16="http://schemas.microsoft.com/office/drawing/2014/main" id="{D9BCDB95-A3E7-62B9-F64F-E0227F0E4428}"/>
                  </a:ext>
                </a:extLst>
              </p:cNvPr>
              <p:cNvSpPr/>
              <p:nvPr/>
            </p:nvSpPr>
            <p:spPr>
              <a:xfrm rot="5400000">
                <a:off x="7716423" y="4518920"/>
                <a:ext cx="190541" cy="182909"/>
              </a:xfrm>
              <a:custGeom>
                <a:avLst/>
                <a:gdLst>
                  <a:gd name="connsiteX0" fmla="*/ 0 w 190541"/>
                  <a:gd name="connsiteY0" fmla="*/ 0 h 182909"/>
                  <a:gd name="connsiteX1" fmla="*/ 190541 w 190541"/>
                  <a:gd name="connsiteY1" fmla="*/ 0 h 182909"/>
                  <a:gd name="connsiteX2" fmla="*/ 190541 w 190541"/>
                  <a:gd name="connsiteY2" fmla="*/ 182909 h 182909"/>
                  <a:gd name="connsiteX3" fmla="*/ 0 w 190541"/>
                  <a:gd name="connsiteY3" fmla="*/ 182909 h 182909"/>
                </a:gdLst>
                <a:ahLst/>
                <a:cxnLst>
                  <a:cxn ang="0">
                    <a:pos x="connsiteX0" y="connsiteY0"/>
                  </a:cxn>
                  <a:cxn ang="0">
                    <a:pos x="connsiteX1" y="connsiteY1"/>
                  </a:cxn>
                  <a:cxn ang="0">
                    <a:pos x="connsiteX2" y="connsiteY2"/>
                  </a:cxn>
                  <a:cxn ang="0">
                    <a:pos x="connsiteX3" y="connsiteY3"/>
                  </a:cxn>
                </a:cxnLst>
                <a:rect l="l" t="t" r="r" b="b"/>
                <a:pathLst>
                  <a:path w="190541" h="182909">
                    <a:moveTo>
                      <a:pt x="0" y="0"/>
                    </a:moveTo>
                    <a:lnTo>
                      <a:pt x="190541" y="0"/>
                    </a:lnTo>
                    <a:lnTo>
                      <a:pt x="190541" y="182909"/>
                    </a:lnTo>
                    <a:lnTo>
                      <a:pt x="0" y="182909"/>
                    </a:lnTo>
                    <a:close/>
                  </a:path>
                </a:pathLst>
              </a:custGeom>
              <a:solidFill>
                <a:srgbClr val="CF9B68"/>
              </a:solidFill>
              <a:ln w="0" cap="flat">
                <a:noFill/>
                <a:prstDash val="solid"/>
                <a:miter/>
              </a:ln>
            </p:spPr>
            <p:txBody>
              <a:bodyPr rtlCol="0" anchor="ctr"/>
              <a:lstStyle/>
              <a:p>
                <a:endParaRPr lang="zh-CN" altLang="en-US"/>
              </a:p>
            </p:txBody>
          </p:sp>
          <p:sp>
            <p:nvSpPr>
              <p:cNvPr id="833" name="任意多边形: 形状 832">
                <a:extLst>
                  <a:ext uri="{FF2B5EF4-FFF2-40B4-BE49-F238E27FC236}">
                    <a16:creationId xmlns:a16="http://schemas.microsoft.com/office/drawing/2014/main" id="{645AD2E3-9EBA-50B2-5761-8C8959AC8864}"/>
                  </a:ext>
                </a:extLst>
              </p:cNvPr>
              <p:cNvSpPr/>
              <p:nvPr/>
            </p:nvSpPr>
            <p:spPr>
              <a:xfrm>
                <a:off x="7720239" y="4515104"/>
                <a:ext cx="182935" cy="190541"/>
              </a:xfrm>
              <a:custGeom>
                <a:avLst/>
                <a:gdLst>
                  <a:gd name="connsiteX0" fmla="*/ 0 w 182935"/>
                  <a:gd name="connsiteY0" fmla="*/ 0 h 190541"/>
                  <a:gd name="connsiteX1" fmla="*/ 0 w 182935"/>
                  <a:gd name="connsiteY1" fmla="*/ 3842 h 190541"/>
                  <a:gd name="connsiteX2" fmla="*/ 178488 w 182935"/>
                  <a:gd name="connsiteY2" fmla="*/ 3842 h 190541"/>
                  <a:gd name="connsiteX3" fmla="*/ 178488 w 182935"/>
                  <a:gd name="connsiteY3" fmla="*/ 190542 h 190541"/>
                  <a:gd name="connsiteX4" fmla="*/ 182936 w 182935"/>
                  <a:gd name="connsiteY4" fmla="*/ 190542 h 190541"/>
                  <a:gd name="connsiteX5" fmla="*/ 182936 w 182935"/>
                  <a:gd name="connsiteY5" fmla="*/ 0 h 190541"/>
                  <a:gd name="connsiteX6" fmla="*/ 0 w 182935"/>
                  <a:gd name="connsiteY6" fmla="*/ 0 h 1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35" h="190541">
                    <a:moveTo>
                      <a:pt x="0" y="0"/>
                    </a:moveTo>
                    <a:lnTo>
                      <a:pt x="0" y="3842"/>
                    </a:lnTo>
                    <a:lnTo>
                      <a:pt x="178488" y="3842"/>
                    </a:lnTo>
                    <a:lnTo>
                      <a:pt x="178488" y="190542"/>
                    </a:lnTo>
                    <a:lnTo>
                      <a:pt x="182936" y="190542"/>
                    </a:lnTo>
                    <a:lnTo>
                      <a:pt x="182936"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834" name="任意多边形: 形状 833">
                <a:extLst>
                  <a:ext uri="{FF2B5EF4-FFF2-40B4-BE49-F238E27FC236}">
                    <a16:creationId xmlns:a16="http://schemas.microsoft.com/office/drawing/2014/main" id="{B42AF68C-571A-DBEF-AFCF-8F0862CA7CAB}"/>
                  </a:ext>
                </a:extLst>
              </p:cNvPr>
              <p:cNvSpPr/>
              <p:nvPr/>
            </p:nvSpPr>
            <p:spPr>
              <a:xfrm>
                <a:off x="7720239" y="4515104"/>
                <a:ext cx="182935" cy="190541"/>
              </a:xfrm>
              <a:custGeom>
                <a:avLst/>
                <a:gdLst>
                  <a:gd name="connsiteX0" fmla="*/ 182936 w 182935"/>
                  <a:gd name="connsiteY0" fmla="*/ 0 h 190541"/>
                  <a:gd name="connsiteX1" fmla="*/ 168040 w 182935"/>
                  <a:gd name="connsiteY1" fmla="*/ 0 h 190541"/>
                  <a:gd name="connsiteX2" fmla="*/ 0 w 182935"/>
                  <a:gd name="connsiteY2" fmla="*/ 190542 h 190541"/>
                  <a:gd name="connsiteX3" fmla="*/ 14922 w 182935"/>
                  <a:gd name="connsiteY3" fmla="*/ 190542 h 190541"/>
                  <a:gd name="connsiteX4" fmla="*/ 182936 w 182935"/>
                  <a:gd name="connsiteY4" fmla="*/ 0 h 19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35" h="190541">
                    <a:moveTo>
                      <a:pt x="182936" y="0"/>
                    </a:moveTo>
                    <a:lnTo>
                      <a:pt x="168040" y="0"/>
                    </a:lnTo>
                    <a:lnTo>
                      <a:pt x="0" y="190542"/>
                    </a:lnTo>
                    <a:lnTo>
                      <a:pt x="14922" y="190542"/>
                    </a:lnTo>
                    <a:lnTo>
                      <a:pt x="182936" y="0"/>
                    </a:lnTo>
                    <a:close/>
                  </a:path>
                </a:pathLst>
              </a:custGeom>
              <a:solidFill>
                <a:srgbClr val="E3B07B"/>
              </a:solidFill>
              <a:ln w="0" cap="flat">
                <a:noFill/>
                <a:prstDash val="solid"/>
                <a:miter/>
              </a:ln>
            </p:spPr>
            <p:txBody>
              <a:bodyPr rtlCol="0" anchor="ctr"/>
              <a:lstStyle/>
              <a:p>
                <a:endParaRPr lang="zh-CN" altLang="en-US"/>
              </a:p>
            </p:txBody>
          </p:sp>
          <p:sp>
            <p:nvSpPr>
              <p:cNvPr id="835" name="任意多边形: 形状 834">
                <a:extLst>
                  <a:ext uri="{FF2B5EF4-FFF2-40B4-BE49-F238E27FC236}">
                    <a16:creationId xmlns:a16="http://schemas.microsoft.com/office/drawing/2014/main" id="{988B2834-531E-827C-112A-4CBD3E645878}"/>
                  </a:ext>
                </a:extLst>
              </p:cNvPr>
              <p:cNvSpPr/>
              <p:nvPr/>
            </p:nvSpPr>
            <p:spPr>
              <a:xfrm>
                <a:off x="7929492" y="4515104"/>
                <a:ext cx="58320" cy="190541"/>
              </a:xfrm>
              <a:custGeom>
                <a:avLst/>
                <a:gdLst>
                  <a:gd name="connsiteX0" fmla="*/ 53425 w 58320"/>
                  <a:gd name="connsiteY0" fmla="*/ 0 h 190541"/>
                  <a:gd name="connsiteX1" fmla="*/ 0 w 58320"/>
                  <a:gd name="connsiteY1" fmla="*/ 183962 h 190541"/>
                  <a:gd name="connsiteX2" fmla="*/ 0 w 58320"/>
                  <a:gd name="connsiteY2" fmla="*/ 190542 h 190541"/>
                  <a:gd name="connsiteX3" fmla="*/ 3000 w 58320"/>
                  <a:gd name="connsiteY3" fmla="*/ 190542 h 190541"/>
                  <a:gd name="connsiteX4" fmla="*/ 58320 w 58320"/>
                  <a:gd name="connsiteY4" fmla="*/ 0 h 190541"/>
                  <a:gd name="connsiteX5" fmla="*/ 53425 w 58320"/>
                  <a:gd name="connsiteY5" fmla="*/ 0 h 1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20" h="190541">
                    <a:moveTo>
                      <a:pt x="53425" y="0"/>
                    </a:moveTo>
                    <a:lnTo>
                      <a:pt x="0" y="183962"/>
                    </a:lnTo>
                    <a:lnTo>
                      <a:pt x="0" y="190542"/>
                    </a:lnTo>
                    <a:lnTo>
                      <a:pt x="3000" y="190542"/>
                    </a:lnTo>
                    <a:lnTo>
                      <a:pt x="58320" y="0"/>
                    </a:lnTo>
                    <a:lnTo>
                      <a:pt x="53425" y="0"/>
                    </a:lnTo>
                    <a:close/>
                  </a:path>
                </a:pathLst>
              </a:custGeom>
              <a:solidFill>
                <a:srgbClr val="FCDEBD"/>
              </a:solidFill>
              <a:ln w="0" cap="flat">
                <a:noFill/>
                <a:prstDash val="solid"/>
                <a:miter/>
              </a:ln>
            </p:spPr>
            <p:txBody>
              <a:bodyPr rtlCol="0" anchor="ctr"/>
              <a:lstStyle/>
              <a:p>
                <a:endParaRPr lang="zh-CN" altLang="en-US"/>
              </a:p>
            </p:txBody>
          </p:sp>
          <p:sp>
            <p:nvSpPr>
              <p:cNvPr id="836" name="任意多边形: 形状 835">
                <a:extLst>
                  <a:ext uri="{FF2B5EF4-FFF2-40B4-BE49-F238E27FC236}">
                    <a16:creationId xmlns:a16="http://schemas.microsoft.com/office/drawing/2014/main" id="{C302238C-985F-B165-2732-542340058DFE}"/>
                  </a:ext>
                </a:extLst>
              </p:cNvPr>
              <p:cNvSpPr/>
              <p:nvPr/>
            </p:nvSpPr>
            <p:spPr>
              <a:xfrm>
                <a:off x="7929492" y="4515104"/>
                <a:ext cx="60241" cy="190541"/>
              </a:xfrm>
              <a:custGeom>
                <a:avLst/>
                <a:gdLst>
                  <a:gd name="connsiteX0" fmla="*/ 60242 w 60241"/>
                  <a:gd name="connsiteY0" fmla="*/ 0 h 190541"/>
                  <a:gd name="connsiteX1" fmla="*/ 55320 w 60241"/>
                  <a:gd name="connsiteY1" fmla="*/ 0 h 190541"/>
                  <a:gd name="connsiteX2" fmla="*/ 0 w 60241"/>
                  <a:gd name="connsiteY2" fmla="*/ 190542 h 190541"/>
                  <a:gd name="connsiteX3" fmla="*/ 4895 w 60241"/>
                  <a:gd name="connsiteY3" fmla="*/ 190542 h 190541"/>
                  <a:gd name="connsiteX4" fmla="*/ 60242 w 60241"/>
                  <a:gd name="connsiteY4" fmla="*/ 0 h 19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1" h="190541">
                    <a:moveTo>
                      <a:pt x="60242" y="0"/>
                    </a:moveTo>
                    <a:lnTo>
                      <a:pt x="55320" y="0"/>
                    </a:lnTo>
                    <a:lnTo>
                      <a:pt x="0" y="190542"/>
                    </a:lnTo>
                    <a:lnTo>
                      <a:pt x="4895" y="190542"/>
                    </a:lnTo>
                    <a:lnTo>
                      <a:pt x="60242" y="0"/>
                    </a:lnTo>
                    <a:close/>
                  </a:path>
                </a:pathLst>
              </a:custGeom>
              <a:solidFill>
                <a:srgbClr val="F2CEA7"/>
              </a:solidFill>
              <a:ln w="0" cap="flat">
                <a:noFill/>
                <a:prstDash val="solid"/>
                <a:miter/>
              </a:ln>
            </p:spPr>
            <p:txBody>
              <a:bodyPr rtlCol="0" anchor="ctr"/>
              <a:lstStyle/>
              <a:p>
                <a:endParaRPr lang="zh-CN" altLang="en-US"/>
              </a:p>
            </p:txBody>
          </p:sp>
          <p:sp>
            <p:nvSpPr>
              <p:cNvPr id="837" name="任意多边形: 形状 836">
                <a:extLst>
                  <a:ext uri="{FF2B5EF4-FFF2-40B4-BE49-F238E27FC236}">
                    <a16:creationId xmlns:a16="http://schemas.microsoft.com/office/drawing/2014/main" id="{87B7AED3-D809-4542-1B6A-FFDAFB9792BF}"/>
                  </a:ext>
                </a:extLst>
              </p:cNvPr>
              <p:cNvSpPr/>
              <p:nvPr/>
            </p:nvSpPr>
            <p:spPr>
              <a:xfrm>
                <a:off x="7653602" y="4463100"/>
                <a:ext cx="25738" cy="432534"/>
              </a:xfrm>
              <a:custGeom>
                <a:avLst/>
                <a:gdLst>
                  <a:gd name="connsiteX0" fmla="*/ 0 w 25738"/>
                  <a:gd name="connsiteY0" fmla="*/ 0 h 432534"/>
                  <a:gd name="connsiteX1" fmla="*/ 25739 w 25738"/>
                  <a:gd name="connsiteY1" fmla="*/ 0 h 432534"/>
                  <a:gd name="connsiteX2" fmla="*/ 25739 w 25738"/>
                  <a:gd name="connsiteY2" fmla="*/ 432534 h 432534"/>
                  <a:gd name="connsiteX3" fmla="*/ 0 w 25738"/>
                  <a:gd name="connsiteY3" fmla="*/ 432534 h 432534"/>
                </a:gdLst>
                <a:ahLst/>
                <a:cxnLst>
                  <a:cxn ang="0">
                    <a:pos x="connsiteX0" y="connsiteY0"/>
                  </a:cxn>
                  <a:cxn ang="0">
                    <a:pos x="connsiteX1" y="connsiteY1"/>
                  </a:cxn>
                  <a:cxn ang="0">
                    <a:pos x="connsiteX2" y="connsiteY2"/>
                  </a:cxn>
                  <a:cxn ang="0">
                    <a:pos x="connsiteX3" y="connsiteY3"/>
                  </a:cxn>
                </a:cxnLst>
                <a:rect l="l" t="t" r="r" b="b"/>
                <a:pathLst>
                  <a:path w="25738" h="432534">
                    <a:moveTo>
                      <a:pt x="0" y="0"/>
                    </a:moveTo>
                    <a:lnTo>
                      <a:pt x="25739" y="0"/>
                    </a:lnTo>
                    <a:lnTo>
                      <a:pt x="25739" y="432534"/>
                    </a:lnTo>
                    <a:lnTo>
                      <a:pt x="0" y="432534"/>
                    </a:lnTo>
                    <a:close/>
                  </a:path>
                </a:pathLst>
              </a:custGeom>
              <a:solidFill>
                <a:srgbClr val="3B404F"/>
              </a:solidFill>
              <a:ln w="0" cap="flat">
                <a:noFill/>
                <a:prstDash val="solid"/>
                <a:miter/>
              </a:ln>
            </p:spPr>
            <p:txBody>
              <a:bodyPr rtlCol="0" anchor="ctr"/>
              <a:lstStyle/>
              <a:p>
                <a:endParaRPr lang="zh-CN" altLang="en-US"/>
              </a:p>
            </p:txBody>
          </p:sp>
          <p:sp>
            <p:nvSpPr>
              <p:cNvPr id="838" name="任意多边形: 形状 837">
                <a:extLst>
                  <a:ext uri="{FF2B5EF4-FFF2-40B4-BE49-F238E27FC236}">
                    <a16:creationId xmlns:a16="http://schemas.microsoft.com/office/drawing/2014/main" id="{5B88D1C9-F677-080F-D3D1-B49CA4300422}"/>
                  </a:ext>
                </a:extLst>
              </p:cNvPr>
              <p:cNvSpPr/>
              <p:nvPr/>
            </p:nvSpPr>
            <p:spPr>
              <a:xfrm>
                <a:off x="7644443" y="4463100"/>
                <a:ext cx="25738" cy="432534"/>
              </a:xfrm>
              <a:custGeom>
                <a:avLst/>
                <a:gdLst>
                  <a:gd name="connsiteX0" fmla="*/ 0 w 25738"/>
                  <a:gd name="connsiteY0" fmla="*/ 0 h 432534"/>
                  <a:gd name="connsiteX1" fmla="*/ 25739 w 25738"/>
                  <a:gd name="connsiteY1" fmla="*/ 0 h 432534"/>
                  <a:gd name="connsiteX2" fmla="*/ 25739 w 25738"/>
                  <a:gd name="connsiteY2" fmla="*/ 432534 h 432534"/>
                  <a:gd name="connsiteX3" fmla="*/ 0 w 25738"/>
                  <a:gd name="connsiteY3" fmla="*/ 432534 h 432534"/>
                </a:gdLst>
                <a:ahLst/>
                <a:cxnLst>
                  <a:cxn ang="0">
                    <a:pos x="connsiteX0" y="connsiteY0"/>
                  </a:cxn>
                  <a:cxn ang="0">
                    <a:pos x="connsiteX1" y="connsiteY1"/>
                  </a:cxn>
                  <a:cxn ang="0">
                    <a:pos x="connsiteX2" y="connsiteY2"/>
                  </a:cxn>
                  <a:cxn ang="0">
                    <a:pos x="connsiteX3" y="connsiteY3"/>
                  </a:cxn>
                </a:cxnLst>
                <a:rect l="l" t="t" r="r" b="b"/>
                <a:pathLst>
                  <a:path w="25738" h="432534">
                    <a:moveTo>
                      <a:pt x="0" y="0"/>
                    </a:moveTo>
                    <a:lnTo>
                      <a:pt x="25739" y="0"/>
                    </a:lnTo>
                    <a:lnTo>
                      <a:pt x="25739" y="432534"/>
                    </a:lnTo>
                    <a:lnTo>
                      <a:pt x="0" y="432534"/>
                    </a:lnTo>
                    <a:close/>
                  </a:path>
                </a:pathLst>
              </a:custGeom>
              <a:solidFill>
                <a:srgbClr val="1D1F26"/>
              </a:solidFill>
              <a:ln w="0" cap="flat">
                <a:noFill/>
                <a:prstDash val="solid"/>
                <a:miter/>
              </a:ln>
            </p:spPr>
            <p:txBody>
              <a:bodyPr rtlCol="0" anchor="ctr"/>
              <a:lstStyle/>
              <a:p>
                <a:endParaRPr lang="zh-CN" altLang="en-US"/>
              </a:p>
            </p:txBody>
          </p:sp>
          <p:sp>
            <p:nvSpPr>
              <p:cNvPr id="839" name="任意多边形: 形状 838">
                <a:extLst>
                  <a:ext uri="{FF2B5EF4-FFF2-40B4-BE49-F238E27FC236}">
                    <a16:creationId xmlns:a16="http://schemas.microsoft.com/office/drawing/2014/main" id="{83A2BCBB-9E67-A2D7-6B51-D61F1E268E0D}"/>
                  </a:ext>
                </a:extLst>
              </p:cNvPr>
              <p:cNvSpPr/>
              <p:nvPr/>
            </p:nvSpPr>
            <p:spPr>
              <a:xfrm>
                <a:off x="7403740" y="4613184"/>
                <a:ext cx="104306" cy="133806"/>
              </a:xfrm>
              <a:custGeom>
                <a:avLst/>
                <a:gdLst>
                  <a:gd name="connsiteX0" fmla="*/ 103324 w 104306"/>
                  <a:gd name="connsiteY0" fmla="*/ 112516 h 133806"/>
                  <a:gd name="connsiteX1" fmla="*/ 64268 w 104306"/>
                  <a:gd name="connsiteY1" fmla="*/ 106647 h 133806"/>
                  <a:gd name="connsiteX2" fmla="*/ 35608 w 104306"/>
                  <a:gd name="connsiteY2" fmla="*/ 107805 h 133806"/>
                  <a:gd name="connsiteX3" fmla="*/ 14738 w 104306"/>
                  <a:gd name="connsiteY3" fmla="*/ 4639 h 133806"/>
                  <a:gd name="connsiteX4" fmla="*/ 0 w 104306"/>
                  <a:gd name="connsiteY4" fmla="*/ 3717 h 133806"/>
                  <a:gd name="connsiteX5" fmla="*/ 9948 w 104306"/>
                  <a:gd name="connsiteY5" fmla="*/ 133807 h 133806"/>
                  <a:gd name="connsiteX6" fmla="*/ 91560 w 104306"/>
                  <a:gd name="connsiteY6" fmla="*/ 133807 h 133806"/>
                  <a:gd name="connsiteX7" fmla="*/ 103324 w 104306"/>
                  <a:gd name="connsiteY7" fmla="*/ 112542 h 13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306" h="133806">
                    <a:moveTo>
                      <a:pt x="103324" y="112516"/>
                    </a:moveTo>
                    <a:cubicBezTo>
                      <a:pt x="98982" y="104146"/>
                      <a:pt x="85533" y="104462"/>
                      <a:pt x="64268" y="106647"/>
                    </a:cubicBezTo>
                    <a:cubicBezTo>
                      <a:pt x="43003" y="108831"/>
                      <a:pt x="39082" y="111489"/>
                      <a:pt x="35608" y="107805"/>
                    </a:cubicBezTo>
                    <a:cubicBezTo>
                      <a:pt x="32134" y="104120"/>
                      <a:pt x="30818" y="26903"/>
                      <a:pt x="14738" y="4639"/>
                    </a:cubicBezTo>
                    <a:cubicBezTo>
                      <a:pt x="5500" y="-5231"/>
                      <a:pt x="0" y="3717"/>
                      <a:pt x="0" y="3717"/>
                    </a:cubicBezTo>
                    <a:lnTo>
                      <a:pt x="9948" y="133807"/>
                    </a:lnTo>
                    <a:lnTo>
                      <a:pt x="91560" y="133807"/>
                    </a:lnTo>
                    <a:cubicBezTo>
                      <a:pt x="95481" y="133807"/>
                      <a:pt x="107851" y="121253"/>
                      <a:pt x="103324" y="112542"/>
                    </a:cubicBezTo>
                    <a:close/>
                  </a:path>
                </a:pathLst>
              </a:custGeom>
              <a:solidFill>
                <a:srgbClr val="2F3440"/>
              </a:solidFill>
              <a:ln w="0" cap="flat">
                <a:noFill/>
                <a:prstDash val="solid"/>
                <a:miter/>
              </a:ln>
            </p:spPr>
            <p:txBody>
              <a:bodyPr rtlCol="0" anchor="ctr"/>
              <a:lstStyle/>
              <a:p>
                <a:endParaRPr lang="zh-CN" altLang="en-US"/>
              </a:p>
            </p:txBody>
          </p:sp>
          <p:sp>
            <p:nvSpPr>
              <p:cNvPr id="840" name="任意多边形: 形状 839">
                <a:extLst>
                  <a:ext uri="{FF2B5EF4-FFF2-40B4-BE49-F238E27FC236}">
                    <a16:creationId xmlns:a16="http://schemas.microsoft.com/office/drawing/2014/main" id="{5F888DAA-DF2D-5965-54CF-91A1077D1541}"/>
                  </a:ext>
                </a:extLst>
              </p:cNvPr>
              <p:cNvSpPr/>
              <p:nvPr/>
            </p:nvSpPr>
            <p:spPr>
              <a:xfrm>
                <a:off x="7419031" y="4635640"/>
                <a:ext cx="23002" cy="53241"/>
              </a:xfrm>
              <a:custGeom>
                <a:avLst/>
                <a:gdLst>
                  <a:gd name="connsiteX0" fmla="*/ 10948 w 23002"/>
                  <a:gd name="connsiteY0" fmla="*/ 53241 h 53241"/>
                  <a:gd name="connsiteX1" fmla="*/ 6343 w 23002"/>
                  <a:gd name="connsiteY1" fmla="*/ 47083 h 53241"/>
                  <a:gd name="connsiteX2" fmla="*/ 15343 w 23002"/>
                  <a:gd name="connsiteY2" fmla="*/ 39266 h 53241"/>
                  <a:gd name="connsiteX3" fmla="*/ 11317 w 23002"/>
                  <a:gd name="connsiteY3" fmla="*/ 10422 h 53241"/>
                  <a:gd name="connsiteX4" fmla="*/ 0 w 23002"/>
                  <a:gd name="connsiteY4" fmla="*/ 7606 h 53241"/>
                  <a:gd name="connsiteX5" fmla="*/ 1237 w 23002"/>
                  <a:gd name="connsiteY5" fmla="*/ 0 h 53241"/>
                  <a:gd name="connsiteX6" fmla="*/ 17054 w 23002"/>
                  <a:gd name="connsiteY6" fmla="*/ 5185 h 53241"/>
                  <a:gd name="connsiteX7" fmla="*/ 22844 w 23002"/>
                  <a:gd name="connsiteY7" fmla="*/ 41109 h 53241"/>
                  <a:gd name="connsiteX8" fmla="*/ 10975 w 23002"/>
                  <a:gd name="connsiteY8" fmla="*/ 53241 h 53241"/>
                  <a:gd name="connsiteX9" fmla="*/ 15475 w 23002"/>
                  <a:gd name="connsiteY9" fmla="*/ 39029 h 53241"/>
                  <a:gd name="connsiteX10" fmla="*/ 15475 w 23002"/>
                  <a:gd name="connsiteY10" fmla="*/ 39029 h 53241"/>
                  <a:gd name="connsiteX11" fmla="*/ 11580 w 23002"/>
                  <a:gd name="connsiteY11" fmla="*/ 10553 h 53241"/>
                  <a:gd name="connsiteX12" fmla="*/ 11580 w 23002"/>
                  <a:gd name="connsiteY12" fmla="*/ 10553 h 5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02" h="53241">
                    <a:moveTo>
                      <a:pt x="10948" y="53241"/>
                    </a:moveTo>
                    <a:lnTo>
                      <a:pt x="6343" y="47083"/>
                    </a:lnTo>
                    <a:cubicBezTo>
                      <a:pt x="10317" y="44109"/>
                      <a:pt x="14343" y="40582"/>
                      <a:pt x="15343" y="39266"/>
                    </a:cubicBezTo>
                    <a:cubicBezTo>
                      <a:pt x="15817" y="34713"/>
                      <a:pt x="13238" y="14449"/>
                      <a:pt x="11317" y="10422"/>
                    </a:cubicBezTo>
                    <a:cubicBezTo>
                      <a:pt x="9790" y="9632"/>
                      <a:pt x="4737" y="8369"/>
                      <a:pt x="0" y="7606"/>
                    </a:cubicBezTo>
                    <a:lnTo>
                      <a:pt x="1237" y="0"/>
                    </a:lnTo>
                    <a:cubicBezTo>
                      <a:pt x="9896" y="1421"/>
                      <a:pt x="15212" y="3158"/>
                      <a:pt x="17054" y="5185"/>
                    </a:cubicBezTo>
                    <a:cubicBezTo>
                      <a:pt x="21081" y="9659"/>
                      <a:pt x="23686" y="36766"/>
                      <a:pt x="22844" y="41109"/>
                    </a:cubicBezTo>
                    <a:cubicBezTo>
                      <a:pt x="22633" y="42240"/>
                      <a:pt x="22107" y="44872"/>
                      <a:pt x="10975" y="53241"/>
                    </a:cubicBezTo>
                    <a:close/>
                    <a:moveTo>
                      <a:pt x="15475" y="39029"/>
                    </a:moveTo>
                    <a:lnTo>
                      <a:pt x="15475" y="39029"/>
                    </a:lnTo>
                    <a:close/>
                    <a:moveTo>
                      <a:pt x="11580" y="10553"/>
                    </a:moveTo>
                    <a:lnTo>
                      <a:pt x="11580" y="10553"/>
                    </a:lnTo>
                    <a:close/>
                  </a:path>
                </a:pathLst>
              </a:custGeom>
              <a:solidFill>
                <a:srgbClr val="2F3440"/>
              </a:solidFill>
              <a:ln w="0" cap="flat">
                <a:noFill/>
                <a:prstDash val="solid"/>
                <a:miter/>
              </a:ln>
            </p:spPr>
            <p:txBody>
              <a:bodyPr rtlCol="0" anchor="ctr"/>
              <a:lstStyle/>
              <a:p>
                <a:endParaRPr lang="zh-CN" altLang="en-US"/>
              </a:p>
            </p:txBody>
          </p:sp>
          <p:sp>
            <p:nvSpPr>
              <p:cNvPr id="841" name="任意多边形: 形状 840">
                <a:extLst>
                  <a:ext uri="{FF2B5EF4-FFF2-40B4-BE49-F238E27FC236}">
                    <a16:creationId xmlns:a16="http://schemas.microsoft.com/office/drawing/2014/main" id="{BC334AE6-9308-602E-2646-E49A69E714FE}"/>
                  </a:ext>
                </a:extLst>
              </p:cNvPr>
              <p:cNvSpPr/>
              <p:nvPr/>
            </p:nvSpPr>
            <p:spPr>
              <a:xfrm>
                <a:off x="7331024" y="4841472"/>
                <a:ext cx="84111" cy="93481"/>
              </a:xfrm>
              <a:custGeom>
                <a:avLst/>
                <a:gdLst>
                  <a:gd name="connsiteX0" fmla="*/ 0 w 84111"/>
                  <a:gd name="connsiteY0" fmla="*/ 46741 h 93481"/>
                  <a:gd name="connsiteX1" fmla="*/ 20791 w 84111"/>
                  <a:gd name="connsiteY1" fmla="*/ 6422 h 93481"/>
                  <a:gd name="connsiteX2" fmla="*/ 20791 w 84111"/>
                  <a:gd name="connsiteY2" fmla="*/ 0 h 93481"/>
                  <a:gd name="connsiteX3" fmla="*/ 42056 w 84111"/>
                  <a:gd name="connsiteY3" fmla="*/ 0 h 93481"/>
                  <a:gd name="connsiteX4" fmla="*/ 84112 w 84111"/>
                  <a:gd name="connsiteY4" fmla="*/ 46741 h 93481"/>
                  <a:gd name="connsiteX5" fmla="*/ 42056 w 84111"/>
                  <a:gd name="connsiteY5" fmla="*/ 93481 h 93481"/>
                  <a:gd name="connsiteX6" fmla="*/ 20791 w 84111"/>
                  <a:gd name="connsiteY6" fmla="*/ 93481 h 93481"/>
                  <a:gd name="connsiteX7" fmla="*/ 20791 w 84111"/>
                  <a:gd name="connsiteY7" fmla="*/ 87060 h 93481"/>
                  <a:gd name="connsiteX8" fmla="*/ 0 w 84111"/>
                  <a:gd name="connsiteY8" fmla="*/ 46741 h 9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11" h="93481">
                    <a:moveTo>
                      <a:pt x="0" y="46741"/>
                    </a:moveTo>
                    <a:cubicBezTo>
                      <a:pt x="0" y="29555"/>
                      <a:pt x="8343" y="14554"/>
                      <a:pt x="20791" y="6422"/>
                    </a:cubicBezTo>
                    <a:lnTo>
                      <a:pt x="20791" y="0"/>
                    </a:lnTo>
                    <a:lnTo>
                      <a:pt x="42056" y="0"/>
                    </a:lnTo>
                    <a:cubicBezTo>
                      <a:pt x="65295" y="0"/>
                      <a:pt x="84112" y="20923"/>
                      <a:pt x="84112" y="46741"/>
                    </a:cubicBezTo>
                    <a:cubicBezTo>
                      <a:pt x="84112" y="72558"/>
                      <a:pt x="65268" y="93481"/>
                      <a:pt x="42056" y="93481"/>
                    </a:cubicBezTo>
                    <a:lnTo>
                      <a:pt x="20791" y="93481"/>
                    </a:lnTo>
                    <a:lnTo>
                      <a:pt x="20791" y="87060"/>
                    </a:lnTo>
                    <a:cubicBezTo>
                      <a:pt x="8369" y="78927"/>
                      <a:pt x="0" y="63926"/>
                      <a:pt x="0" y="46741"/>
                    </a:cubicBezTo>
                    <a:close/>
                  </a:path>
                </a:pathLst>
              </a:custGeom>
              <a:solidFill>
                <a:srgbClr val="1D2129"/>
              </a:solidFill>
              <a:ln w="0" cap="flat">
                <a:noFill/>
                <a:prstDash val="solid"/>
                <a:miter/>
              </a:ln>
            </p:spPr>
            <p:txBody>
              <a:bodyPr rtlCol="0" anchor="ctr"/>
              <a:lstStyle/>
              <a:p>
                <a:endParaRPr lang="zh-CN" altLang="en-US"/>
              </a:p>
            </p:txBody>
          </p:sp>
          <p:sp>
            <p:nvSpPr>
              <p:cNvPr id="842" name="任意多边形: 形状 841">
                <a:extLst>
                  <a:ext uri="{FF2B5EF4-FFF2-40B4-BE49-F238E27FC236}">
                    <a16:creationId xmlns:a16="http://schemas.microsoft.com/office/drawing/2014/main" id="{CB4EBC38-E27A-004C-FFFD-B4379541D305}"/>
                  </a:ext>
                </a:extLst>
              </p:cNvPr>
              <p:cNvSpPr/>
              <p:nvPr/>
            </p:nvSpPr>
            <p:spPr>
              <a:xfrm>
                <a:off x="7309759" y="4841472"/>
                <a:ext cx="84111" cy="93481"/>
              </a:xfrm>
              <a:custGeom>
                <a:avLst/>
                <a:gdLst>
                  <a:gd name="connsiteX0" fmla="*/ 84112 w 84111"/>
                  <a:gd name="connsiteY0" fmla="*/ 46741 h 93481"/>
                  <a:gd name="connsiteX1" fmla="*/ 42056 w 84111"/>
                  <a:gd name="connsiteY1" fmla="*/ 93481 h 93481"/>
                  <a:gd name="connsiteX2" fmla="*/ 0 w 84111"/>
                  <a:gd name="connsiteY2" fmla="*/ 46741 h 93481"/>
                  <a:gd name="connsiteX3" fmla="*/ 42056 w 84111"/>
                  <a:gd name="connsiteY3" fmla="*/ 0 h 93481"/>
                  <a:gd name="connsiteX4" fmla="*/ 84112 w 84111"/>
                  <a:gd name="connsiteY4" fmla="*/ 46741 h 93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11" h="93481">
                    <a:moveTo>
                      <a:pt x="84112" y="46741"/>
                    </a:moveTo>
                    <a:cubicBezTo>
                      <a:pt x="84112" y="72555"/>
                      <a:pt x="65283" y="93481"/>
                      <a:pt x="42056" y="93481"/>
                    </a:cubicBezTo>
                    <a:cubicBezTo>
                      <a:pt x="18829" y="93481"/>
                      <a:pt x="0" y="72555"/>
                      <a:pt x="0" y="46741"/>
                    </a:cubicBezTo>
                    <a:cubicBezTo>
                      <a:pt x="0" y="20927"/>
                      <a:pt x="18829" y="0"/>
                      <a:pt x="42056" y="0"/>
                    </a:cubicBezTo>
                    <a:cubicBezTo>
                      <a:pt x="65283" y="0"/>
                      <a:pt x="84112" y="20927"/>
                      <a:pt x="84112" y="46741"/>
                    </a:cubicBezTo>
                    <a:close/>
                  </a:path>
                </a:pathLst>
              </a:custGeom>
              <a:solidFill>
                <a:srgbClr val="292C36"/>
              </a:solidFill>
              <a:ln w="0" cap="flat">
                <a:noFill/>
                <a:prstDash val="solid"/>
                <a:miter/>
              </a:ln>
            </p:spPr>
            <p:txBody>
              <a:bodyPr rtlCol="0" anchor="ctr"/>
              <a:lstStyle/>
              <a:p>
                <a:endParaRPr lang="zh-CN" altLang="en-US"/>
              </a:p>
            </p:txBody>
          </p:sp>
          <p:sp>
            <p:nvSpPr>
              <p:cNvPr id="843" name="任意多边形: 形状 842">
                <a:extLst>
                  <a:ext uri="{FF2B5EF4-FFF2-40B4-BE49-F238E27FC236}">
                    <a16:creationId xmlns:a16="http://schemas.microsoft.com/office/drawing/2014/main" id="{A9123F65-7E90-02CE-9CC6-FC0697945B26}"/>
                  </a:ext>
                </a:extLst>
              </p:cNvPr>
              <p:cNvSpPr/>
              <p:nvPr/>
            </p:nvSpPr>
            <p:spPr>
              <a:xfrm>
                <a:off x="7313312" y="4845446"/>
                <a:ext cx="77006" cy="85533"/>
              </a:xfrm>
              <a:custGeom>
                <a:avLst/>
                <a:gdLst>
                  <a:gd name="connsiteX0" fmla="*/ 77006 w 77006"/>
                  <a:gd name="connsiteY0" fmla="*/ 42767 h 85533"/>
                  <a:gd name="connsiteX1" fmla="*/ 38503 w 77006"/>
                  <a:gd name="connsiteY1" fmla="*/ 85533 h 85533"/>
                  <a:gd name="connsiteX2" fmla="*/ 0 w 77006"/>
                  <a:gd name="connsiteY2" fmla="*/ 42767 h 85533"/>
                  <a:gd name="connsiteX3" fmla="*/ 38503 w 77006"/>
                  <a:gd name="connsiteY3" fmla="*/ 0 h 85533"/>
                  <a:gd name="connsiteX4" fmla="*/ 77006 w 77006"/>
                  <a:gd name="connsiteY4" fmla="*/ 42767 h 85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06" h="85533">
                    <a:moveTo>
                      <a:pt x="77006" y="42767"/>
                    </a:moveTo>
                    <a:cubicBezTo>
                      <a:pt x="77006" y="66386"/>
                      <a:pt x="59768" y="85533"/>
                      <a:pt x="38503" y="85533"/>
                    </a:cubicBezTo>
                    <a:cubicBezTo>
                      <a:pt x="17238" y="85533"/>
                      <a:pt x="0" y="66386"/>
                      <a:pt x="0" y="42767"/>
                    </a:cubicBezTo>
                    <a:cubicBezTo>
                      <a:pt x="0" y="19147"/>
                      <a:pt x="17238" y="0"/>
                      <a:pt x="38503" y="0"/>
                    </a:cubicBezTo>
                    <a:cubicBezTo>
                      <a:pt x="59768" y="0"/>
                      <a:pt x="77006" y="19147"/>
                      <a:pt x="77006" y="42767"/>
                    </a:cubicBezTo>
                    <a:close/>
                  </a:path>
                </a:pathLst>
              </a:custGeom>
              <a:solidFill>
                <a:srgbClr val="3B404F"/>
              </a:solidFill>
              <a:ln w="0" cap="flat">
                <a:noFill/>
                <a:prstDash val="solid"/>
                <a:miter/>
              </a:ln>
            </p:spPr>
            <p:txBody>
              <a:bodyPr rtlCol="0" anchor="ctr"/>
              <a:lstStyle/>
              <a:p>
                <a:endParaRPr lang="zh-CN" altLang="en-US"/>
              </a:p>
            </p:txBody>
          </p:sp>
          <p:sp>
            <p:nvSpPr>
              <p:cNvPr id="844" name="任意多边形: 形状 843">
                <a:extLst>
                  <a:ext uri="{FF2B5EF4-FFF2-40B4-BE49-F238E27FC236}">
                    <a16:creationId xmlns:a16="http://schemas.microsoft.com/office/drawing/2014/main" id="{7FED561B-1F7C-4A3B-3277-112338A860A2}"/>
                  </a:ext>
                </a:extLst>
              </p:cNvPr>
              <p:cNvSpPr/>
              <p:nvPr/>
            </p:nvSpPr>
            <p:spPr>
              <a:xfrm>
                <a:off x="7329839" y="4863789"/>
                <a:ext cx="43950" cy="48845"/>
              </a:xfrm>
              <a:custGeom>
                <a:avLst/>
                <a:gdLst>
                  <a:gd name="connsiteX0" fmla="*/ 43951 w 43950"/>
                  <a:gd name="connsiteY0" fmla="*/ 24423 h 48845"/>
                  <a:gd name="connsiteX1" fmla="*/ 21975 w 43950"/>
                  <a:gd name="connsiteY1" fmla="*/ 48846 h 48845"/>
                  <a:gd name="connsiteX2" fmla="*/ 0 w 43950"/>
                  <a:gd name="connsiteY2" fmla="*/ 24423 h 48845"/>
                  <a:gd name="connsiteX3" fmla="*/ 21975 w 43950"/>
                  <a:gd name="connsiteY3" fmla="*/ 0 h 48845"/>
                  <a:gd name="connsiteX4" fmla="*/ 43951 w 43950"/>
                  <a:gd name="connsiteY4" fmla="*/ 24423 h 48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0" h="48845">
                    <a:moveTo>
                      <a:pt x="43951" y="24423"/>
                    </a:moveTo>
                    <a:cubicBezTo>
                      <a:pt x="43951" y="37911"/>
                      <a:pt x="34112" y="48846"/>
                      <a:pt x="21975" y="48846"/>
                    </a:cubicBezTo>
                    <a:cubicBezTo>
                      <a:pt x="9839" y="48846"/>
                      <a:pt x="0" y="37911"/>
                      <a:pt x="0" y="24423"/>
                    </a:cubicBezTo>
                    <a:cubicBezTo>
                      <a:pt x="0" y="10935"/>
                      <a:pt x="9839" y="0"/>
                      <a:pt x="21975" y="0"/>
                    </a:cubicBezTo>
                    <a:cubicBezTo>
                      <a:pt x="34112" y="0"/>
                      <a:pt x="43951" y="10935"/>
                      <a:pt x="43951" y="24423"/>
                    </a:cubicBezTo>
                    <a:close/>
                  </a:path>
                </a:pathLst>
              </a:custGeom>
              <a:solidFill>
                <a:srgbClr val="292C36"/>
              </a:solidFill>
              <a:ln w="0" cap="flat">
                <a:noFill/>
                <a:prstDash val="solid"/>
                <a:miter/>
              </a:ln>
            </p:spPr>
            <p:txBody>
              <a:bodyPr rtlCol="0" anchor="ctr"/>
              <a:lstStyle/>
              <a:p>
                <a:endParaRPr lang="zh-CN" altLang="en-US"/>
              </a:p>
            </p:txBody>
          </p:sp>
          <p:sp>
            <p:nvSpPr>
              <p:cNvPr id="845" name="任意多边形: 形状 844">
                <a:extLst>
                  <a:ext uri="{FF2B5EF4-FFF2-40B4-BE49-F238E27FC236}">
                    <a16:creationId xmlns:a16="http://schemas.microsoft.com/office/drawing/2014/main" id="{B1F346D1-2B84-AED6-F055-0AF38528FDAF}"/>
                  </a:ext>
                </a:extLst>
              </p:cNvPr>
              <p:cNvSpPr/>
              <p:nvPr/>
            </p:nvSpPr>
            <p:spPr>
              <a:xfrm>
                <a:off x="7333629" y="4868000"/>
                <a:ext cx="36371" cy="40424"/>
              </a:xfrm>
              <a:custGeom>
                <a:avLst/>
                <a:gdLst>
                  <a:gd name="connsiteX0" fmla="*/ 36371 w 36371"/>
                  <a:gd name="connsiteY0" fmla="*/ 20212 h 40424"/>
                  <a:gd name="connsiteX1" fmla="*/ 18186 w 36371"/>
                  <a:gd name="connsiteY1" fmla="*/ 40424 h 40424"/>
                  <a:gd name="connsiteX2" fmla="*/ 0 w 36371"/>
                  <a:gd name="connsiteY2" fmla="*/ 20212 h 40424"/>
                  <a:gd name="connsiteX3" fmla="*/ 18186 w 36371"/>
                  <a:gd name="connsiteY3" fmla="*/ 0 h 40424"/>
                  <a:gd name="connsiteX4" fmla="*/ 36371 w 36371"/>
                  <a:gd name="connsiteY4" fmla="*/ 20212 h 40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1" h="40424">
                    <a:moveTo>
                      <a:pt x="36371" y="20212"/>
                    </a:moveTo>
                    <a:cubicBezTo>
                      <a:pt x="36371" y="31375"/>
                      <a:pt x="28229" y="40424"/>
                      <a:pt x="18186" y="40424"/>
                    </a:cubicBezTo>
                    <a:cubicBezTo>
                      <a:pt x="8142" y="40424"/>
                      <a:pt x="0" y="31375"/>
                      <a:pt x="0" y="20212"/>
                    </a:cubicBezTo>
                    <a:cubicBezTo>
                      <a:pt x="0" y="9049"/>
                      <a:pt x="8142" y="0"/>
                      <a:pt x="18186" y="0"/>
                    </a:cubicBezTo>
                    <a:cubicBezTo>
                      <a:pt x="28229" y="0"/>
                      <a:pt x="36371" y="9049"/>
                      <a:pt x="36371" y="20212"/>
                    </a:cubicBezTo>
                    <a:close/>
                  </a:path>
                </a:pathLst>
              </a:custGeom>
              <a:solidFill>
                <a:srgbClr val="1D1F26"/>
              </a:solidFill>
              <a:ln w="0" cap="flat">
                <a:noFill/>
                <a:prstDash val="solid"/>
                <a:miter/>
              </a:ln>
            </p:spPr>
            <p:txBody>
              <a:bodyPr rtlCol="0" anchor="ctr"/>
              <a:lstStyle/>
              <a:p>
                <a:endParaRPr lang="zh-CN" altLang="en-US"/>
              </a:p>
            </p:txBody>
          </p:sp>
          <p:sp>
            <p:nvSpPr>
              <p:cNvPr id="846" name="任意多边形: 形状 845">
                <a:extLst>
                  <a:ext uri="{FF2B5EF4-FFF2-40B4-BE49-F238E27FC236}">
                    <a16:creationId xmlns:a16="http://schemas.microsoft.com/office/drawing/2014/main" id="{1153510D-7575-B801-8EC4-63929088ADD0}"/>
                  </a:ext>
                </a:extLst>
              </p:cNvPr>
              <p:cNvSpPr/>
              <p:nvPr/>
            </p:nvSpPr>
            <p:spPr>
              <a:xfrm>
                <a:off x="7343946" y="4879501"/>
                <a:ext cx="15685" cy="17422"/>
              </a:xfrm>
              <a:custGeom>
                <a:avLst/>
                <a:gdLst>
                  <a:gd name="connsiteX0" fmla="*/ 15685 w 15685"/>
                  <a:gd name="connsiteY0" fmla="*/ 8711 h 17422"/>
                  <a:gd name="connsiteX1" fmla="*/ 7843 w 15685"/>
                  <a:gd name="connsiteY1" fmla="*/ 17422 h 17422"/>
                  <a:gd name="connsiteX2" fmla="*/ 0 w 15685"/>
                  <a:gd name="connsiteY2" fmla="*/ 8711 h 17422"/>
                  <a:gd name="connsiteX3" fmla="*/ 7843 w 15685"/>
                  <a:gd name="connsiteY3" fmla="*/ 0 h 17422"/>
                  <a:gd name="connsiteX4" fmla="*/ 15685 w 15685"/>
                  <a:gd name="connsiteY4" fmla="*/ 8711 h 17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5" h="17422">
                    <a:moveTo>
                      <a:pt x="15685" y="8711"/>
                    </a:moveTo>
                    <a:cubicBezTo>
                      <a:pt x="15685" y="13522"/>
                      <a:pt x="12174" y="17422"/>
                      <a:pt x="7843" y="17422"/>
                    </a:cubicBezTo>
                    <a:cubicBezTo>
                      <a:pt x="3511" y="17422"/>
                      <a:pt x="0" y="13522"/>
                      <a:pt x="0" y="8711"/>
                    </a:cubicBezTo>
                    <a:cubicBezTo>
                      <a:pt x="0" y="3900"/>
                      <a:pt x="3511" y="0"/>
                      <a:pt x="7843" y="0"/>
                    </a:cubicBezTo>
                    <a:cubicBezTo>
                      <a:pt x="12174" y="0"/>
                      <a:pt x="15685" y="3900"/>
                      <a:pt x="15685" y="8711"/>
                    </a:cubicBezTo>
                    <a:close/>
                  </a:path>
                </a:pathLst>
              </a:custGeom>
              <a:solidFill>
                <a:srgbClr val="292C36"/>
              </a:solidFill>
              <a:ln w="0" cap="flat">
                <a:noFill/>
                <a:prstDash val="solid"/>
                <a:miter/>
              </a:ln>
            </p:spPr>
            <p:txBody>
              <a:bodyPr rtlCol="0" anchor="ctr"/>
              <a:lstStyle/>
              <a:p>
                <a:endParaRPr lang="zh-CN" altLang="en-US"/>
              </a:p>
            </p:txBody>
          </p:sp>
          <p:sp>
            <p:nvSpPr>
              <p:cNvPr id="847" name="任意多边形: 形状 846">
                <a:extLst>
                  <a:ext uri="{FF2B5EF4-FFF2-40B4-BE49-F238E27FC236}">
                    <a16:creationId xmlns:a16="http://schemas.microsoft.com/office/drawing/2014/main" id="{282867E5-8620-F9A0-9B5D-073A49F5197B}"/>
                  </a:ext>
                </a:extLst>
              </p:cNvPr>
              <p:cNvSpPr/>
              <p:nvPr/>
            </p:nvSpPr>
            <p:spPr>
              <a:xfrm>
                <a:off x="7408635" y="4724489"/>
                <a:ext cx="120904" cy="107298"/>
              </a:xfrm>
              <a:custGeom>
                <a:avLst/>
                <a:gdLst>
                  <a:gd name="connsiteX0" fmla="*/ 26 w 120904"/>
                  <a:gd name="connsiteY0" fmla="*/ 0 h 107298"/>
                  <a:gd name="connsiteX1" fmla="*/ 21712 w 120904"/>
                  <a:gd name="connsiteY1" fmla="*/ 0 h 107298"/>
                  <a:gd name="connsiteX2" fmla="*/ 59584 w 120904"/>
                  <a:gd name="connsiteY2" fmla="*/ 20475 h 107298"/>
                  <a:gd name="connsiteX3" fmla="*/ 120904 w 120904"/>
                  <a:gd name="connsiteY3" fmla="*/ 107298 h 107298"/>
                  <a:gd name="connsiteX4" fmla="*/ 0 w 120904"/>
                  <a:gd name="connsiteY4" fmla="*/ 102008 h 107298"/>
                  <a:gd name="connsiteX5" fmla="*/ 0 w 120904"/>
                  <a:gd name="connsiteY5" fmla="*/ 26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904" h="107298">
                    <a:moveTo>
                      <a:pt x="26" y="0"/>
                    </a:moveTo>
                    <a:lnTo>
                      <a:pt x="21712" y="0"/>
                    </a:lnTo>
                    <a:cubicBezTo>
                      <a:pt x="36503" y="0"/>
                      <a:pt x="50451" y="7553"/>
                      <a:pt x="59584" y="20475"/>
                    </a:cubicBezTo>
                    <a:lnTo>
                      <a:pt x="120904" y="107298"/>
                    </a:lnTo>
                    <a:lnTo>
                      <a:pt x="0" y="102008"/>
                    </a:lnTo>
                    <a:lnTo>
                      <a:pt x="0" y="26"/>
                    </a:lnTo>
                    <a:close/>
                  </a:path>
                </a:pathLst>
              </a:custGeom>
              <a:solidFill>
                <a:srgbClr val="FFC04A"/>
              </a:solidFill>
              <a:ln w="0" cap="flat">
                <a:noFill/>
                <a:prstDash val="solid"/>
                <a:miter/>
              </a:ln>
            </p:spPr>
            <p:txBody>
              <a:bodyPr rtlCol="0" anchor="ctr"/>
              <a:lstStyle/>
              <a:p>
                <a:endParaRPr lang="zh-CN" altLang="en-US"/>
              </a:p>
            </p:txBody>
          </p:sp>
          <p:sp>
            <p:nvSpPr>
              <p:cNvPr id="848" name="任意多边形: 形状 847">
                <a:extLst>
                  <a:ext uri="{FF2B5EF4-FFF2-40B4-BE49-F238E27FC236}">
                    <a16:creationId xmlns:a16="http://schemas.microsoft.com/office/drawing/2014/main" id="{7855C035-0B3E-75D5-405E-2983D01D13BC}"/>
                  </a:ext>
                </a:extLst>
              </p:cNvPr>
              <p:cNvSpPr/>
              <p:nvPr/>
            </p:nvSpPr>
            <p:spPr>
              <a:xfrm>
                <a:off x="7427531" y="4827313"/>
                <a:ext cx="170302" cy="69610"/>
              </a:xfrm>
              <a:custGeom>
                <a:avLst/>
                <a:gdLst>
                  <a:gd name="connsiteX0" fmla="*/ 0 w 170302"/>
                  <a:gd name="connsiteY0" fmla="*/ 0 h 69610"/>
                  <a:gd name="connsiteX1" fmla="*/ 102034 w 170302"/>
                  <a:gd name="connsiteY1" fmla="*/ 4474 h 69610"/>
                  <a:gd name="connsiteX2" fmla="*/ 170303 w 170302"/>
                  <a:gd name="connsiteY2" fmla="*/ 46241 h 69610"/>
                  <a:gd name="connsiteX3" fmla="*/ 170303 w 170302"/>
                  <a:gd name="connsiteY3" fmla="*/ 69611 h 69610"/>
                  <a:gd name="connsiteX4" fmla="*/ 0 w 170302"/>
                  <a:gd name="connsiteY4" fmla="*/ 69611 h 69610"/>
                  <a:gd name="connsiteX5" fmla="*/ 0 w 170302"/>
                  <a:gd name="connsiteY5" fmla="*/ 0 h 6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302" h="69610">
                    <a:moveTo>
                      <a:pt x="0" y="0"/>
                    </a:moveTo>
                    <a:lnTo>
                      <a:pt x="102034" y="4474"/>
                    </a:lnTo>
                    <a:lnTo>
                      <a:pt x="170303" y="46241"/>
                    </a:lnTo>
                    <a:lnTo>
                      <a:pt x="170303" y="69611"/>
                    </a:lnTo>
                    <a:lnTo>
                      <a:pt x="0" y="69611"/>
                    </a:lnTo>
                    <a:lnTo>
                      <a:pt x="0" y="0"/>
                    </a:lnTo>
                    <a:close/>
                  </a:path>
                </a:pathLst>
              </a:custGeom>
              <a:solidFill>
                <a:srgbClr val="FFC04A"/>
              </a:solidFill>
              <a:ln w="0" cap="flat">
                <a:noFill/>
                <a:prstDash val="solid"/>
                <a:miter/>
              </a:ln>
            </p:spPr>
            <p:txBody>
              <a:bodyPr rtlCol="0" anchor="ctr"/>
              <a:lstStyle/>
              <a:p>
                <a:endParaRPr lang="zh-CN" altLang="en-US"/>
              </a:p>
            </p:txBody>
          </p:sp>
          <p:sp>
            <p:nvSpPr>
              <p:cNvPr id="849" name="任意多边形: 形状 848">
                <a:extLst>
                  <a:ext uri="{FF2B5EF4-FFF2-40B4-BE49-F238E27FC236}">
                    <a16:creationId xmlns:a16="http://schemas.microsoft.com/office/drawing/2014/main" id="{EC881824-4FE9-E289-3A0D-A217033C561D}"/>
                  </a:ext>
                </a:extLst>
              </p:cNvPr>
              <p:cNvSpPr/>
              <p:nvPr/>
            </p:nvSpPr>
            <p:spPr>
              <a:xfrm>
                <a:off x="7300864" y="4724489"/>
                <a:ext cx="215622" cy="107298"/>
              </a:xfrm>
              <a:custGeom>
                <a:avLst/>
                <a:gdLst>
                  <a:gd name="connsiteX0" fmla="*/ 215622 w 215622"/>
                  <a:gd name="connsiteY0" fmla="*/ 107298 h 107298"/>
                  <a:gd name="connsiteX1" fmla="*/ 0 w 215622"/>
                  <a:gd name="connsiteY1" fmla="*/ 97850 h 107298"/>
                  <a:gd name="connsiteX2" fmla="*/ 0 w 215622"/>
                  <a:gd name="connsiteY2" fmla="*/ 44082 h 107298"/>
                  <a:gd name="connsiteX3" fmla="*/ 39661 w 215622"/>
                  <a:gd name="connsiteY3" fmla="*/ 0 h 107298"/>
                  <a:gd name="connsiteX4" fmla="*/ 116404 w 215622"/>
                  <a:gd name="connsiteY4" fmla="*/ 0 h 107298"/>
                  <a:gd name="connsiteX5" fmla="*/ 154275 w 215622"/>
                  <a:gd name="connsiteY5" fmla="*/ 20475 h 107298"/>
                  <a:gd name="connsiteX6" fmla="*/ 215596 w 215622"/>
                  <a:gd name="connsiteY6" fmla="*/ 107298 h 10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622" h="107298">
                    <a:moveTo>
                      <a:pt x="215622" y="107298"/>
                    </a:moveTo>
                    <a:lnTo>
                      <a:pt x="0" y="97850"/>
                    </a:lnTo>
                    <a:lnTo>
                      <a:pt x="0" y="44082"/>
                    </a:lnTo>
                    <a:cubicBezTo>
                      <a:pt x="0" y="19738"/>
                      <a:pt x="17765" y="0"/>
                      <a:pt x="39661" y="0"/>
                    </a:cubicBezTo>
                    <a:lnTo>
                      <a:pt x="116404" y="0"/>
                    </a:lnTo>
                    <a:cubicBezTo>
                      <a:pt x="131195" y="0"/>
                      <a:pt x="145143" y="7553"/>
                      <a:pt x="154275" y="20475"/>
                    </a:cubicBezTo>
                    <a:lnTo>
                      <a:pt x="215596" y="107298"/>
                    </a:lnTo>
                    <a:close/>
                  </a:path>
                </a:pathLst>
              </a:custGeom>
              <a:solidFill>
                <a:srgbClr val="FFB11F"/>
              </a:solidFill>
              <a:ln w="0" cap="flat">
                <a:noFill/>
                <a:prstDash val="solid"/>
                <a:miter/>
              </a:ln>
            </p:spPr>
            <p:txBody>
              <a:bodyPr rtlCol="0" anchor="ctr"/>
              <a:lstStyle/>
              <a:p>
                <a:endParaRPr lang="zh-CN" altLang="en-US"/>
              </a:p>
            </p:txBody>
          </p:sp>
          <p:sp>
            <p:nvSpPr>
              <p:cNvPr id="850" name="任意多边形: 形状 849">
                <a:extLst>
                  <a:ext uri="{FF2B5EF4-FFF2-40B4-BE49-F238E27FC236}">
                    <a16:creationId xmlns:a16="http://schemas.microsoft.com/office/drawing/2014/main" id="{061B0EE9-AD89-8B86-845B-BBE1A42491C4}"/>
                  </a:ext>
                </a:extLst>
              </p:cNvPr>
              <p:cNvSpPr/>
              <p:nvPr/>
            </p:nvSpPr>
            <p:spPr>
              <a:xfrm>
                <a:off x="7300864" y="4819444"/>
                <a:ext cx="215622" cy="12343"/>
              </a:xfrm>
              <a:custGeom>
                <a:avLst/>
                <a:gdLst>
                  <a:gd name="connsiteX0" fmla="*/ 213491 w 215622"/>
                  <a:gd name="connsiteY0" fmla="*/ 9343 h 12343"/>
                  <a:gd name="connsiteX1" fmla="*/ 215622 w 215622"/>
                  <a:gd name="connsiteY1" fmla="*/ 12343 h 12343"/>
                  <a:gd name="connsiteX2" fmla="*/ 0 w 215622"/>
                  <a:gd name="connsiteY2" fmla="*/ 2895 h 12343"/>
                  <a:gd name="connsiteX3" fmla="*/ 0 w 215622"/>
                  <a:gd name="connsiteY3" fmla="*/ 0 h 12343"/>
                  <a:gd name="connsiteX4" fmla="*/ 213491 w 215622"/>
                  <a:gd name="connsiteY4" fmla="*/ 9343 h 1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22" h="12343">
                    <a:moveTo>
                      <a:pt x="213491" y="9343"/>
                    </a:moveTo>
                    <a:lnTo>
                      <a:pt x="215622" y="12343"/>
                    </a:lnTo>
                    <a:lnTo>
                      <a:pt x="0" y="2895"/>
                    </a:lnTo>
                    <a:lnTo>
                      <a:pt x="0" y="0"/>
                    </a:lnTo>
                    <a:lnTo>
                      <a:pt x="213491" y="9343"/>
                    </a:lnTo>
                    <a:close/>
                  </a:path>
                </a:pathLst>
              </a:custGeom>
              <a:solidFill>
                <a:srgbClr val="292C36"/>
              </a:solidFill>
              <a:ln w="0" cap="flat">
                <a:noFill/>
                <a:prstDash val="solid"/>
                <a:miter/>
              </a:ln>
            </p:spPr>
            <p:txBody>
              <a:bodyPr rtlCol="0" anchor="ctr"/>
              <a:lstStyle/>
              <a:p>
                <a:endParaRPr lang="zh-CN" altLang="en-US"/>
              </a:p>
            </p:txBody>
          </p:sp>
          <p:sp>
            <p:nvSpPr>
              <p:cNvPr id="851" name="任意多边形: 形状 850">
                <a:extLst>
                  <a:ext uri="{FF2B5EF4-FFF2-40B4-BE49-F238E27FC236}">
                    <a16:creationId xmlns:a16="http://schemas.microsoft.com/office/drawing/2014/main" id="{FB4FFCCF-F4A3-C093-D73B-1259D0DB2F73}"/>
                  </a:ext>
                </a:extLst>
              </p:cNvPr>
              <p:cNvSpPr/>
              <p:nvPr/>
            </p:nvSpPr>
            <p:spPr>
              <a:xfrm>
                <a:off x="7300864" y="4822339"/>
                <a:ext cx="283890" cy="74584"/>
              </a:xfrm>
              <a:custGeom>
                <a:avLst/>
                <a:gdLst>
                  <a:gd name="connsiteX0" fmla="*/ 215622 w 283890"/>
                  <a:gd name="connsiteY0" fmla="*/ 9448 h 74584"/>
                  <a:gd name="connsiteX1" fmla="*/ 283891 w 283890"/>
                  <a:gd name="connsiteY1" fmla="*/ 51215 h 74584"/>
                  <a:gd name="connsiteX2" fmla="*/ 283891 w 283890"/>
                  <a:gd name="connsiteY2" fmla="*/ 74585 h 74584"/>
                  <a:gd name="connsiteX3" fmla="*/ 96771 w 283890"/>
                  <a:gd name="connsiteY3" fmla="*/ 74585 h 74584"/>
                  <a:gd name="connsiteX4" fmla="*/ 97455 w 283890"/>
                  <a:gd name="connsiteY4" fmla="*/ 65874 h 74584"/>
                  <a:gd name="connsiteX5" fmla="*/ 50951 w 283890"/>
                  <a:gd name="connsiteY5" fmla="*/ 14185 h 74584"/>
                  <a:gd name="connsiteX6" fmla="*/ 4421 w 283890"/>
                  <a:gd name="connsiteY6" fmla="*/ 65874 h 74584"/>
                  <a:gd name="connsiteX7" fmla="*/ 5106 w 283890"/>
                  <a:gd name="connsiteY7" fmla="*/ 74585 h 74584"/>
                  <a:gd name="connsiteX8" fmla="*/ 0 w 283890"/>
                  <a:gd name="connsiteY8" fmla="*/ 74585 h 74584"/>
                  <a:gd name="connsiteX9" fmla="*/ 0 w 283890"/>
                  <a:gd name="connsiteY9" fmla="*/ 0 h 74584"/>
                  <a:gd name="connsiteX10" fmla="*/ 215622 w 283890"/>
                  <a:gd name="connsiteY10" fmla="*/ 9448 h 7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890" h="74584">
                    <a:moveTo>
                      <a:pt x="215622" y="9448"/>
                    </a:moveTo>
                    <a:lnTo>
                      <a:pt x="283891" y="51215"/>
                    </a:lnTo>
                    <a:lnTo>
                      <a:pt x="283891" y="74585"/>
                    </a:lnTo>
                    <a:lnTo>
                      <a:pt x="96771" y="74585"/>
                    </a:lnTo>
                    <a:cubicBezTo>
                      <a:pt x="97192" y="71743"/>
                      <a:pt x="97455" y="68848"/>
                      <a:pt x="97455" y="65874"/>
                    </a:cubicBezTo>
                    <a:cubicBezTo>
                      <a:pt x="97455" y="37319"/>
                      <a:pt x="76638" y="14185"/>
                      <a:pt x="50951" y="14185"/>
                    </a:cubicBezTo>
                    <a:cubicBezTo>
                      <a:pt x="25265" y="14185"/>
                      <a:pt x="4421" y="37319"/>
                      <a:pt x="4421" y="65874"/>
                    </a:cubicBezTo>
                    <a:cubicBezTo>
                      <a:pt x="4421" y="68848"/>
                      <a:pt x="4658" y="71743"/>
                      <a:pt x="5106" y="74585"/>
                    </a:cubicBezTo>
                    <a:lnTo>
                      <a:pt x="0" y="74585"/>
                    </a:lnTo>
                    <a:lnTo>
                      <a:pt x="0" y="0"/>
                    </a:lnTo>
                    <a:lnTo>
                      <a:pt x="215622" y="9448"/>
                    </a:lnTo>
                    <a:close/>
                  </a:path>
                </a:pathLst>
              </a:custGeom>
              <a:solidFill>
                <a:srgbClr val="FFB11F"/>
              </a:solidFill>
              <a:ln w="0" cap="flat">
                <a:noFill/>
                <a:prstDash val="solid"/>
                <a:miter/>
              </a:ln>
            </p:spPr>
            <p:txBody>
              <a:bodyPr rtlCol="0" anchor="ctr"/>
              <a:lstStyle/>
              <a:p>
                <a:endParaRPr lang="zh-CN" altLang="en-US"/>
              </a:p>
            </p:txBody>
          </p:sp>
          <p:sp>
            <p:nvSpPr>
              <p:cNvPr id="852" name="任意多边形: 形状 851">
                <a:extLst>
                  <a:ext uri="{FF2B5EF4-FFF2-40B4-BE49-F238E27FC236}">
                    <a16:creationId xmlns:a16="http://schemas.microsoft.com/office/drawing/2014/main" id="{CF38A654-2438-AB6B-DC86-171FA8079EC4}"/>
                  </a:ext>
                </a:extLst>
              </p:cNvPr>
              <p:cNvSpPr/>
              <p:nvPr/>
            </p:nvSpPr>
            <p:spPr>
              <a:xfrm rot="10800000">
                <a:off x="7457955" y="4850657"/>
                <a:ext cx="50346" cy="8974"/>
              </a:xfrm>
              <a:custGeom>
                <a:avLst/>
                <a:gdLst>
                  <a:gd name="connsiteX0" fmla="*/ 6658 w 50346"/>
                  <a:gd name="connsiteY0" fmla="*/ 0 h 8974"/>
                  <a:gd name="connsiteX1" fmla="*/ 43661 w 50346"/>
                  <a:gd name="connsiteY1" fmla="*/ 0 h 8974"/>
                  <a:gd name="connsiteX2" fmla="*/ 50346 w 50346"/>
                  <a:gd name="connsiteY2" fmla="*/ 6685 h 8974"/>
                  <a:gd name="connsiteX3" fmla="*/ 50346 w 50346"/>
                  <a:gd name="connsiteY3" fmla="*/ 8974 h 8974"/>
                  <a:gd name="connsiteX4" fmla="*/ 0 w 50346"/>
                  <a:gd name="connsiteY4" fmla="*/ 8974 h 8974"/>
                  <a:gd name="connsiteX5" fmla="*/ 0 w 50346"/>
                  <a:gd name="connsiteY5" fmla="*/ 6685 h 8974"/>
                  <a:gd name="connsiteX6" fmla="*/ 6685 w 50346"/>
                  <a:gd name="connsiteY6" fmla="*/ 0 h 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46" h="8974">
                    <a:moveTo>
                      <a:pt x="6658" y="0"/>
                    </a:moveTo>
                    <a:lnTo>
                      <a:pt x="43661" y="0"/>
                    </a:lnTo>
                    <a:cubicBezTo>
                      <a:pt x="47346" y="0"/>
                      <a:pt x="50346" y="3000"/>
                      <a:pt x="50346" y="6685"/>
                    </a:cubicBezTo>
                    <a:lnTo>
                      <a:pt x="50346" y="8974"/>
                    </a:lnTo>
                    <a:lnTo>
                      <a:pt x="0" y="8974"/>
                    </a:lnTo>
                    <a:lnTo>
                      <a:pt x="0" y="6685"/>
                    </a:lnTo>
                    <a:cubicBezTo>
                      <a:pt x="0" y="3000"/>
                      <a:pt x="3000" y="0"/>
                      <a:pt x="6685" y="0"/>
                    </a:cubicBezTo>
                    <a:close/>
                  </a:path>
                </a:pathLst>
              </a:custGeom>
              <a:solidFill>
                <a:srgbClr val="292C36"/>
              </a:solidFill>
              <a:ln w="0" cap="flat">
                <a:noFill/>
                <a:prstDash val="solid"/>
                <a:miter/>
              </a:ln>
            </p:spPr>
            <p:txBody>
              <a:bodyPr rtlCol="0" anchor="ctr"/>
              <a:lstStyle/>
              <a:p>
                <a:endParaRPr lang="zh-CN" altLang="en-US"/>
              </a:p>
            </p:txBody>
          </p:sp>
          <p:sp>
            <p:nvSpPr>
              <p:cNvPr id="853" name="任意多边形: 形状 852">
                <a:extLst>
                  <a:ext uri="{FF2B5EF4-FFF2-40B4-BE49-F238E27FC236}">
                    <a16:creationId xmlns:a16="http://schemas.microsoft.com/office/drawing/2014/main" id="{3B4EE866-C581-CA12-A21F-B7662E050A70}"/>
                  </a:ext>
                </a:extLst>
              </p:cNvPr>
              <p:cNvSpPr/>
              <p:nvPr/>
            </p:nvSpPr>
            <p:spPr>
              <a:xfrm rot="10800000">
                <a:off x="7457955" y="4878501"/>
                <a:ext cx="50346" cy="8974"/>
              </a:xfrm>
              <a:custGeom>
                <a:avLst/>
                <a:gdLst>
                  <a:gd name="connsiteX0" fmla="*/ 6658 w 50346"/>
                  <a:gd name="connsiteY0" fmla="*/ 0 h 8974"/>
                  <a:gd name="connsiteX1" fmla="*/ 43661 w 50346"/>
                  <a:gd name="connsiteY1" fmla="*/ 0 h 8974"/>
                  <a:gd name="connsiteX2" fmla="*/ 50346 w 50346"/>
                  <a:gd name="connsiteY2" fmla="*/ 6685 h 8974"/>
                  <a:gd name="connsiteX3" fmla="*/ 50346 w 50346"/>
                  <a:gd name="connsiteY3" fmla="*/ 8974 h 8974"/>
                  <a:gd name="connsiteX4" fmla="*/ 0 w 50346"/>
                  <a:gd name="connsiteY4" fmla="*/ 8974 h 8974"/>
                  <a:gd name="connsiteX5" fmla="*/ 0 w 50346"/>
                  <a:gd name="connsiteY5" fmla="*/ 6685 h 8974"/>
                  <a:gd name="connsiteX6" fmla="*/ 6685 w 50346"/>
                  <a:gd name="connsiteY6" fmla="*/ 0 h 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46" h="8974">
                    <a:moveTo>
                      <a:pt x="6658" y="0"/>
                    </a:moveTo>
                    <a:lnTo>
                      <a:pt x="43661" y="0"/>
                    </a:lnTo>
                    <a:cubicBezTo>
                      <a:pt x="47346" y="0"/>
                      <a:pt x="50346" y="3000"/>
                      <a:pt x="50346" y="6685"/>
                    </a:cubicBezTo>
                    <a:lnTo>
                      <a:pt x="50346" y="8974"/>
                    </a:lnTo>
                    <a:lnTo>
                      <a:pt x="0" y="8974"/>
                    </a:lnTo>
                    <a:lnTo>
                      <a:pt x="0" y="6685"/>
                    </a:lnTo>
                    <a:cubicBezTo>
                      <a:pt x="0" y="3000"/>
                      <a:pt x="3000" y="0"/>
                      <a:pt x="6685" y="0"/>
                    </a:cubicBezTo>
                    <a:close/>
                  </a:path>
                </a:pathLst>
              </a:custGeom>
              <a:solidFill>
                <a:srgbClr val="292C36"/>
              </a:solidFill>
              <a:ln w="0" cap="flat">
                <a:noFill/>
                <a:prstDash val="solid"/>
                <a:miter/>
              </a:ln>
            </p:spPr>
            <p:txBody>
              <a:bodyPr rtlCol="0" anchor="ctr"/>
              <a:lstStyle/>
              <a:p>
                <a:endParaRPr lang="zh-CN" altLang="en-US"/>
              </a:p>
            </p:txBody>
          </p:sp>
          <p:sp>
            <p:nvSpPr>
              <p:cNvPr id="854" name="任意多边形: 形状 853">
                <a:extLst>
                  <a:ext uri="{FF2B5EF4-FFF2-40B4-BE49-F238E27FC236}">
                    <a16:creationId xmlns:a16="http://schemas.microsoft.com/office/drawing/2014/main" id="{91DFED13-CA46-CB53-BF99-62C846A4A60C}"/>
                  </a:ext>
                </a:extLst>
              </p:cNvPr>
              <p:cNvSpPr/>
              <p:nvPr/>
            </p:nvSpPr>
            <p:spPr>
              <a:xfrm>
                <a:off x="7313286" y="4790652"/>
                <a:ext cx="32844" cy="1947"/>
              </a:xfrm>
              <a:custGeom>
                <a:avLst/>
                <a:gdLst>
                  <a:gd name="connsiteX0" fmla="*/ 974 w 32844"/>
                  <a:gd name="connsiteY0" fmla="*/ 1948 h 1947"/>
                  <a:gd name="connsiteX1" fmla="*/ 31871 w 32844"/>
                  <a:gd name="connsiteY1" fmla="*/ 1948 h 1947"/>
                  <a:gd name="connsiteX2" fmla="*/ 32845 w 32844"/>
                  <a:gd name="connsiteY2" fmla="*/ 974 h 1947"/>
                  <a:gd name="connsiteX3" fmla="*/ 32845 w 32844"/>
                  <a:gd name="connsiteY3" fmla="*/ 974 h 1947"/>
                  <a:gd name="connsiteX4" fmla="*/ 31871 w 32844"/>
                  <a:gd name="connsiteY4" fmla="*/ 0 h 1947"/>
                  <a:gd name="connsiteX5" fmla="*/ 974 w 32844"/>
                  <a:gd name="connsiteY5" fmla="*/ 0 h 1947"/>
                  <a:gd name="connsiteX6" fmla="*/ 0 w 32844"/>
                  <a:gd name="connsiteY6" fmla="*/ 974 h 1947"/>
                  <a:gd name="connsiteX7" fmla="*/ 0 w 32844"/>
                  <a:gd name="connsiteY7" fmla="*/ 974 h 1947"/>
                  <a:gd name="connsiteX8" fmla="*/ 974 w 32844"/>
                  <a:gd name="connsiteY8" fmla="*/ 1948 h 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4" h="1947">
                    <a:moveTo>
                      <a:pt x="974" y="1948"/>
                    </a:moveTo>
                    <a:lnTo>
                      <a:pt x="31871" y="1948"/>
                    </a:lnTo>
                    <a:cubicBezTo>
                      <a:pt x="32397" y="1948"/>
                      <a:pt x="32845" y="1526"/>
                      <a:pt x="32845" y="974"/>
                    </a:cubicBezTo>
                    <a:lnTo>
                      <a:pt x="32845" y="974"/>
                    </a:lnTo>
                    <a:cubicBezTo>
                      <a:pt x="32845" y="447"/>
                      <a:pt x="32424" y="0"/>
                      <a:pt x="31871" y="0"/>
                    </a:cubicBezTo>
                    <a:lnTo>
                      <a:pt x="974" y="0"/>
                    </a:lnTo>
                    <a:cubicBezTo>
                      <a:pt x="447" y="0"/>
                      <a:pt x="0" y="421"/>
                      <a:pt x="0" y="974"/>
                    </a:cubicBezTo>
                    <a:lnTo>
                      <a:pt x="0" y="974"/>
                    </a:lnTo>
                    <a:cubicBezTo>
                      <a:pt x="0" y="1500"/>
                      <a:pt x="421" y="1948"/>
                      <a:pt x="974" y="1948"/>
                    </a:cubicBezTo>
                    <a:close/>
                  </a:path>
                </a:pathLst>
              </a:custGeom>
              <a:solidFill>
                <a:srgbClr val="292C36"/>
              </a:solidFill>
              <a:ln w="0" cap="flat">
                <a:noFill/>
                <a:prstDash val="solid"/>
                <a:miter/>
              </a:ln>
            </p:spPr>
            <p:txBody>
              <a:bodyPr rtlCol="0" anchor="ctr"/>
              <a:lstStyle/>
              <a:p>
                <a:endParaRPr lang="zh-CN" altLang="en-US"/>
              </a:p>
            </p:txBody>
          </p:sp>
          <p:sp>
            <p:nvSpPr>
              <p:cNvPr id="855" name="任意多边形: 形状 854">
                <a:extLst>
                  <a:ext uri="{FF2B5EF4-FFF2-40B4-BE49-F238E27FC236}">
                    <a16:creationId xmlns:a16="http://schemas.microsoft.com/office/drawing/2014/main" id="{5CE2AEB6-4C13-A27D-0BBD-5F717A3DB617}"/>
                  </a:ext>
                </a:extLst>
              </p:cNvPr>
              <p:cNvSpPr/>
              <p:nvPr/>
            </p:nvSpPr>
            <p:spPr>
              <a:xfrm>
                <a:off x="7313286" y="4794784"/>
                <a:ext cx="32844" cy="1947"/>
              </a:xfrm>
              <a:custGeom>
                <a:avLst/>
                <a:gdLst>
                  <a:gd name="connsiteX0" fmla="*/ 974 w 32844"/>
                  <a:gd name="connsiteY0" fmla="*/ 1948 h 1947"/>
                  <a:gd name="connsiteX1" fmla="*/ 31871 w 32844"/>
                  <a:gd name="connsiteY1" fmla="*/ 1948 h 1947"/>
                  <a:gd name="connsiteX2" fmla="*/ 32845 w 32844"/>
                  <a:gd name="connsiteY2" fmla="*/ 974 h 1947"/>
                  <a:gd name="connsiteX3" fmla="*/ 32845 w 32844"/>
                  <a:gd name="connsiteY3" fmla="*/ 974 h 1947"/>
                  <a:gd name="connsiteX4" fmla="*/ 31871 w 32844"/>
                  <a:gd name="connsiteY4" fmla="*/ 0 h 1947"/>
                  <a:gd name="connsiteX5" fmla="*/ 974 w 32844"/>
                  <a:gd name="connsiteY5" fmla="*/ 0 h 1947"/>
                  <a:gd name="connsiteX6" fmla="*/ 0 w 32844"/>
                  <a:gd name="connsiteY6" fmla="*/ 974 h 1947"/>
                  <a:gd name="connsiteX7" fmla="*/ 0 w 32844"/>
                  <a:gd name="connsiteY7" fmla="*/ 974 h 1947"/>
                  <a:gd name="connsiteX8" fmla="*/ 974 w 32844"/>
                  <a:gd name="connsiteY8" fmla="*/ 1948 h 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4" h="1947">
                    <a:moveTo>
                      <a:pt x="974" y="1948"/>
                    </a:moveTo>
                    <a:lnTo>
                      <a:pt x="31871" y="1948"/>
                    </a:lnTo>
                    <a:cubicBezTo>
                      <a:pt x="32397" y="1948"/>
                      <a:pt x="32845" y="1526"/>
                      <a:pt x="32845" y="974"/>
                    </a:cubicBezTo>
                    <a:lnTo>
                      <a:pt x="32845" y="974"/>
                    </a:lnTo>
                    <a:cubicBezTo>
                      <a:pt x="32845" y="447"/>
                      <a:pt x="32424" y="0"/>
                      <a:pt x="31871" y="0"/>
                    </a:cubicBezTo>
                    <a:lnTo>
                      <a:pt x="974" y="0"/>
                    </a:lnTo>
                    <a:cubicBezTo>
                      <a:pt x="447" y="0"/>
                      <a:pt x="0" y="421"/>
                      <a:pt x="0" y="974"/>
                    </a:cubicBezTo>
                    <a:lnTo>
                      <a:pt x="0" y="974"/>
                    </a:lnTo>
                    <a:cubicBezTo>
                      <a:pt x="0" y="1500"/>
                      <a:pt x="421" y="1948"/>
                      <a:pt x="974" y="1948"/>
                    </a:cubicBezTo>
                    <a:close/>
                  </a:path>
                </a:pathLst>
              </a:custGeom>
              <a:solidFill>
                <a:srgbClr val="292C36"/>
              </a:solidFill>
              <a:ln w="0" cap="flat">
                <a:noFill/>
                <a:prstDash val="solid"/>
                <a:miter/>
              </a:ln>
            </p:spPr>
            <p:txBody>
              <a:bodyPr rtlCol="0" anchor="ctr"/>
              <a:lstStyle/>
              <a:p>
                <a:endParaRPr lang="zh-CN" altLang="en-US"/>
              </a:p>
            </p:txBody>
          </p:sp>
          <p:sp>
            <p:nvSpPr>
              <p:cNvPr id="856" name="任意多边形: 形状 855">
                <a:extLst>
                  <a:ext uri="{FF2B5EF4-FFF2-40B4-BE49-F238E27FC236}">
                    <a16:creationId xmlns:a16="http://schemas.microsoft.com/office/drawing/2014/main" id="{1C5DCAB5-7CD8-8EDA-46E7-FC30DEAD0039}"/>
                  </a:ext>
                </a:extLst>
              </p:cNvPr>
              <p:cNvSpPr/>
              <p:nvPr/>
            </p:nvSpPr>
            <p:spPr>
              <a:xfrm>
                <a:off x="7313286" y="4798916"/>
                <a:ext cx="32844" cy="1947"/>
              </a:xfrm>
              <a:custGeom>
                <a:avLst/>
                <a:gdLst>
                  <a:gd name="connsiteX0" fmla="*/ 974 w 32844"/>
                  <a:gd name="connsiteY0" fmla="*/ 1948 h 1947"/>
                  <a:gd name="connsiteX1" fmla="*/ 31871 w 32844"/>
                  <a:gd name="connsiteY1" fmla="*/ 1948 h 1947"/>
                  <a:gd name="connsiteX2" fmla="*/ 32845 w 32844"/>
                  <a:gd name="connsiteY2" fmla="*/ 974 h 1947"/>
                  <a:gd name="connsiteX3" fmla="*/ 32845 w 32844"/>
                  <a:gd name="connsiteY3" fmla="*/ 974 h 1947"/>
                  <a:gd name="connsiteX4" fmla="*/ 31871 w 32844"/>
                  <a:gd name="connsiteY4" fmla="*/ 0 h 1947"/>
                  <a:gd name="connsiteX5" fmla="*/ 974 w 32844"/>
                  <a:gd name="connsiteY5" fmla="*/ 0 h 1947"/>
                  <a:gd name="connsiteX6" fmla="*/ 0 w 32844"/>
                  <a:gd name="connsiteY6" fmla="*/ 974 h 1947"/>
                  <a:gd name="connsiteX7" fmla="*/ 0 w 32844"/>
                  <a:gd name="connsiteY7" fmla="*/ 974 h 1947"/>
                  <a:gd name="connsiteX8" fmla="*/ 974 w 32844"/>
                  <a:gd name="connsiteY8" fmla="*/ 1948 h 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4" h="1947">
                    <a:moveTo>
                      <a:pt x="974" y="1948"/>
                    </a:moveTo>
                    <a:lnTo>
                      <a:pt x="31871" y="1948"/>
                    </a:lnTo>
                    <a:cubicBezTo>
                      <a:pt x="32397" y="1948"/>
                      <a:pt x="32845" y="1526"/>
                      <a:pt x="32845" y="974"/>
                    </a:cubicBezTo>
                    <a:lnTo>
                      <a:pt x="32845" y="974"/>
                    </a:lnTo>
                    <a:cubicBezTo>
                      <a:pt x="32845" y="447"/>
                      <a:pt x="32424" y="0"/>
                      <a:pt x="31871" y="0"/>
                    </a:cubicBezTo>
                    <a:lnTo>
                      <a:pt x="974" y="0"/>
                    </a:lnTo>
                    <a:cubicBezTo>
                      <a:pt x="447" y="0"/>
                      <a:pt x="0" y="421"/>
                      <a:pt x="0" y="974"/>
                    </a:cubicBezTo>
                    <a:lnTo>
                      <a:pt x="0" y="974"/>
                    </a:lnTo>
                    <a:cubicBezTo>
                      <a:pt x="0" y="1500"/>
                      <a:pt x="421" y="1948"/>
                      <a:pt x="974" y="1948"/>
                    </a:cubicBezTo>
                    <a:close/>
                  </a:path>
                </a:pathLst>
              </a:custGeom>
              <a:solidFill>
                <a:srgbClr val="292C36"/>
              </a:solidFill>
              <a:ln w="0" cap="flat">
                <a:noFill/>
                <a:prstDash val="solid"/>
                <a:miter/>
              </a:ln>
            </p:spPr>
            <p:txBody>
              <a:bodyPr rtlCol="0" anchor="ctr"/>
              <a:lstStyle/>
              <a:p>
                <a:endParaRPr lang="zh-CN" altLang="en-US"/>
              </a:p>
            </p:txBody>
          </p:sp>
          <p:sp>
            <p:nvSpPr>
              <p:cNvPr id="857" name="任意多边形: 形状 856">
                <a:extLst>
                  <a:ext uri="{FF2B5EF4-FFF2-40B4-BE49-F238E27FC236}">
                    <a16:creationId xmlns:a16="http://schemas.microsoft.com/office/drawing/2014/main" id="{C7A9DA74-DC42-1BB3-0943-30FF366E12BD}"/>
                  </a:ext>
                </a:extLst>
              </p:cNvPr>
              <p:cNvSpPr/>
              <p:nvPr/>
            </p:nvSpPr>
            <p:spPr>
              <a:xfrm>
                <a:off x="7313286" y="4803021"/>
                <a:ext cx="32844" cy="1947"/>
              </a:xfrm>
              <a:custGeom>
                <a:avLst/>
                <a:gdLst>
                  <a:gd name="connsiteX0" fmla="*/ 974 w 32844"/>
                  <a:gd name="connsiteY0" fmla="*/ 1947 h 1947"/>
                  <a:gd name="connsiteX1" fmla="*/ 31871 w 32844"/>
                  <a:gd name="connsiteY1" fmla="*/ 1947 h 1947"/>
                  <a:gd name="connsiteX2" fmla="*/ 32845 w 32844"/>
                  <a:gd name="connsiteY2" fmla="*/ 974 h 1947"/>
                  <a:gd name="connsiteX3" fmla="*/ 32845 w 32844"/>
                  <a:gd name="connsiteY3" fmla="*/ 974 h 1947"/>
                  <a:gd name="connsiteX4" fmla="*/ 31871 w 32844"/>
                  <a:gd name="connsiteY4" fmla="*/ 0 h 1947"/>
                  <a:gd name="connsiteX5" fmla="*/ 974 w 32844"/>
                  <a:gd name="connsiteY5" fmla="*/ 0 h 1947"/>
                  <a:gd name="connsiteX6" fmla="*/ 0 w 32844"/>
                  <a:gd name="connsiteY6" fmla="*/ 974 h 1947"/>
                  <a:gd name="connsiteX7" fmla="*/ 0 w 32844"/>
                  <a:gd name="connsiteY7" fmla="*/ 974 h 1947"/>
                  <a:gd name="connsiteX8" fmla="*/ 974 w 32844"/>
                  <a:gd name="connsiteY8" fmla="*/ 1947 h 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4" h="1947">
                    <a:moveTo>
                      <a:pt x="974" y="1947"/>
                    </a:moveTo>
                    <a:lnTo>
                      <a:pt x="31871" y="1947"/>
                    </a:lnTo>
                    <a:cubicBezTo>
                      <a:pt x="32397" y="1947"/>
                      <a:pt x="32845" y="1526"/>
                      <a:pt x="32845" y="974"/>
                    </a:cubicBezTo>
                    <a:lnTo>
                      <a:pt x="32845" y="974"/>
                    </a:lnTo>
                    <a:cubicBezTo>
                      <a:pt x="32845" y="447"/>
                      <a:pt x="32424" y="0"/>
                      <a:pt x="31871" y="0"/>
                    </a:cubicBezTo>
                    <a:lnTo>
                      <a:pt x="974" y="0"/>
                    </a:lnTo>
                    <a:cubicBezTo>
                      <a:pt x="447" y="0"/>
                      <a:pt x="0" y="421"/>
                      <a:pt x="0" y="974"/>
                    </a:cubicBezTo>
                    <a:lnTo>
                      <a:pt x="0" y="974"/>
                    </a:lnTo>
                    <a:cubicBezTo>
                      <a:pt x="0" y="1500"/>
                      <a:pt x="421" y="1947"/>
                      <a:pt x="974" y="1947"/>
                    </a:cubicBezTo>
                    <a:close/>
                  </a:path>
                </a:pathLst>
              </a:custGeom>
              <a:solidFill>
                <a:srgbClr val="292C36"/>
              </a:solidFill>
              <a:ln w="0" cap="flat">
                <a:noFill/>
                <a:prstDash val="solid"/>
                <a:miter/>
              </a:ln>
            </p:spPr>
            <p:txBody>
              <a:bodyPr rtlCol="0" anchor="ctr"/>
              <a:lstStyle/>
              <a:p>
                <a:endParaRPr lang="zh-CN" altLang="en-US"/>
              </a:p>
            </p:txBody>
          </p:sp>
          <p:sp>
            <p:nvSpPr>
              <p:cNvPr id="858" name="任意多边形: 形状 857">
                <a:extLst>
                  <a:ext uri="{FF2B5EF4-FFF2-40B4-BE49-F238E27FC236}">
                    <a16:creationId xmlns:a16="http://schemas.microsoft.com/office/drawing/2014/main" id="{BC832049-F98A-D814-660C-A451F19165A1}"/>
                  </a:ext>
                </a:extLst>
              </p:cNvPr>
              <p:cNvSpPr/>
              <p:nvPr/>
            </p:nvSpPr>
            <p:spPr>
              <a:xfrm>
                <a:off x="7313286" y="4807153"/>
                <a:ext cx="32844" cy="1947"/>
              </a:xfrm>
              <a:custGeom>
                <a:avLst/>
                <a:gdLst>
                  <a:gd name="connsiteX0" fmla="*/ 974 w 32844"/>
                  <a:gd name="connsiteY0" fmla="*/ 1948 h 1947"/>
                  <a:gd name="connsiteX1" fmla="*/ 31871 w 32844"/>
                  <a:gd name="connsiteY1" fmla="*/ 1948 h 1947"/>
                  <a:gd name="connsiteX2" fmla="*/ 32845 w 32844"/>
                  <a:gd name="connsiteY2" fmla="*/ 974 h 1947"/>
                  <a:gd name="connsiteX3" fmla="*/ 32845 w 32844"/>
                  <a:gd name="connsiteY3" fmla="*/ 974 h 1947"/>
                  <a:gd name="connsiteX4" fmla="*/ 31871 w 32844"/>
                  <a:gd name="connsiteY4" fmla="*/ 0 h 1947"/>
                  <a:gd name="connsiteX5" fmla="*/ 974 w 32844"/>
                  <a:gd name="connsiteY5" fmla="*/ 0 h 1947"/>
                  <a:gd name="connsiteX6" fmla="*/ 0 w 32844"/>
                  <a:gd name="connsiteY6" fmla="*/ 974 h 1947"/>
                  <a:gd name="connsiteX7" fmla="*/ 0 w 32844"/>
                  <a:gd name="connsiteY7" fmla="*/ 974 h 1947"/>
                  <a:gd name="connsiteX8" fmla="*/ 974 w 32844"/>
                  <a:gd name="connsiteY8" fmla="*/ 1948 h 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4" h="1947">
                    <a:moveTo>
                      <a:pt x="974" y="1948"/>
                    </a:moveTo>
                    <a:lnTo>
                      <a:pt x="31871" y="1948"/>
                    </a:lnTo>
                    <a:cubicBezTo>
                      <a:pt x="32397" y="1948"/>
                      <a:pt x="32845" y="1526"/>
                      <a:pt x="32845" y="974"/>
                    </a:cubicBezTo>
                    <a:lnTo>
                      <a:pt x="32845" y="974"/>
                    </a:lnTo>
                    <a:cubicBezTo>
                      <a:pt x="32845" y="447"/>
                      <a:pt x="32424" y="0"/>
                      <a:pt x="31871" y="0"/>
                    </a:cubicBezTo>
                    <a:lnTo>
                      <a:pt x="974" y="0"/>
                    </a:lnTo>
                    <a:cubicBezTo>
                      <a:pt x="447" y="0"/>
                      <a:pt x="0" y="421"/>
                      <a:pt x="0" y="974"/>
                    </a:cubicBezTo>
                    <a:lnTo>
                      <a:pt x="0" y="974"/>
                    </a:lnTo>
                    <a:cubicBezTo>
                      <a:pt x="0" y="1500"/>
                      <a:pt x="421" y="1948"/>
                      <a:pt x="974" y="1948"/>
                    </a:cubicBezTo>
                    <a:close/>
                  </a:path>
                </a:pathLst>
              </a:custGeom>
              <a:solidFill>
                <a:srgbClr val="292C36"/>
              </a:solidFill>
              <a:ln w="0" cap="flat">
                <a:noFill/>
                <a:prstDash val="solid"/>
                <a:miter/>
              </a:ln>
            </p:spPr>
            <p:txBody>
              <a:bodyPr rtlCol="0" anchor="ctr"/>
              <a:lstStyle/>
              <a:p>
                <a:endParaRPr lang="zh-CN" altLang="en-US"/>
              </a:p>
            </p:txBody>
          </p:sp>
          <p:sp>
            <p:nvSpPr>
              <p:cNvPr id="859" name="任意多边形: 形状 858">
                <a:extLst>
                  <a:ext uri="{FF2B5EF4-FFF2-40B4-BE49-F238E27FC236}">
                    <a16:creationId xmlns:a16="http://schemas.microsoft.com/office/drawing/2014/main" id="{AFC4B117-8738-8C1E-1E01-95EBEE999F4E}"/>
                  </a:ext>
                </a:extLst>
              </p:cNvPr>
              <p:cNvSpPr/>
              <p:nvPr/>
            </p:nvSpPr>
            <p:spPr>
              <a:xfrm>
                <a:off x="7514354" y="4828787"/>
                <a:ext cx="15211" cy="3000"/>
              </a:xfrm>
              <a:custGeom>
                <a:avLst/>
                <a:gdLst>
                  <a:gd name="connsiteX0" fmla="*/ 13080 w 15211"/>
                  <a:gd name="connsiteY0" fmla="*/ 0 h 3000"/>
                  <a:gd name="connsiteX1" fmla="*/ 0 w 15211"/>
                  <a:gd name="connsiteY1" fmla="*/ 0 h 3000"/>
                  <a:gd name="connsiteX2" fmla="*/ 2132 w 15211"/>
                  <a:gd name="connsiteY2" fmla="*/ 3000 h 3000"/>
                  <a:gd name="connsiteX3" fmla="*/ 15212 w 15211"/>
                  <a:gd name="connsiteY3" fmla="*/ 3000 h 3000"/>
                  <a:gd name="connsiteX4" fmla="*/ 13080 w 15211"/>
                  <a:gd name="connsiteY4" fmla="*/ 0 h 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1" h="3000">
                    <a:moveTo>
                      <a:pt x="13080" y="0"/>
                    </a:moveTo>
                    <a:lnTo>
                      <a:pt x="0" y="0"/>
                    </a:lnTo>
                    <a:lnTo>
                      <a:pt x="2132" y="3000"/>
                    </a:lnTo>
                    <a:lnTo>
                      <a:pt x="15212" y="3000"/>
                    </a:lnTo>
                    <a:lnTo>
                      <a:pt x="13080" y="0"/>
                    </a:lnTo>
                    <a:close/>
                  </a:path>
                </a:pathLst>
              </a:custGeom>
              <a:solidFill>
                <a:srgbClr val="292C36"/>
              </a:solidFill>
              <a:ln w="0" cap="flat">
                <a:noFill/>
                <a:prstDash val="solid"/>
                <a:miter/>
              </a:ln>
            </p:spPr>
            <p:txBody>
              <a:bodyPr rtlCol="0" anchor="ctr"/>
              <a:lstStyle/>
              <a:p>
                <a:endParaRPr lang="zh-CN" altLang="en-US"/>
              </a:p>
            </p:txBody>
          </p:sp>
          <p:sp>
            <p:nvSpPr>
              <p:cNvPr id="860" name="任意多边形: 形状 859">
                <a:extLst>
                  <a:ext uri="{FF2B5EF4-FFF2-40B4-BE49-F238E27FC236}">
                    <a16:creationId xmlns:a16="http://schemas.microsoft.com/office/drawing/2014/main" id="{CD6612C7-23B3-7C8C-BA57-2F1C616E1FAE}"/>
                  </a:ext>
                </a:extLst>
              </p:cNvPr>
              <p:cNvSpPr/>
              <p:nvPr/>
            </p:nvSpPr>
            <p:spPr>
              <a:xfrm>
                <a:off x="7528013" y="4805601"/>
                <a:ext cx="81664" cy="91323"/>
              </a:xfrm>
              <a:custGeom>
                <a:avLst/>
                <a:gdLst>
                  <a:gd name="connsiteX0" fmla="*/ 61163 w 81664"/>
                  <a:gd name="connsiteY0" fmla="*/ 67953 h 91323"/>
                  <a:gd name="connsiteX1" fmla="*/ 56741 w 81664"/>
                  <a:gd name="connsiteY1" fmla="*/ 91323 h 91323"/>
                  <a:gd name="connsiteX2" fmla="*/ 3711 w 81664"/>
                  <a:gd name="connsiteY2" fmla="*/ 91323 h 91323"/>
                  <a:gd name="connsiteX3" fmla="*/ 0 w 81664"/>
                  <a:gd name="connsiteY3" fmla="*/ 67953 h 91323"/>
                  <a:gd name="connsiteX4" fmla="*/ 61163 w 81664"/>
                  <a:gd name="connsiteY4" fmla="*/ 0 h 91323"/>
                  <a:gd name="connsiteX5" fmla="*/ 81664 w 81664"/>
                  <a:gd name="connsiteY5" fmla="*/ 3921 h 91323"/>
                  <a:gd name="connsiteX6" fmla="*/ 61163 w 81664"/>
                  <a:gd name="connsiteY6" fmla="*/ 67953 h 9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64" h="91323">
                    <a:moveTo>
                      <a:pt x="61163" y="67953"/>
                    </a:moveTo>
                    <a:lnTo>
                      <a:pt x="56741" y="91323"/>
                    </a:lnTo>
                    <a:lnTo>
                      <a:pt x="3711" y="91323"/>
                    </a:lnTo>
                    <a:cubicBezTo>
                      <a:pt x="1316" y="84033"/>
                      <a:pt x="0" y="76164"/>
                      <a:pt x="0" y="67953"/>
                    </a:cubicBezTo>
                    <a:cubicBezTo>
                      <a:pt x="0" y="30423"/>
                      <a:pt x="27397" y="0"/>
                      <a:pt x="61163" y="0"/>
                    </a:cubicBezTo>
                    <a:cubicBezTo>
                      <a:pt x="68348" y="0"/>
                      <a:pt x="75243" y="1395"/>
                      <a:pt x="81664" y="3921"/>
                    </a:cubicBezTo>
                    <a:lnTo>
                      <a:pt x="61163" y="67953"/>
                    </a:lnTo>
                    <a:close/>
                  </a:path>
                </a:pathLst>
              </a:custGeom>
              <a:solidFill>
                <a:srgbClr val="1D1F26"/>
              </a:solidFill>
              <a:ln w="0" cap="flat">
                <a:noFill/>
                <a:prstDash val="solid"/>
                <a:miter/>
              </a:ln>
            </p:spPr>
            <p:txBody>
              <a:bodyPr rtlCol="0" anchor="ctr"/>
              <a:lstStyle/>
              <a:p>
                <a:endParaRPr lang="zh-CN" altLang="en-US"/>
              </a:p>
            </p:txBody>
          </p:sp>
          <p:sp>
            <p:nvSpPr>
              <p:cNvPr id="861" name="任意多边形: 形状 860">
                <a:extLst>
                  <a:ext uri="{FF2B5EF4-FFF2-40B4-BE49-F238E27FC236}">
                    <a16:creationId xmlns:a16="http://schemas.microsoft.com/office/drawing/2014/main" id="{68AA5FDB-17FE-A2FA-57C8-1581ADE47F00}"/>
                  </a:ext>
                </a:extLst>
              </p:cNvPr>
              <p:cNvSpPr/>
              <p:nvPr/>
            </p:nvSpPr>
            <p:spPr>
              <a:xfrm>
                <a:off x="7560305" y="4812154"/>
                <a:ext cx="110535" cy="122799"/>
              </a:xfrm>
              <a:custGeom>
                <a:avLst/>
                <a:gdLst>
                  <a:gd name="connsiteX0" fmla="*/ 0 w 110535"/>
                  <a:gd name="connsiteY0" fmla="*/ 61400 h 122799"/>
                  <a:gd name="connsiteX1" fmla="*/ 28871 w 110535"/>
                  <a:gd name="connsiteY1" fmla="*/ 7448 h 122799"/>
                  <a:gd name="connsiteX2" fmla="*/ 28871 w 110535"/>
                  <a:gd name="connsiteY2" fmla="*/ 0 h 122799"/>
                  <a:gd name="connsiteX3" fmla="*/ 55268 w 110535"/>
                  <a:gd name="connsiteY3" fmla="*/ 0 h 122799"/>
                  <a:gd name="connsiteX4" fmla="*/ 110535 w 110535"/>
                  <a:gd name="connsiteY4" fmla="*/ 61400 h 122799"/>
                  <a:gd name="connsiteX5" fmla="*/ 55268 w 110535"/>
                  <a:gd name="connsiteY5" fmla="*/ 122799 h 122799"/>
                  <a:gd name="connsiteX6" fmla="*/ 54583 w 110535"/>
                  <a:gd name="connsiteY6" fmla="*/ 122799 h 122799"/>
                  <a:gd name="connsiteX7" fmla="*/ 28871 w 110535"/>
                  <a:gd name="connsiteY7" fmla="*/ 122799 h 122799"/>
                  <a:gd name="connsiteX8" fmla="*/ 28871 w 110535"/>
                  <a:gd name="connsiteY8" fmla="*/ 115378 h 122799"/>
                  <a:gd name="connsiteX9" fmla="*/ 0 w 110535"/>
                  <a:gd name="connsiteY9" fmla="*/ 61426 h 12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535" h="122799">
                    <a:moveTo>
                      <a:pt x="0" y="61400"/>
                    </a:moveTo>
                    <a:cubicBezTo>
                      <a:pt x="0" y="38108"/>
                      <a:pt x="11659" y="17844"/>
                      <a:pt x="28871" y="7448"/>
                    </a:cubicBezTo>
                    <a:lnTo>
                      <a:pt x="28871" y="0"/>
                    </a:lnTo>
                    <a:lnTo>
                      <a:pt x="55268" y="0"/>
                    </a:lnTo>
                    <a:cubicBezTo>
                      <a:pt x="85796" y="0"/>
                      <a:pt x="110535" y="27502"/>
                      <a:pt x="110535" y="61400"/>
                    </a:cubicBezTo>
                    <a:cubicBezTo>
                      <a:pt x="110535" y="95297"/>
                      <a:pt x="85796" y="122799"/>
                      <a:pt x="55268" y="122799"/>
                    </a:cubicBezTo>
                    <a:cubicBezTo>
                      <a:pt x="55031" y="122799"/>
                      <a:pt x="54820" y="122799"/>
                      <a:pt x="54583" y="122799"/>
                    </a:cubicBezTo>
                    <a:lnTo>
                      <a:pt x="28871" y="122799"/>
                    </a:lnTo>
                    <a:lnTo>
                      <a:pt x="28871" y="115378"/>
                    </a:lnTo>
                    <a:cubicBezTo>
                      <a:pt x="11685" y="104982"/>
                      <a:pt x="0" y="84717"/>
                      <a:pt x="0" y="61426"/>
                    </a:cubicBezTo>
                    <a:close/>
                  </a:path>
                </a:pathLst>
              </a:custGeom>
              <a:solidFill>
                <a:srgbClr val="1D2129"/>
              </a:solidFill>
              <a:ln w="0" cap="flat">
                <a:noFill/>
                <a:prstDash val="solid"/>
                <a:miter/>
              </a:ln>
            </p:spPr>
            <p:txBody>
              <a:bodyPr rtlCol="0" anchor="ctr"/>
              <a:lstStyle/>
              <a:p>
                <a:endParaRPr lang="zh-CN" altLang="en-US"/>
              </a:p>
            </p:txBody>
          </p:sp>
          <p:sp>
            <p:nvSpPr>
              <p:cNvPr id="862" name="任意多边形: 形状 861">
                <a:extLst>
                  <a:ext uri="{FF2B5EF4-FFF2-40B4-BE49-F238E27FC236}">
                    <a16:creationId xmlns:a16="http://schemas.microsoft.com/office/drawing/2014/main" id="{3D4F2C98-94E2-A2C4-8DCE-52A8CF6379F8}"/>
                  </a:ext>
                </a:extLst>
              </p:cNvPr>
              <p:cNvSpPr/>
              <p:nvPr/>
            </p:nvSpPr>
            <p:spPr>
              <a:xfrm>
                <a:off x="7533908" y="4812154"/>
                <a:ext cx="110535" cy="122799"/>
              </a:xfrm>
              <a:custGeom>
                <a:avLst/>
                <a:gdLst>
                  <a:gd name="connsiteX0" fmla="*/ 110535 w 110535"/>
                  <a:gd name="connsiteY0" fmla="*/ 61400 h 122799"/>
                  <a:gd name="connsiteX1" fmla="*/ 55268 w 110535"/>
                  <a:gd name="connsiteY1" fmla="*/ 122799 h 122799"/>
                  <a:gd name="connsiteX2" fmla="*/ 0 w 110535"/>
                  <a:gd name="connsiteY2" fmla="*/ 61400 h 122799"/>
                  <a:gd name="connsiteX3" fmla="*/ 55268 w 110535"/>
                  <a:gd name="connsiteY3" fmla="*/ 0 h 122799"/>
                  <a:gd name="connsiteX4" fmla="*/ 110535 w 110535"/>
                  <a:gd name="connsiteY4" fmla="*/ 61400 h 12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35" h="122799">
                    <a:moveTo>
                      <a:pt x="110535" y="61400"/>
                    </a:moveTo>
                    <a:cubicBezTo>
                      <a:pt x="110535" y="95310"/>
                      <a:pt x="85791" y="122799"/>
                      <a:pt x="55268" y="122799"/>
                    </a:cubicBezTo>
                    <a:cubicBezTo>
                      <a:pt x="24744" y="122799"/>
                      <a:pt x="0" y="95310"/>
                      <a:pt x="0" y="61400"/>
                    </a:cubicBezTo>
                    <a:cubicBezTo>
                      <a:pt x="0" y="27490"/>
                      <a:pt x="24744" y="0"/>
                      <a:pt x="55268" y="0"/>
                    </a:cubicBezTo>
                    <a:cubicBezTo>
                      <a:pt x="85791" y="0"/>
                      <a:pt x="110535" y="27489"/>
                      <a:pt x="110535" y="61400"/>
                    </a:cubicBezTo>
                    <a:close/>
                  </a:path>
                </a:pathLst>
              </a:custGeom>
              <a:solidFill>
                <a:srgbClr val="292C36"/>
              </a:solidFill>
              <a:ln w="0" cap="flat">
                <a:noFill/>
                <a:prstDash val="solid"/>
                <a:miter/>
              </a:ln>
            </p:spPr>
            <p:txBody>
              <a:bodyPr rtlCol="0" anchor="ctr"/>
              <a:lstStyle/>
              <a:p>
                <a:endParaRPr lang="zh-CN" altLang="en-US"/>
              </a:p>
            </p:txBody>
          </p:sp>
          <p:sp>
            <p:nvSpPr>
              <p:cNvPr id="863" name="任意多边形: 形状 862">
                <a:extLst>
                  <a:ext uri="{FF2B5EF4-FFF2-40B4-BE49-F238E27FC236}">
                    <a16:creationId xmlns:a16="http://schemas.microsoft.com/office/drawing/2014/main" id="{DF41C548-F3AF-AF05-8C55-0776E3EFA455}"/>
                  </a:ext>
                </a:extLst>
              </p:cNvPr>
              <p:cNvSpPr/>
              <p:nvPr/>
            </p:nvSpPr>
            <p:spPr>
              <a:xfrm>
                <a:off x="7538593" y="4817365"/>
                <a:ext cx="101165" cy="112377"/>
              </a:xfrm>
              <a:custGeom>
                <a:avLst/>
                <a:gdLst>
                  <a:gd name="connsiteX0" fmla="*/ 101166 w 101165"/>
                  <a:gd name="connsiteY0" fmla="*/ 56189 h 112377"/>
                  <a:gd name="connsiteX1" fmla="*/ 50583 w 101165"/>
                  <a:gd name="connsiteY1" fmla="*/ 112377 h 112377"/>
                  <a:gd name="connsiteX2" fmla="*/ 0 w 101165"/>
                  <a:gd name="connsiteY2" fmla="*/ 56189 h 112377"/>
                  <a:gd name="connsiteX3" fmla="*/ 50583 w 101165"/>
                  <a:gd name="connsiteY3" fmla="*/ 0 h 112377"/>
                  <a:gd name="connsiteX4" fmla="*/ 101166 w 101165"/>
                  <a:gd name="connsiteY4" fmla="*/ 56189 h 11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65" h="112377">
                    <a:moveTo>
                      <a:pt x="101166" y="56189"/>
                    </a:moveTo>
                    <a:cubicBezTo>
                      <a:pt x="101166" y="87221"/>
                      <a:pt x="78519" y="112377"/>
                      <a:pt x="50583" y="112377"/>
                    </a:cubicBezTo>
                    <a:cubicBezTo>
                      <a:pt x="22647" y="112377"/>
                      <a:pt x="0" y="87221"/>
                      <a:pt x="0" y="56189"/>
                    </a:cubicBezTo>
                    <a:cubicBezTo>
                      <a:pt x="0" y="25157"/>
                      <a:pt x="22647" y="0"/>
                      <a:pt x="50583" y="0"/>
                    </a:cubicBezTo>
                    <a:cubicBezTo>
                      <a:pt x="78519" y="0"/>
                      <a:pt x="101166" y="25156"/>
                      <a:pt x="101166" y="56189"/>
                    </a:cubicBezTo>
                    <a:close/>
                  </a:path>
                </a:pathLst>
              </a:custGeom>
              <a:solidFill>
                <a:srgbClr val="3B404F"/>
              </a:solidFill>
              <a:ln w="0" cap="flat">
                <a:noFill/>
                <a:prstDash val="solid"/>
                <a:miter/>
              </a:ln>
            </p:spPr>
            <p:txBody>
              <a:bodyPr rtlCol="0" anchor="ctr"/>
              <a:lstStyle/>
              <a:p>
                <a:endParaRPr lang="zh-CN" altLang="en-US"/>
              </a:p>
            </p:txBody>
          </p:sp>
          <p:sp>
            <p:nvSpPr>
              <p:cNvPr id="864" name="任意多边形: 形状 863">
                <a:extLst>
                  <a:ext uri="{FF2B5EF4-FFF2-40B4-BE49-F238E27FC236}">
                    <a16:creationId xmlns:a16="http://schemas.microsoft.com/office/drawing/2014/main" id="{EF9716F7-4899-1A1C-2713-ED5A17D045F0}"/>
                  </a:ext>
                </a:extLst>
              </p:cNvPr>
              <p:cNvSpPr/>
              <p:nvPr/>
            </p:nvSpPr>
            <p:spPr>
              <a:xfrm>
                <a:off x="7560305" y="4841472"/>
                <a:ext cx="57741" cy="64163"/>
              </a:xfrm>
              <a:custGeom>
                <a:avLst/>
                <a:gdLst>
                  <a:gd name="connsiteX0" fmla="*/ 57741 w 57741"/>
                  <a:gd name="connsiteY0" fmla="*/ 32081 h 64163"/>
                  <a:gd name="connsiteX1" fmla="*/ 28871 w 57741"/>
                  <a:gd name="connsiteY1" fmla="*/ 64163 h 64163"/>
                  <a:gd name="connsiteX2" fmla="*/ 0 w 57741"/>
                  <a:gd name="connsiteY2" fmla="*/ 32081 h 64163"/>
                  <a:gd name="connsiteX3" fmla="*/ 28871 w 57741"/>
                  <a:gd name="connsiteY3" fmla="*/ 0 h 64163"/>
                  <a:gd name="connsiteX4" fmla="*/ 57741 w 57741"/>
                  <a:gd name="connsiteY4" fmla="*/ 32081 h 6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41" h="64163">
                    <a:moveTo>
                      <a:pt x="57741" y="32081"/>
                    </a:moveTo>
                    <a:cubicBezTo>
                      <a:pt x="57741" y="49800"/>
                      <a:pt x="44816" y="64163"/>
                      <a:pt x="28871" y="64163"/>
                    </a:cubicBezTo>
                    <a:cubicBezTo>
                      <a:pt x="12926" y="64163"/>
                      <a:pt x="0" y="49800"/>
                      <a:pt x="0" y="32081"/>
                    </a:cubicBezTo>
                    <a:cubicBezTo>
                      <a:pt x="0" y="14363"/>
                      <a:pt x="12926" y="0"/>
                      <a:pt x="28871" y="0"/>
                    </a:cubicBezTo>
                    <a:cubicBezTo>
                      <a:pt x="44816" y="0"/>
                      <a:pt x="57741" y="14363"/>
                      <a:pt x="57741" y="32081"/>
                    </a:cubicBezTo>
                    <a:close/>
                  </a:path>
                </a:pathLst>
              </a:custGeom>
              <a:solidFill>
                <a:srgbClr val="292C36"/>
              </a:solidFill>
              <a:ln w="0" cap="flat">
                <a:noFill/>
                <a:prstDash val="solid"/>
                <a:miter/>
              </a:ln>
            </p:spPr>
            <p:txBody>
              <a:bodyPr rtlCol="0" anchor="ctr"/>
              <a:lstStyle/>
              <a:p>
                <a:endParaRPr lang="zh-CN" altLang="en-US"/>
              </a:p>
            </p:txBody>
          </p:sp>
          <p:sp>
            <p:nvSpPr>
              <p:cNvPr id="865" name="任意多边形: 形状 864">
                <a:extLst>
                  <a:ext uri="{FF2B5EF4-FFF2-40B4-BE49-F238E27FC236}">
                    <a16:creationId xmlns:a16="http://schemas.microsoft.com/office/drawing/2014/main" id="{1E0AAD57-2589-5AAF-6F30-0B11B580C956}"/>
                  </a:ext>
                </a:extLst>
              </p:cNvPr>
              <p:cNvSpPr/>
              <p:nvPr/>
            </p:nvSpPr>
            <p:spPr>
              <a:xfrm>
                <a:off x="7565279" y="4846999"/>
                <a:ext cx="47793" cy="53109"/>
              </a:xfrm>
              <a:custGeom>
                <a:avLst/>
                <a:gdLst>
                  <a:gd name="connsiteX0" fmla="*/ 47793 w 47793"/>
                  <a:gd name="connsiteY0" fmla="*/ 26555 h 53109"/>
                  <a:gd name="connsiteX1" fmla="*/ 23897 w 47793"/>
                  <a:gd name="connsiteY1" fmla="*/ 53109 h 53109"/>
                  <a:gd name="connsiteX2" fmla="*/ 0 w 47793"/>
                  <a:gd name="connsiteY2" fmla="*/ 26555 h 53109"/>
                  <a:gd name="connsiteX3" fmla="*/ 23897 w 47793"/>
                  <a:gd name="connsiteY3" fmla="*/ 0 h 53109"/>
                  <a:gd name="connsiteX4" fmla="*/ 47793 w 47793"/>
                  <a:gd name="connsiteY4" fmla="*/ 26555 h 53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3" h="53109">
                    <a:moveTo>
                      <a:pt x="47793" y="26555"/>
                    </a:moveTo>
                    <a:cubicBezTo>
                      <a:pt x="47793" y="41221"/>
                      <a:pt x="37094" y="53109"/>
                      <a:pt x="23897" y="53109"/>
                    </a:cubicBezTo>
                    <a:cubicBezTo>
                      <a:pt x="10699" y="53109"/>
                      <a:pt x="0" y="41221"/>
                      <a:pt x="0" y="26555"/>
                    </a:cubicBezTo>
                    <a:cubicBezTo>
                      <a:pt x="0" y="11889"/>
                      <a:pt x="10699" y="0"/>
                      <a:pt x="23897" y="0"/>
                    </a:cubicBezTo>
                    <a:cubicBezTo>
                      <a:pt x="37094" y="0"/>
                      <a:pt x="47793" y="11889"/>
                      <a:pt x="47793" y="26555"/>
                    </a:cubicBezTo>
                    <a:close/>
                  </a:path>
                </a:pathLst>
              </a:custGeom>
              <a:solidFill>
                <a:srgbClr val="1D1F26"/>
              </a:solidFill>
              <a:ln w="0" cap="flat">
                <a:noFill/>
                <a:prstDash val="solid"/>
                <a:miter/>
              </a:ln>
            </p:spPr>
            <p:txBody>
              <a:bodyPr rtlCol="0" anchor="ctr"/>
              <a:lstStyle/>
              <a:p>
                <a:endParaRPr lang="zh-CN" altLang="en-US"/>
              </a:p>
            </p:txBody>
          </p:sp>
          <p:sp>
            <p:nvSpPr>
              <p:cNvPr id="866" name="任意多边形: 形状 865">
                <a:extLst>
                  <a:ext uri="{FF2B5EF4-FFF2-40B4-BE49-F238E27FC236}">
                    <a16:creationId xmlns:a16="http://schemas.microsoft.com/office/drawing/2014/main" id="{727273EF-6345-D37B-FB21-966E12748703}"/>
                  </a:ext>
                </a:extLst>
              </p:cNvPr>
              <p:cNvSpPr/>
              <p:nvPr/>
            </p:nvSpPr>
            <p:spPr>
              <a:xfrm>
                <a:off x="7578859" y="4862105"/>
                <a:ext cx="20633" cy="22896"/>
              </a:xfrm>
              <a:custGeom>
                <a:avLst/>
                <a:gdLst>
                  <a:gd name="connsiteX0" fmla="*/ 0 w 20633"/>
                  <a:gd name="connsiteY0" fmla="*/ 11448 h 22896"/>
                  <a:gd name="connsiteX1" fmla="*/ 10317 w 20633"/>
                  <a:gd name="connsiteY1" fmla="*/ 22897 h 22896"/>
                  <a:gd name="connsiteX2" fmla="*/ 20633 w 20633"/>
                  <a:gd name="connsiteY2" fmla="*/ 11448 h 22896"/>
                  <a:gd name="connsiteX3" fmla="*/ 10317 w 20633"/>
                  <a:gd name="connsiteY3" fmla="*/ 0 h 22896"/>
                  <a:gd name="connsiteX4" fmla="*/ 0 w 20633"/>
                  <a:gd name="connsiteY4" fmla="*/ 11448 h 22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3" h="22896">
                    <a:moveTo>
                      <a:pt x="0" y="11448"/>
                    </a:moveTo>
                    <a:cubicBezTo>
                      <a:pt x="0" y="17765"/>
                      <a:pt x="4606" y="22897"/>
                      <a:pt x="10317" y="22897"/>
                    </a:cubicBezTo>
                    <a:cubicBezTo>
                      <a:pt x="16028" y="22897"/>
                      <a:pt x="20633" y="17765"/>
                      <a:pt x="20633" y="11448"/>
                    </a:cubicBezTo>
                    <a:cubicBezTo>
                      <a:pt x="20633" y="5132"/>
                      <a:pt x="16028" y="0"/>
                      <a:pt x="10317" y="0"/>
                    </a:cubicBezTo>
                    <a:cubicBezTo>
                      <a:pt x="4606" y="0"/>
                      <a:pt x="0" y="5132"/>
                      <a:pt x="0" y="11448"/>
                    </a:cubicBezTo>
                    <a:close/>
                  </a:path>
                </a:pathLst>
              </a:custGeom>
              <a:solidFill>
                <a:srgbClr val="292C36"/>
              </a:solidFill>
              <a:ln w="0" cap="flat">
                <a:noFill/>
                <a:prstDash val="solid"/>
                <a:miter/>
              </a:ln>
            </p:spPr>
            <p:txBody>
              <a:bodyPr rtlCol="0" anchor="ctr"/>
              <a:lstStyle/>
              <a:p>
                <a:endParaRPr lang="zh-CN" altLang="en-US"/>
              </a:p>
            </p:txBody>
          </p:sp>
          <p:sp>
            <p:nvSpPr>
              <p:cNvPr id="867" name="任意多边形: 形状 866">
                <a:extLst>
                  <a:ext uri="{FF2B5EF4-FFF2-40B4-BE49-F238E27FC236}">
                    <a16:creationId xmlns:a16="http://schemas.microsoft.com/office/drawing/2014/main" id="{18DA2EEC-4CC8-71BE-CA58-413AF0DA85AC}"/>
                  </a:ext>
                </a:extLst>
              </p:cNvPr>
              <p:cNvSpPr/>
              <p:nvPr/>
            </p:nvSpPr>
            <p:spPr>
              <a:xfrm>
                <a:off x="7526960" y="4804364"/>
                <a:ext cx="84296" cy="92533"/>
              </a:xfrm>
              <a:custGeom>
                <a:avLst/>
                <a:gdLst>
                  <a:gd name="connsiteX0" fmla="*/ 62215 w 84296"/>
                  <a:gd name="connsiteY0" fmla="*/ 26 h 92533"/>
                  <a:gd name="connsiteX1" fmla="*/ 84296 w 84296"/>
                  <a:gd name="connsiteY1" fmla="*/ 4527 h 92533"/>
                  <a:gd name="connsiteX2" fmla="*/ 83428 w 84296"/>
                  <a:gd name="connsiteY2" fmla="*/ 6711 h 92533"/>
                  <a:gd name="connsiteX3" fmla="*/ 62215 w 84296"/>
                  <a:gd name="connsiteY3" fmla="*/ 2395 h 92533"/>
                  <a:gd name="connsiteX4" fmla="*/ 2132 w 84296"/>
                  <a:gd name="connsiteY4" fmla="*/ 69163 h 92533"/>
                  <a:gd name="connsiteX5" fmla="*/ 5948 w 84296"/>
                  <a:gd name="connsiteY5" fmla="*/ 92534 h 92533"/>
                  <a:gd name="connsiteX6" fmla="*/ 3658 w 84296"/>
                  <a:gd name="connsiteY6" fmla="*/ 92534 h 92533"/>
                  <a:gd name="connsiteX7" fmla="*/ 0 w 84296"/>
                  <a:gd name="connsiteY7" fmla="*/ 69163 h 92533"/>
                  <a:gd name="connsiteX8" fmla="*/ 62242 w 84296"/>
                  <a:gd name="connsiteY8" fmla="*/ 0 h 9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96" h="92533">
                    <a:moveTo>
                      <a:pt x="62215" y="26"/>
                    </a:moveTo>
                    <a:cubicBezTo>
                      <a:pt x="69979" y="26"/>
                      <a:pt x="77427" y="1632"/>
                      <a:pt x="84296" y="4527"/>
                    </a:cubicBezTo>
                    <a:lnTo>
                      <a:pt x="83428" y="6711"/>
                    </a:lnTo>
                    <a:cubicBezTo>
                      <a:pt x="76822" y="3948"/>
                      <a:pt x="69690" y="2395"/>
                      <a:pt x="62215" y="2395"/>
                    </a:cubicBezTo>
                    <a:cubicBezTo>
                      <a:pt x="29081" y="2395"/>
                      <a:pt x="2132" y="32345"/>
                      <a:pt x="2132" y="69163"/>
                    </a:cubicBezTo>
                    <a:cubicBezTo>
                      <a:pt x="2132" y="77375"/>
                      <a:pt x="3474" y="85270"/>
                      <a:pt x="5948" y="92534"/>
                    </a:cubicBezTo>
                    <a:lnTo>
                      <a:pt x="3658" y="92534"/>
                    </a:lnTo>
                    <a:cubicBezTo>
                      <a:pt x="1290" y="85217"/>
                      <a:pt x="0" y="77348"/>
                      <a:pt x="0" y="69163"/>
                    </a:cubicBezTo>
                    <a:cubicBezTo>
                      <a:pt x="0" y="31029"/>
                      <a:pt x="27923" y="0"/>
                      <a:pt x="62242" y="0"/>
                    </a:cubicBezTo>
                    <a:close/>
                  </a:path>
                </a:pathLst>
              </a:custGeom>
              <a:solidFill>
                <a:srgbClr val="FFC04A"/>
              </a:solidFill>
              <a:ln w="0" cap="flat">
                <a:noFill/>
                <a:prstDash val="solid"/>
                <a:miter/>
              </a:ln>
            </p:spPr>
            <p:txBody>
              <a:bodyPr rtlCol="0" anchor="ctr"/>
              <a:lstStyle/>
              <a:p>
                <a:endParaRPr lang="zh-CN" altLang="en-US"/>
              </a:p>
            </p:txBody>
          </p:sp>
        </p:grpSp>
      </p:grpSp>
      <p:sp>
        <p:nvSpPr>
          <p:cNvPr id="876" name="矩形: 圆角 1080">
            <a:extLst>
              <a:ext uri="{FF2B5EF4-FFF2-40B4-BE49-F238E27FC236}">
                <a16:creationId xmlns:a16="http://schemas.microsoft.com/office/drawing/2014/main" id="{8F0F27FA-7D58-D872-810F-7D225DBF5F41}"/>
              </a:ext>
            </a:extLst>
          </p:cNvPr>
          <p:cNvSpPr/>
          <p:nvPr/>
        </p:nvSpPr>
        <p:spPr>
          <a:xfrm>
            <a:off x="1752578" y="4782388"/>
            <a:ext cx="4287314" cy="1457604"/>
          </a:xfrm>
          <a:prstGeom prst="roundRect">
            <a:avLst>
              <a:gd name="adj" fmla="val 3723"/>
            </a:avLst>
          </a:prstGeom>
          <a:gradFill>
            <a:gsLst>
              <a:gs pos="0">
                <a:srgbClr val="0093DB">
                  <a:alpha val="0"/>
                </a:srgbClr>
              </a:gs>
              <a:gs pos="100000">
                <a:srgbClr val="00B0F0">
                  <a:alpha val="10000"/>
                </a:srgbClr>
              </a:gs>
            </a:gsLst>
            <a:lin ang="54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877" name="矩形: 圆角 1080">
            <a:extLst>
              <a:ext uri="{FF2B5EF4-FFF2-40B4-BE49-F238E27FC236}">
                <a16:creationId xmlns:a16="http://schemas.microsoft.com/office/drawing/2014/main" id="{8CC56458-E812-CC8A-B0F3-3C68D6058D8A}"/>
              </a:ext>
            </a:extLst>
          </p:cNvPr>
          <p:cNvSpPr/>
          <p:nvPr/>
        </p:nvSpPr>
        <p:spPr>
          <a:xfrm>
            <a:off x="6849022" y="4782388"/>
            <a:ext cx="4287314" cy="1457604"/>
          </a:xfrm>
          <a:prstGeom prst="roundRect">
            <a:avLst>
              <a:gd name="adj" fmla="val 3723"/>
            </a:avLst>
          </a:prstGeom>
          <a:gradFill>
            <a:gsLst>
              <a:gs pos="0">
                <a:srgbClr val="0093DB">
                  <a:alpha val="0"/>
                </a:srgbClr>
              </a:gs>
              <a:gs pos="100000">
                <a:srgbClr val="00B0F0">
                  <a:alpha val="10000"/>
                </a:srgbClr>
              </a:gs>
            </a:gsLst>
            <a:lin ang="5400000" scaled="0"/>
          </a:gra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grpSp>
        <p:nvGrpSpPr>
          <p:cNvPr id="491" name="组合 490">
            <a:extLst>
              <a:ext uri="{FF2B5EF4-FFF2-40B4-BE49-F238E27FC236}">
                <a16:creationId xmlns:a16="http://schemas.microsoft.com/office/drawing/2014/main" id="{21B944FD-ECE8-E384-93C5-718712437A82}"/>
              </a:ext>
            </a:extLst>
          </p:cNvPr>
          <p:cNvGrpSpPr/>
          <p:nvPr/>
        </p:nvGrpSpPr>
        <p:grpSpPr>
          <a:xfrm flipH="1">
            <a:off x="8682435" y="2476774"/>
            <a:ext cx="2155951" cy="759999"/>
            <a:chOff x="1822049" y="4222750"/>
            <a:chExt cx="2155951" cy="759999"/>
          </a:xfrm>
        </p:grpSpPr>
        <p:sp>
          <p:nvSpPr>
            <p:cNvPr id="492" name="任意多边形: 形状 491">
              <a:extLst>
                <a:ext uri="{FF2B5EF4-FFF2-40B4-BE49-F238E27FC236}">
                  <a16:creationId xmlns:a16="http://schemas.microsoft.com/office/drawing/2014/main" id="{2ECD21F3-777F-9E50-FA04-18AE5CC1ACD8}"/>
                </a:ext>
              </a:extLst>
            </p:cNvPr>
            <p:cNvSpPr/>
            <p:nvPr/>
          </p:nvSpPr>
          <p:spPr>
            <a:xfrm>
              <a:off x="2405292" y="4731044"/>
              <a:ext cx="1517624" cy="132441"/>
            </a:xfrm>
            <a:custGeom>
              <a:avLst/>
              <a:gdLst>
                <a:gd name="connsiteX0" fmla="*/ 0 w 1517624"/>
                <a:gd name="connsiteY0" fmla="*/ 0 h 132441"/>
                <a:gd name="connsiteX1" fmla="*/ 1517625 w 1517624"/>
                <a:gd name="connsiteY1" fmla="*/ 0 h 132441"/>
                <a:gd name="connsiteX2" fmla="*/ 1517625 w 1517624"/>
                <a:gd name="connsiteY2" fmla="*/ 132441 h 132441"/>
                <a:gd name="connsiteX3" fmla="*/ 0 w 1517624"/>
                <a:gd name="connsiteY3" fmla="*/ 132441 h 132441"/>
              </a:gdLst>
              <a:ahLst/>
              <a:cxnLst>
                <a:cxn ang="0">
                  <a:pos x="connsiteX0" y="connsiteY0"/>
                </a:cxn>
                <a:cxn ang="0">
                  <a:pos x="connsiteX1" y="connsiteY1"/>
                </a:cxn>
                <a:cxn ang="0">
                  <a:pos x="connsiteX2" y="connsiteY2"/>
                </a:cxn>
                <a:cxn ang="0">
                  <a:pos x="connsiteX3" y="connsiteY3"/>
                </a:cxn>
              </a:cxnLst>
              <a:rect l="l" t="t" r="r" b="b"/>
              <a:pathLst>
                <a:path w="1517624" h="132441">
                  <a:moveTo>
                    <a:pt x="0" y="0"/>
                  </a:moveTo>
                  <a:lnTo>
                    <a:pt x="1517625" y="0"/>
                  </a:lnTo>
                  <a:lnTo>
                    <a:pt x="1517625" y="132441"/>
                  </a:lnTo>
                  <a:lnTo>
                    <a:pt x="0" y="132441"/>
                  </a:lnTo>
                  <a:close/>
                </a:path>
              </a:pathLst>
            </a:custGeom>
            <a:solidFill>
              <a:srgbClr val="373945"/>
            </a:solidFill>
            <a:ln w="0" cap="flat">
              <a:noFill/>
              <a:prstDash val="solid"/>
              <a:miter/>
            </a:ln>
          </p:spPr>
          <p:txBody>
            <a:bodyPr rtlCol="0" anchor="ctr"/>
            <a:lstStyle/>
            <a:p>
              <a:endParaRPr lang="zh-CN" altLang="en-US"/>
            </a:p>
          </p:txBody>
        </p:sp>
        <p:sp>
          <p:nvSpPr>
            <p:cNvPr id="493" name="任意多边形: 形状 492">
              <a:extLst>
                <a:ext uri="{FF2B5EF4-FFF2-40B4-BE49-F238E27FC236}">
                  <a16:creationId xmlns:a16="http://schemas.microsoft.com/office/drawing/2014/main" id="{F18A5DB6-9E5A-D871-B916-C6CD3AA5EFC9}"/>
                </a:ext>
              </a:extLst>
            </p:cNvPr>
            <p:cNvSpPr/>
            <p:nvPr/>
          </p:nvSpPr>
          <p:spPr>
            <a:xfrm>
              <a:off x="2996396" y="4785057"/>
              <a:ext cx="86254" cy="46722"/>
            </a:xfrm>
            <a:custGeom>
              <a:avLst/>
              <a:gdLst>
                <a:gd name="connsiteX0" fmla="*/ 18261 w 86254"/>
                <a:gd name="connsiteY0" fmla="*/ 33 h 46722"/>
                <a:gd name="connsiteX1" fmla="*/ 67993 w 86254"/>
                <a:gd name="connsiteY1" fmla="*/ 33 h 46722"/>
                <a:gd name="connsiteX2" fmla="*/ 86254 w 86254"/>
                <a:gd name="connsiteY2" fmla="*/ 18294 h 46722"/>
                <a:gd name="connsiteX3" fmla="*/ 86254 w 86254"/>
                <a:gd name="connsiteY3" fmla="*/ 28495 h 46722"/>
                <a:gd name="connsiteX4" fmla="*/ 68027 w 86254"/>
                <a:gd name="connsiteY4" fmla="*/ 46722 h 46722"/>
                <a:gd name="connsiteX5" fmla="*/ 18261 w 86254"/>
                <a:gd name="connsiteY5" fmla="*/ 46722 h 46722"/>
                <a:gd name="connsiteX6" fmla="*/ 0 w 86254"/>
                <a:gd name="connsiteY6" fmla="*/ 28462 h 46722"/>
                <a:gd name="connsiteX7" fmla="*/ 0 w 86254"/>
                <a:gd name="connsiteY7" fmla="*/ 18261 h 46722"/>
                <a:gd name="connsiteX8" fmla="*/ 18261 w 86254"/>
                <a:gd name="connsiteY8" fmla="*/ 0 h 4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54" h="46722">
                  <a:moveTo>
                    <a:pt x="18261" y="33"/>
                  </a:moveTo>
                  <a:lnTo>
                    <a:pt x="67993" y="33"/>
                  </a:lnTo>
                  <a:cubicBezTo>
                    <a:pt x="78060" y="33"/>
                    <a:pt x="86254" y="8227"/>
                    <a:pt x="86254" y="18294"/>
                  </a:cubicBezTo>
                  <a:lnTo>
                    <a:pt x="86254" y="28495"/>
                  </a:lnTo>
                  <a:cubicBezTo>
                    <a:pt x="86254" y="38562"/>
                    <a:pt x="78094" y="46722"/>
                    <a:pt x="68027" y="46722"/>
                  </a:cubicBezTo>
                  <a:lnTo>
                    <a:pt x="18261" y="46722"/>
                  </a:lnTo>
                  <a:cubicBezTo>
                    <a:pt x="8194" y="46722"/>
                    <a:pt x="0" y="38528"/>
                    <a:pt x="0" y="28462"/>
                  </a:cubicBezTo>
                  <a:lnTo>
                    <a:pt x="0" y="18261"/>
                  </a:lnTo>
                  <a:cubicBezTo>
                    <a:pt x="0" y="8194"/>
                    <a:pt x="8194" y="0"/>
                    <a:pt x="18261" y="0"/>
                  </a:cubicBezTo>
                  <a:close/>
                </a:path>
              </a:pathLst>
            </a:custGeom>
            <a:solidFill>
              <a:srgbClr val="3A525E"/>
            </a:solidFill>
            <a:ln w="0" cap="flat">
              <a:noFill/>
              <a:prstDash val="solid"/>
              <a:miter/>
            </a:ln>
          </p:spPr>
          <p:txBody>
            <a:bodyPr rtlCol="0" anchor="ctr"/>
            <a:lstStyle/>
            <a:p>
              <a:endParaRPr lang="zh-CN" altLang="en-US"/>
            </a:p>
          </p:txBody>
        </p:sp>
        <p:sp>
          <p:nvSpPr>
            <p:cNvPr id="494" name="任意多边形: 形状 493">
              <a:extLst>
                <a:ext uri="{FF2B5EF4-FFF2-40B4-BE49-F238E27FC236}">
                  <a16:creationId xmlns:a16="http://schemas.microsoft.com/office/drawing/2014/main" id="{F0292F27-0D7A-EE2F-13DB-DDAD29EB87C5}"/>
                </a:ext>
              </a:extLst>
            </p:cNvPr>
            <p:cNvSpPr/>
            <p:nvPr/>
          </p:nvSpPr>
          <p:spPr>
            <a:xfrm>
              <a:off x="3035928" y="4808435"/>
              <a:ext cx="7223" cy="87357"/>
            </a:xfrm>
            <a:custGeom>
              <a:avLst/>
              <a:gdLst>
                <a:gd name="connsiteX0" fmla="*/ 7224 w 7223"/>
                <a:gd name="connsiteY0" fmla="*/ 83779 h 87357"/>
                <a:gd name="connsiteX1" fmla="*/ 3612 w 7223"/>
                <a:gd name="connsiteY1" fmla="*/ 87358 h 87357"/>
                <a:gd name="connsiteX2" fmla="*/ 3612 w 7223"/>
                <a:gd name="connsiteY2" fmla="*/ 87358 h 87357"/>
                <a:gd name="connsiteX3" fmla="*/ 0 w 7223"/>
                <a:gd name="connsiteY3" fmla="*/ 83779 h 87357"/>
                <a:gd name="connsiteX4" fmla="*/ 0 w 7223"/>
                <a:gd name="connsiteY4" fmla="*/ 3612 h 87357"/>
                <a:gd name="connsiteX5" fmla="*/ 3612 w 7223"/>
                <a:gd name="connsiteY5" fmla="*/ 0 h 87357"/>
                <a:gd name="connsiteX6" fmla="*/ 3612 w 7223"/>
                <a:gd name="connsiteY6" fmla="*/ 0 h 87357"/>
                <a:gd name="connsiteX7" fmla="*/ 7224 w 7223"/>
                <a:gd name="connsiteY7" fmla="*/ 3612 h 87357"/>
                <a:gd name="connsiteX8" fmla="*/ 7224 w 7223"/>
                <a:gd name="connsiteY8" fmla="*/ 83779 h 8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3" h="87357">
                  <a:moveTo>
                    <a:pt x="7224" y="83779"/>
                  </a:moveTo>
                  <a:cubicBezTo>
                    <a:pt x="7224" y="85786"/>
                    <a:pt x="5619" y="87358"/>
                    <a:pt x="3612" y="87358"/>
                  </a:cubicBezTo>
                  <a:lnTo>
                    <a:pt x="3612" y="87358"/>
                  </a:lnTo>
                  <a:cubicBezTo>
                    <a:pt x="1639" y="87358"/>
                    <a:pt x="0" y="85752"/>
                    <a:pt x="0" y="83779"/>
                  </a:cubicBezTo>
                  <a:lnTo>
                    <a:pt x="0" y="3612"/>
                  </a:lnTo>
                  <a:cubicBezTo>
                    <a:pt x="0" y="1639"/>
                    <a:pt x="1639" y="0"/>
                    <a:pt x="3612" y="0"/>
                  </a:cubicBezTo>
                  <a:lnTo>
                    <a:pt x="3612" y="0"/>
                  </a:lnTo>
                  <a:cubicBezTo>
                    <a:pt x="5619" y="0"/>
                    <a:pt x="7224" y="1605"/>
                    <a:pt x="7224" y="3612"/>
                  </a:cubicBezTo>
                  <a:lnTo>
                    <a:pt x="7224" y="83779"/>
                  </a:lnTo>
                  <a:close/>
                </a:path>
              </a:pathLst>
            </a:custGeom>
            <a:solidFill>
              <a:srgbClr val="3A525E"/>
            </a:solidFill>
            <a:ln w="0" cap="flat">
              <a:noFill/>
              <a:prstDash val="solid"/>
              <a:miter/>
            </a:ln>
          </p:spPr>
          <p:txBody>
            <a:bodyPr rtlCol="0" anchor="ctr"/>
            <a:lstStyle/>
            <a:p>
              <a:endParaRPr lang="zh-CN" altLang="en-US"/>
            </a:p>
          </p:txBody>
        </p:sp>
        <p:sp>
          <p:nvSpPr>
            <p:cNvPr id="495" name="任意多边形: 形状 494">
              <a:extLst>
                <a:ext uri="{FF2B5EF4-FFF2-40B4-BE49-F238E27FC236}">
                  <a16:creationId xmlns:a16="http://schemas.microsoft.com/office/drawing/2014/main" id="{A8D458BE-6881-10E3-0FB0-C3B4230C6BE5}"/>
                </a:ext>
              </a:extLst>
            </p:cNvPr>
            <p:cNvSpPr/>
            <p:nvPr/>
          </p:nvSpPr>
          <p:spPr>
            <a:xfrm>
              <a:off x="3024389" y="4889171"/>
              <a:ext cx="30300" cy="13210"/>
            </a:xfrm>
            <a:custGeom>
              <a:avLst/>
              <a:gdLst>
                <a:gd name="connsiteX0" fmla="*/ 0 w 30300"/>
                <a:gd name="connsiteY0" fmla="*/ 0 h 13210"/>
                <a:gd name="connsiteX1" fmla="*/ 30301 w 30300"/>
                <a:gd name="connsiteY1" fmla="*/ 0 h 13210"/>
                <a:gd name="connsiteX2" fmla="*/ 30301 w 30300"/>
                <a:gd name="connsiteY2" fmla="*/ 13211 h 13210"/>
                <a:gd name="connsiteX3" fmla="*/ 0 w 30300"/>
                <a:gd name="connsiteY3" fmla="*/ 13211 h 13210"/>
              </a:gdLst>
              <a:ahLst/>
              <a:cxnLst>
                <a:cxn ang="0">
                  <a:pos x="connsiteX0" y="connsiteY0"/>
                </a:cxn>
                <a:cxn ang="0">
                  <a:pos x="connsiteX1" y="connsiteY1"/>
                </a:cxn>
                <a:cxn ang="0">
                  <a:pos x="connsiteX2" y="connsiteY2"/>
                </a:cxn>
                <a:cxn ang="0">
                  <a:pos x="connsiteX3" y="connsiteY3"/>
                </a:cxn>
              </a:cxnLst>
              <a:rect l="l" t="t" r="r" b="b"/>
              <a:pathLst>
                <a:path w="30300" h="13210">
                  <a:moveTo>
                    <a:pt x="0" y="0"/>
                  </a:moveTo>
                  <a:lnTo>
                    <a:pt x="30301" y="0"/>
                  </a:lnTo>
                  <a:lnTo>
                    <a:pt x="30301" y="13211"/>
                  </a:lnTo>
                  <a:lnTo>
                    <a:pt x="0" y="13211"/>
                  </a:lnTo>
                  <a:close/>
                </a:path>
              </a:pathLst>
            </a:custGeom>
            <a:solidFill>
              <a:srgbClr val="3A525E"/>
            </a:solidFill>
            <a:ln w="0" cap="flat">
              <a:noFill/>
              <a:prstDash val="solid"/>
              <a:miter/>
            </a:ln>
          </p:spPr>
          <p:txBody>
            <a:bodyPr rtlCol="0" anchor="ctr"/>
            <a:lstStyle/>
            <a:p>
              <a:endParaRPr lang="zh-CN" altLang="en-US"/>
            </a:p>
          </p:txBody>
        </p:sp>
        <p:sp>
          <p:nvSpPr>
            <p:cNvPr id="496" name="任意多边形: 形状 495">
              <a:extLst>
                <a:ext uri="{FF2B5EF4-FFF2-40B4-BE49-F238E27FC236}">
                  <a16:creationId xmlns:a16="http://schemas.microsoft.com/office/drawing/2014/main" id="{9AD7E996-DBF7-27DE-DDC4-EDC2A4D38936}"/>
                </a:ext>
              </a:extLst>
            </p:cNvPr>
            <p:cNvSpPr/>
            <p:nvPr/>
          </p:nvSpPr>
          <p:spPr>
            <a:xfrm>
              <a:off x="2996396" y="4785090"/>
              <a:ext cx="86254" cy="26889"/>
            </a:xfrm>
            <a:custGeom>
              <a:avLst/>
              <a:gdLst>
                <a:gd name="connsiteX0" fmla="*/ 67993 w 86254"/>
                <a:gd name="connsiteY0" fmla="*/ 0 h 26889"/>
                <a:gd name="connsiteX1" fmla="*/ 18261 w 86254"/>
                <a:gd name="connsiteY1" fmla="*/ 0 h 26889"/>
                <a:gd name="connsiteX2" fmla="*/ 0 w 86254"/>
                <a:gd name="connsiteY2" fmla="*/ 18227 h 26889"/>
                <a:gd name="connsiteX3" fmla="*/ 0 w 86254"/>
                <a:gd name="connsiteY3" fmla="*/ 26890 h 26889"/>
                <a:gd name="connsiteX4" fmla="*/ 86254 w 86254"/>
                <a:gd name="connsiteY4" fmla="*/ 26890 h 26889"/>
                <a:gd name="connsiteX5" fmla="*/ 86254 w 86254"/>
                <a:gd name="connsiteY5" fmla="*/ 18227 h 26889"/>
                <a:gd name="connsiteX6" fmla="*/ 67993 w 86254"/>
                <a:gd name="connsiteY6" fmla="*/ 0 h 2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54" h="26889">
                  <a:moveTo>
                    <a:pt x="67993" y="0"/>
                  </a:moveTo>
                  <a:lnTo>
                    <a:pt x="18261" y="0"/>
                  </a:lnTo>
                  <a:cubicBezTo>
                    <a:pt x="8194" y="0"/>
                    <a:pt x="0" y="8161"/>
                    <a:pt x="0" y="18227"/>
                  </a:cubicBezTo>
                  <a:lnTo>
                    <a:pt x="0" y="26890"/>
                  </a:lnTo>
                  <a:lnTo>
                    <a:pt x="86254" y="26890"/>
                  </a:lnTo>
                  <a:lnTo>
                    <a:pt x="86254" y="18227"/>
                  </a:lnTo>
                  <a:cubicBezTo>
                    <a:pt x="86254" y="8127"/>
                    <a:pt x="78094" y="0"/>
                    <a:pt x="67993"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497" name="任意多边形: 形状 496">
              <a:extLst>
                <a:ext uri="{FF2B5EF4-FFF2-40B4-BE49-F238E27FC236}">
                  <a16:creationId xmlns:a16="http://schemas.microsoft.com/office/drawing/2014/main" id="{77E79BF8-853C-997C-147D-A90A99E446B8}"/>
                </a:ext>
              </a:extLst>
            </p:cNvPr>
            <p:cNvSpPr/>
            <p:nvPr/>
          </p:nvSpPr>
          <p:spPr>
            <a:xfrm>
              <a:off x="2302048" y="4222750"/>
              <a:ext cx="1670969" cy="562742"/>
            </a:xfrm>
            <a:custGeom>
              <a:avLst/>
              <a:gdLst>
                <a:gd name="connsiteX0" fmla="*/ 1670970 w 1670969"/>
                <a:gd name="connsiteY0" fmla="*/ 543010 h 562742"/>
                <a:gd name="connsiteX1" fmla="*/ 1651270 w 1670969"/>
                <a:gd name="connsiteY1" fmla="*/ 562742 h 562742"/>
                <a:gd name="connsiteX2" fmla="*/ 19699 w 1670969"/>
                <a:gd name="connsiteY2" fmla="*/ 562742 h 562742"/>
                <a:gd name="connsiteX3" fmla="*/ 0 w 1670969"/>
                <a:gd name="connsiteY3" fmla="*/ 543010 h 562742"/>
                <a:gd name="connsiteX4" fmla="*/ 0 w 1670969"/>
                <a:gd name="connsiteY4" fmla="*/ 19699 h 562742"/>
                <a:gd name="connsiteX5" fmla="*/ 19699 w 1670969"/>
                <a:gd name="connsiteY5" fmla="*/ 0 h 562742"/>
                <a:gd name="connsiteX6" fmla="*/ 1651237 w 1670969"/>
                <a:gd name="connsiteY6" fmla="*/ 0 h 562742"/>
                <a:gd name="connsiteX7" fmla="*/ 1670936 w 1670969"/>
                <a:gd name="connsiteY7" fmla="*/ 19699 h 562742"/>
                <a:gd name="connsiteX8" fmla="*/ 1670936 w 1670969"/>
                <a:gd name="connsiteY8" fmla="*/ 543010 h 5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969" h="562742">
                  <a:moveTo>
                    <a:pt x="1670970" y="543010"/>
                  </a:moveTo>
                  <a:cubicBezTo>
                    <a:pt x="1670970" y="553913"/>
                    <a:pt x="1662140" y="562742"/>
                    <a:pt x="1651270" y="562742"/>
                  </a:cubicBezTo>
                  <a:lnTo>
                    <a:pt x="19699" y="562742"/>
                  </a:lnTo>
                  <a:cubicBezTo>
                    <a:pt x="8829" y="562742"/>
                    <a:pt x="0" y="553913"/>
                    <a:pt x="0" y="543010"/>
                  </a:cubicBezTo>
                  <a:lnTo>
                    <a:pt x="0" y="19699"/>
                  </a:lnTo>
                  <a:cubicBezTo>
                    <a:pt x="0" y="8796"/>
                    <a:pt x="8829" y="0"/>
                    <a:pt x="19699" y="0"/>
                  </a:cubicBezTo>
                  <a:lnTo>
                    <a:pt x="1651237" y="0"/>
                  </a:lnTo>
                  <a:cubicBezTo>
                    <a:pt x="1662140" y="0"/>
                    <a:pt x="1670936" y="8796"/>
                    <a:pt x="1670936" y="19699"/>
                  </a:cubicBezTo>
                  <a:lnTo>
                    <a:pt x="1670936" y="543010"/>
                  </a:lnTo>
                  <a:close/>
                </a:path>
              </a:pathLst>
            </a:custGeom>
            <a:solidFill>
              <a:srgbClr val="E3E7EA"/>
            </a:solidFill>
            <a:ln w="0" cap="flat">
              <a:noFill/>
              <a:prstDash val="solid"/>
              <a:miter/>
            </a:ln>
          </p:spPr>
          <p:txBody>
            <a:bodyPr rtlCol="0" anchor="ctr"/>
            <a:lstStyle/>
            <a:p>
              <a:endParaRPr lang="zh-CN" altLang="en-US"/>
            </a:p>
          </p:txBody>
        </p:sp>
        <p:sp>
          <p:nvSpPr>
            <p:cNvPr id="498" name="任意多边形: 形状 497">
              <a:extLst>
                <a:ext uri="{FF2B5EF4-FFF2-40B4-BE49-F238E27FC236}">
                  <a16:creationId xmlns:a16="http://schemas.microsoft.com/office/drawing/2014/main" id="{ACEA5C83-2FD3-9882-ABD9-394C47605699}"/>
                </a:ext>
              </a:extLst>
            </p:cNvPr>
            <p:cNvSpPr/>
            <p:nvPr/>
          </p:nvSpPr>
          <p:spPr>
            <a:xfrm>
              <a:off x="2339841"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499" name="任意多边形: 形状 498">
              <a:extLst>
                <a:ext uri="{FF2B5EF4-FFF2-40B4-BE49-F238E27FC236}">
                  <a16:creationId xmlns:a16="http://schemas.microsoft.com/office/drawing/2014/main" id="{80666DBB-0127-755A-7433-717D0A4EE230}"/>
                </a:ext>
              </a:extLst>
            </p:cNvPr>
            <p:cNvSpPr/>
            <p:nvPr/>
          </p:nvSpPr>
          <p:spPr>
            <a:xfrm>
              <a:off x="2392182"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0" name="任意多边形: 形状 499">
              <a:extLst>
                <a:ext uri="{FF2B5EF4-FFF2-40B4-BE49-F238E27FC236}">
                  <a16:creationId xmlns:a16="http://schemas.microsoft.com/office/drawing/2014/main" id="{BC184754-9D11-BBDF-AECE-E1C7EE53FE98}"/>
                </a:ext>
              </a:extLst>
            </p:cNvPr>
            <p:cNvSpPr/>
            <p:nvPr/>
          </p:nvSpPr>
          <p:spPr>
            <a:xfrm>
              <a:off x="2444490"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1" name="任意多边形: 形状 500">
              <a:extLst>
                <a:ext uri="{FF2B5EF4-FFF2-40B4-BE49-F238E27FC236}">
                  <a16:creationId xmlns:a16="http://schemas.microsoft.com/office/drawing/2014/main" id="{6BCEC54B-674E-C332-9FFF-9F39C40CCFFC}"/>
                </a:ext>
              </a:extLst>
            </p:cNvPr>
            <p:cNvSpPr/>
            <p:nvPr/>
          </p:nvSpPr>
          <p:spPr>
            <a:xfrm>
              <a:off x="2496831"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2" name="任意多边形: 形状 501">
              <a:extLst>
                <a:ext uri="{FF2B5EF4-FFF2-40B4-BE49-F238E27FC236}">
                  <a16:creationId xmlns:a16="http://schemas.microsoft.com/office/drawing/2014/main" id="{44353DE9-AB74-ECD2-4FC2-2A19D44D5E7D}"/>
                </a:ext>
              </a:extLst>
            </p:cNvPr>
            <p:cNvSpPr/>
            <p:nvPr/>
          </p:nvSpPr>
          <p:spPr>
            <a:xfrm>
              <a:off x="2549172"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3" name="任意多边形: 形状 502">
              <a:extLst>
                <a:ext uri="{FF2B5EF4-FFF2-40B4-BE49-F238E27FC236}">
                  <a16:creationId xmlns:a16="http://schemas.microsoft.com/office/drawing/2014/main" id="{077DA83F-2D62-2D94-9357-9CCCE4C145EB}"/>
                </a:ext>
              </a:extLst>
            </p:cNvPr>
            <p:cNvSpPr/>
            <p:nvPr/>
          </p:nvSpPr>
          <p:spPr>
            <a:xfrm>
              <a:off x="2601513"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4" name="任意多边形: 形状 503">
              <a:extLst>
                <a:ext uri="{FF2B5EF4-FFF2-40B4-BE49-F238E27FC236}">
                  <a16:creationId xmlns:a16="http://schemas.microsoft.com/office/drawing/2014/main" id="{9D34BC06-36BE-B40F-DF21-391077A1512F}"/>
                </a:ext>
              </a:extLst>
            </p:cNvPr>
            <p:cNvSpPr/>
            <p:nvPr/>
          </p:nvSpPr>
          <p:spPr>
            <a:xfrm>
              <a:off x="2653821"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5" name="任意多边形: 形状 504">
              <a:extLst>
                <a:ext uri="{FF2B5EF4-FFF2-40B4-BE49-F238E27FC236}">
                  <a16:creationId xmlns:a16="http://schemas.microsoft.com/office/drawing/2014/main" id="{B78C1EE8-5058-E756-1F8D-2C47F1E733C6}"/>
                </a:ext>
              </a:extLst>
            </p:cNvPr>
            <p:cNvSpPr/>
            <p:nvPr/>
          </p:nvSpPr>
          <p:spPr>
            <a:xfrm>
              <a:off x="2706162"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6" name="任意多边形: 形状 505">
              <a:extLst>
                <a:ext uri="{FF2B5EF4-FFF2-40B4-BE49-F238E27FC236}">
                  <a16:creationId xmlns:a16="http://schemas.microsoft.com/office/drawing/2014/main" id="{0E5FC132-0C64-370F-E5DE-B024969367B0}"/>
                </a:ext>
              </a:extLst>
            </p:cNvPr>
            <p:cNvSpPr/>
            <p:nvPr/>
          </p:nvSpPr>
          <p:spPr>
            <a:xfrm>
              <a:off x="2758503"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7" name="任意多边形: 形状 506">
              <a:extLst>
                <a:ext uri="{FF2B5EF4-FFF2-40B4-BE49-F238E27FC236}">
                  <a16:creationId xmlns:a16="http://schemas.microsoft.com/office/drawing/2014/main" id="{1FC3E058-D62F-C440-F0AB-EB8B52ABE75F}"/>
                </a:ext>
              </a:extLst>
            </p:cNvPr>
            <p:cNvSpPr/>
            <p:nvPr/>
          </p:nvSpPr>
          <p:spPr>
            <a:xfrm>
              <a:off x="2810811" y="4249204"/>
              <a:ext cx="13143" cy="509799"/>
            </a:xfrm>
            <a:custGeom>
              <a:avLst/>
              <a:gdLst>
                <a:gd name="connsiteX0" fmla="*/ 13144 w 13143"/>
                <a:gd name="connsiteY0" fmla="*/ 503244 h 509799"/>
                <a:gd name="connsiteX1" fmla="*/ 6555 w 13143"/>
                <a:gd name="connsiteY1" fmla="*/ 509799 h 509799"/>
                <a:gd name="connsiteX2" fmla="*/ 6555 w 13143"/>
                <a:gd name="connsiteY2" fmla="*/ 509799 h 509799"/>
                <a:gd name="connsiteX3" fmla="*/ 0 w 13143"/>
                <a:gd name="connsiteY3" fmla="*/ 503244 h 509799"/>
                <a:gd name="connsiteX4" fmla="*/ 0 w 13143"/>
                <a:gd name="connsiteY4" fmla="*/ 6555 h 509799"/>
                <a:gd name="connsiteX5" fmla="*/ 6555 w 13143"/>
                <a:gd name="connsiteY5" fmla="*/ 0 h 509799"/>
                <a:gd name="connsiteX6" fmla="*/ 6555 w 13143"/>
                <a:gd name="connsiteY6" fmla="*/ 0 h 509799"/>
                <a:gd name="connsiteX7" fmla="*/ 13144 w 13143"/>
                <a:gd name="connsiteY7" fmla="*/ 6555 h 509799"/>
                <a:gd name="connsiteX8" fmla="*/ 13144 w 13143"/>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 h="509799">
                  <a:moveTo>
                    <a:pt x="13144" y="503244"/>
                  </a:moveTo>
                  <a:cubicBezTo>
                    <a:pt x="13144"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201" y="0"/>
                    <a:pt x="13144" y="2943"/>
                    <a:pt x="13144" y="6555"/>
                  </a:cubicBezTo>
                  <a:lnTo>
                    <a:pt x="13144" y="503244"/>
                  </a:lnTo>
                  <a:close/>
                </a:path>
              </a:pathLst>
            </a:custGeom>
            <a:solidFill>
              <a:srgbClr val="CBD0D4"/>
            </a:solidFill>
            <a:ln w="0" cap="flat">
              <a:noFill/>
              <a:prstDash val="solid"/>
              <a:miter/>
            </a:ln>
          </p:spPr>
          <p:txBody>
            <a:bodyPr rtlCol="0" anchor="ctr"/>
            <a:lstStyle/>
            <a:p>
              <a:endParaRPr lang="zh-CN" altLang="en-US"/>
            </a:p>
          </p:txBody>
        </p:sp>
        <p:sp>
          <p:nvSpPr>
            <p:cNvPr id="508" name="任意多边形: 形状 507">
              <a:extLst>
                <a:ext uri="{FF2B5EF4-FFF2-40B4-BE49-F238E27FC236}">
                  <a16:creationId xmlns:a16="http://schemas.microsoft.com/office/drawing/2014/main" id="{AD877BA3-CAA0-95F7-A93B-532664C10AE2}"/>
                </a:ext>
              </a:extLst>
            </p:cNvPr>
            <p:cNvSpPr/>
            <p:nvPr/>
          </p:nvSpPr>
          <p:spPr>
            <a:xfrm>
              <a:off x="2863152"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09" name="任意多边形: 形状 508">
              <a:extLst>
                <a:ext uri="{FF2B5EF4-FFF2-40B4-BE49-F238E27FC236}">
                  <a16:creationId xmlns:a16="http://schemas.microsoft.com/office/drawing/2014/main" id="{E680F824-8293-5B66-8460-7A387E9485F7}"/>
                </a:ext>
              </a:extLst>
            </p:cNvPr>
            <p:cNvSpPr/>
            <p:nvPr/>
          </p:nvSpPr>
          <p:spPr>
            <a:xfrm>
              <a:off x="2915460"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10" name="任意多边形: 形状 509">
              <a:extLst>
                <a:ext uri="{FF2B5EF4-FFF2-40B4-BE49-F238E27FC236}">
                  <a16:creationId xmlns:a16="http://schemas.microsoft.com/office/drawing/2014/main" id="{A7130CE2-5978-18A4-8812-0E914972C4BC}"/>
                </a:ext>
              </a:extLst>
            </p:cNvPr>
            <p:cNvSpPr/>
            <p:nvPr/>
          </p:nvSpPr>
          <p:spPr>
            <a:xfrm>
              <a:off x="2967834"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201"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11" name="任意多边形: 形状 510">
              <a:extLst>
                <a:ext uri="{FF2B5EF4-FFF2-40B4-BE49-F238E27FC236}">
                  <a16:creationId xmlns:a16="http://schemas.microsoft.com/office/drawing/2014/main" id="{9B0229C0-759C-E650-6ACE-7F277E2F0F8F}"/>
                </a:ext>
              </a:extLst>
            </p:cNvPr>
            <p:cNvSpPr/>
            <p:nvPr/>
          </p:nvSpPr>
          <p:spPr>
            <a:xfrm>
              <a:off x="3020142" y="4249204"/>
              <a:ext cx="13110" cy="509799"/>
            </a:xfrm>
            <a:custGeom>
              <a:avLst/>
              <a:gdLst>
                <a:gd name="connsiteX0" fmla="*/ 13110 w 13110"/>
                <a:gd name="connsiteY0" fmla="*/ 503244 h 509799"/>
                <a:gd name="connsiteX1" fmla="*/ 6589 w 13110"/>
                <a:gd name="connsiteY1" fmla="*/ 509799 h 509799"/>
                <a:gd name="connsiteX2" fmla="*/ 6589 w 13110"/>
                <a:gd name="connsiteY2" fmla="*/ 509799 h 509799"/>
                <a:gd name="connsiteX3" fmla="*/ 0 w 13110"/>
                <a:gd name="connsiteY3" fmla="*/ 503244 h 509799"/>
                <a:gd name="connsiteX4" fmla="*/ 0 w 13110"/>
                <a:gd name="connsiteY4" fmla="*/ 6555 h 509799"/>
                <a:gd name="connsiteX5" fmla="*/ 6589 w 13110"/>
                <a:gd name="connsiteY5" fmla="*/ 0 h 509799"/>
                <a:gd name="connsiteX6" fmla="*/ 6589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89" y="509799"/>
                  </a:cubicBezTo>
                  <a:lnTo>
                    <a:pt x="6589" y="509799"/>
                  </a:lnTo>
                  <a:cubicBezTo>
                    <a:pt x="2943" y="509799"/>
                    <a:pt x="0" y="506856"/>
                    <a:pt x="0" y="503244"/>
                  </a:cubicBezTo>
                  <a:lnTo>
                    <a:pt x="0" y="6555"/>
                  </a:lnTo>
                  <a:cubicBezTo>
                    <a:pt x="0" y="2943"/>
                    <a:pt x="2943" y="0"/>
                    <a:pt x="6589" y="0"/>
                  </a:cubicBezTo>
                  <a:lnTo>
                    <a:pt x="6589" y="0"/>
                  </a:lnTo>
                  <a:cubicBezTo>
                    <a:pt x="10201"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12" name="任意多边形: 形状 511">
              <a:extLst>
                <a:ext uri="{FF2B5EF4-FFF2-40B4-BE49-F238E27FC236}">
                  <a16:creationId xmlns:a16="http://schemas.microsoft.com/office/drawing/2014/main" id="{B86CC82A-BC52-62AC-1E6F-1BA093C34F7B}"/>
                </a:ext>
              </a:extLst>
            </p:cNvPr>
            <p:cNvSpPr/>
            <p:nvPr/>
          </p:nvSpPr>
          <p:spPr>
            <a:xfrm>
              <a:off x="3072516"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13" name="任意多边形: 形状 512">
              <a:extLst>
                <a:ext uri="{FF2B5EF4-FFF2-40B4-BE49-F238E27FC236}">
                  <a16:creationId xmlns:a16="http://schemas.microsoft.com/office/drawing/2014/main" id="{2EE58C0F-48C9-7297-B379-85381A09E1E1}"/>
                </a:ext>
              </a:extLst>
            </p:cNvPr>
            <p:cNvSpPr/>
            <p:nvPr/>
          </p:nvSpPr>
          <p:spPr>
            <a:xfrm>
              <a:off x="3124824"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14" name="任意多边形: 形状 513">
              <a:extLst>
                <a:ext uri="{FF2B5EF4-FFF2-40B4-BE49-F238E27FC236}">
                  <a16:creationId xmlns:a16="http://schemas.microsoft.com/office/drawing/2014/main" id="{29577382-5D2F-8628-2A08-005E86F48A4E}"/>
                </a:ext>
              </a:extLst>
            </p:cNvPr>
            <p:cNvSpPr/>
            <p:nvPr/>
          </p:nvSpPr>
          <p:spPr>
            <a:xfrm>
              <a:off x="3177165" y="4249204"/>
              <a:ext cx="13076" cy="509799"/>
            </a:xfrm>
            <a:custGeom>
              <a:avLst/>
              <a:gdLst>
                <a:gd name="connsiteX0" fmla="*/ 13077 w 13076"/>
                <a:gd name="connsiteY0" fmla="*/ 503244 h 509799"/>
                <a:gd name="connsiteX1" fmla="*/ 6555 w 13076"/>
                <a:gd name="connsiteY1" fmla="*/ 509799 h 509799"/>
                <a:gd name="connsiteX2" fmla="*/ 6555 w 13076"/>
                <a:gd name="connsiteY2" fmla="*/ 509799 h 509799"/>
                <a:gd name="connsiteX3" fmla="*/ 0 w 13076"/>
                <a:gd name="connsiteY3" fmla="*/ 503244 h 509799"/>
                <a:gd name="connsiteX4" fmla="*/ 0 w 13076"/>
                <a:gd name="connsiteY4" fmla="*/ 6555 h 509799"/>
                <a:gd name="connsiteX5" fmla="*/ 6555 w 13076"/>
                <a:gd name="connsiteY5" fmla="*/ 0 h 509799"/>
                <a:gd name="connsiteX6" fmla="*/ 6555 w 13076"/>
                <a:gd name="connsiteY6" fmla="*/ 0 h 509799"/>
                <a:gd name="connsiteX7" fmla="*/ 13077 w 13076"/>
                <a:gd name="connsiteY7" fmla="*/ 6555 h 509799"/>
                <a:gd name="connsiteX8" fmla="*/ 13077 w 13076"/>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76" h="509799">
                  <a:moveTo>
                    <a:pt x="13077" y="503244"/>
                  </a:moveTo>
                  <a:cubicBezTo>
                    <a:pt x="13077" y="506856"/>
                    <a:pt x="10134"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077" y="2943"/>
                    <a:pt x="13077" y="6555"/>
                  </a:cubicBezTo>
                  <a:lnTo>
                    <a:pt x="13077" y="503244"/>
                  </a:lnTo>
                  <a:close/>
                </a:path>
              </a:pathLst>
            </a:custGeom>
            <a:solidFill>
              <a:srgbClr val="CBD0D4"/>
            </a:solidFill>
            <a:ln w="0" cap="flat">
              <a:noFill/>
              <a:prstDash val="solid"/>
              <a:miter/>
            </a:ln>
          </p:spPr>
          <p:txBody>
            <a:bodyPr rtlCol="0" anchor="ctr"/>
            <a:lstStyle/>
            <a:p>
              <a:endParaRPr lang="zh-CN" altLang="en-US"/>
            </a:p>
          </p:txBody>
        </p:sp>
        <p:sp>
          <p:nvSpPr>
            <p:cNvPr id="515" name="任意多边形: 形状 514">
              <a:extLst>
                <a:ext uri="{FF2B5EF4-FFF2-40B4-BE49-F238E27FC236}">
                  <a16:creationId xmlns:a16="http://schemas.microsoft.com/office/drawing/2014/main" id="{889C838A-49D8-3ED1-9F1A-94EC99898AF6}"/>
                </a:ext>
              </a:extLst>
            </p:cNvPr>
            <p:cNvSpPr/>
            <p:nvPr/>
          </p:nvSpPr>
          <p:spPr>
            <a:xfrm>
              <a:off x="3229473"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16" name="任意多边形: 形状 515">
              <a:extLst>
                <a:ext uri="{FF2B5EF4-FFF2-40B4-BE49-F238E27FC236}">
                  <a16:creationId xmlns:a16="http://schemas.microsoft.com/office/drawing/2014/main" id="{822EE3CD-DFCA-E138-0963-9B7207070FCF}"/>
                </a:ext>
              </a:extLst>
            </p:cNvPr>
            <p:cNvSpPr/>
            <p:nvPr/>
          </p:nvSpPr>
          <p:spPr>
            <a:xfrm>
              <a:off x="3281780" y="4249204"/>
              <a:ext cx="13143" cy="509799"/>
            </a:xfrm>
            <a:custGeom>
              <a:avLst/>
              <a:gdLst>
                <a:gd name="connsiteX0" fmla="*/ 13144 w 13143"/>
                <a:gd name="connsiteY0" fmla="*/ 503244 h 509799"/>
                <a:gd name="connsiteX1" fmla="*/ 6589 w 13143"/>
                <a:gd name="connsiteY1" fmla="*/ 509799 h 509799"/>
                <a:gd name="connsiteX2" fmla="*/ 6589 w 13143"/>
                <a:gd name="connsiteY2" fmla="*/ 509799 h 509799"/>
                <a:gd name="connsiteX3" fmla="*/ 0 w 13143"/>
                <a:gd name="connsiteY3" fmla="*/ 503244 h 509799"/>
                <a:gd name="connsiteX4" fmla="*/ 0 w 13143"/>
                <a:gd name="connsiteY4" fmla="*/ 6555 h 509799"/>
                <a:gd name="connsiteX5" fmla="*/ 6589 w 13143"/>
                <a:gd name="connsiteY5" fmla="*/ 0 h 509799"/>
                <a:gd name="connsiteX6" fmla="*/ 6589 w 13143"/>
                <a:gd name="connsiteY6" fmla="*/ 0 h 509799"/>
                <a:gd name="connsiteX7" fmla="*/ 13144 w 13143"/>
                <a:gd name="connsiteY7" fmla="*/ 6555 h 509799"/>
                <a:gd name="connsiteX8" fmla="*/ 13144 w 13143"/>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 h="509799">
                  <a:moveTo>
                    <a:pt x="13144" y="503244"/>
                  </a:moveTo>
                  <a:cubicBezTo>
                    <a:pt x="13144" y="506856"/>
                    <a:pt x="10201" y="509799"/>
                    <a:pt x="6589" y="509799"/>
                  </a:cubicBezTo>
                  <a:lnTo>
                    <a:pt x="6589" y="509799"/>
                  </a:lnTo>
                  <a:cubicBezTo>
                    <a:pt x="2977" y="509799"/>
                    <a:pt x="0" y="506856"/>
                    <a:pt x="0" y="503244"/>
                  </a:cubicBezTo>
                  <a:lnTo>
                    <a:pt x="0" y="6555"/>
                  </a:lnTo>
                  <a:cubicBezTo>
                    <a:pt x="0" y="2943"/>
                    <a:pt x="2943" y="0"/>
                    <a:pt x="6589" y="0"/>
                  </a:cubicBezTo>
                  <a:lnTo>
                    <a:pt x="6589" y="0"/>
                  </a:lnTo>
                  <a:cubicBezTo>
                    <a:pt x="10201" y="0"/>
                    <a:pt x="13144" y="2943"/>
                    <a:pt x="13144" y="6555"/>
                  </a:cubicBezTo>
                  <a:lnTo>
                    <a:pt x="13144" y="503244"/>
                  </a:lnTo>
                  <a:close/>
                </a:path>
              </a:pathLst>
            </a:custGeom>
            <a:solidFill>
              <a:srgbClr val="CBD0D4"/>
            </a:solidFill>
            <a:ln w="0" cap="flat">
              <a:noFill/>
              <a:prstDash val="solid"/>
              <a:miter/>
            </a:ln>
          </p:spPr>
          <p:txBody>
            <a:bodyPr rtlCol="0" anchor="ctr"/>
            <a:lstStyle/>
            <a:p>
              <a:endParaRPr lang="zh-CN" altLang="en-US"/>
            </a:p>
          </p:txBody>
        </p:sp>
        <p:sp>
          <p:nvSpPr>
            <p:cNvPr id="517" name="任意多边形: 形状 516">
              <a:extLst>
                <a:ext uri="{FF2B5EF4-FFF2-40B4-BE49-F238E27FC236}">
                  <a16:creationId xmlns:a16="http://schemas.microsoft.com/office/drawing/2014/main" id="{8982AC97-79D1-9B74-CA5C-2B67448A0367}"/>
                </a:ext>
              </a:extLst>
            </p:cNvPr>
            <p:cNvSpPr/>
            <p:nvPr/>
          </p:nvSpPr>
          <p:spPr>
            <a:xfrm>
              <a:off x="3334155"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18" name="任意多边形: 形状 517">
              <a:extLst>
                <a:ext uri="{FF2B5EF4-FFF2-40B4-BE49-F238E27FC236}">
                  <a16:creationId xmlns:a16="http://schemas.microsoft.com/office/drawing/2014/main" id="{4B2A168E-8384-B34C-CDC5-9CBDB6E41A6F}"/>
                </a:ext>
              </a:extLst>
            </p:cNvPr>
            <p:cNvSpPr/>
            <p:nvPr/>
          </p:nvSpPr>
          <p:spPr>
            <a:xfrm>
              <a:off x="3386463" y="4249204"/>
              <a:ext cx="13143" cy="509799"/>
            </a:xfrm>
            <a:custGeom>
              <a:avLst/>
              <a:gdLst>
                <a:gd name="connsiteX0" fmla="*/ 13144 w 13143"/>
                <a:gd name="connsiteY0" fmla="*/ 503244 h 509799"/>
                <a:gd name="connsiteX1" fmla="*/ 6555 w 13143"/>
                <a:gd name="connsiteY1" fmla="*/ 509799 h 509799"/>
                <a:gd name="connsiteX2" fmla="*/ 6555 w 13143"/>
                <a:gd name="connsiteY2" fmla="*/ 509799 h 509799"/>
                <a:gd name="connsiteX3" fmla="*/ 0 w 13143"/>
                <a:gd name="connsiteY3" fmla="*/ 503244 h 509799"/>
                <a:gd name="connsiteX4" fmla="*/ 0 w 13143"/>
                <a:gd name="connsiteY4" fmla="*/ 6555 h 509799"/>
                <a:gd name="connsiteX5" fmla="*/ 6555 w 13143"/>
                <a:gd name="connsiteY5" fmla="*/ 0 h 509799"/>
                <a:gd name="connsiteX6" fmla="*/ 6555 w 13143"/>
                <a:gd name="connsiteY6" fmla="*/ 0 h 509799"/>
                <a:gd name="connsiteX7" fmla="*/ 13144 w 13143"/>
                <a:gd name="connsiteY7" fmla="*/ 6555 h 509799"/>
                <a:gd name="connsiteX8" fmla="*/ 13144 w 13143"/>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 h="509799">
                  <a:moveTo>
                    <a:pt x="13144" y="503244"/>
                  </a:moveTo>
                  <a:cubicBezTo>
                    <a:pt x="13144"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201" y="0"/>
                    <a:pt x="13144" y="2943"/>
                    <a:pt x="13144" y="6555"/>
                  </a:cubicBezTo>
                  <a:lnTo>
                    <a:pt x="13144" y="503244"/>
                  </a:lnTo>
                  <a:close/>
                </a:path>
              </a:pathLst>
            </a:custGeom>
            <a:solidFill>
              <a:srgbClr val="CBD0D4"/>
            </a:solidFill>
            <a:ln w="0" cap="flat">
              <a:noFill/>
              <a:prstDash val="solid"/>
              <a:miter/>
            </a:ln>
          </p:spPr>
          <p:txBody>
            <a:bodyPr rtlCol="0" anchor="ctr"/>
            <a:lstStyle/>
            <a:p>
              <a:endParaRPr lang="zh-CN" altLang="en-US"/>
            </a:p>
          </p:txBody>
        </p:sp>
        <p:sp>
          <p:nvSpPr>
            <p:cNvPr id="519" name="任意多边形: 形状 518">
              <a:extLst>
                <a:ext uri="{FF2B5EF4-FFF2-40B4-BE49-F238E27FC236}">
                  <a16:creationId xmlns:a16="http://schemas.microsoft.com/office/drawing/2014/main" id="{5A176279-25B5-6E32-0972-B0EBEF403EF3}"/>
                </a:ext>
              </a:extLst>
            </p:cNvPr>
            <p:cNvSpPr/>
            <p:nvPr/>
          </p:nvSpPr>
          <p:spPr>
            <a:xfrm>
              <a:off x="3438804"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20" name="任意多边形: 形状 519">
              <a:extLst>
                <a:ext uri="{FF2B5EF4-FFF2-40B4-BE49-F238E27FC236}">
                  <a16:creationId xmlns:a16="http://schemas.microsoft.com/office/drawing/2014/main" id="{6E25C1BD-91FE-A8E7-7127-18FF1A7165AE}"/>
                </a:ext>
              </a:extLst>
            </p:cNvPr>
            <p:cNvSpPr/>
            <p:nvPr/>
          </p:nvSpPr>
          <p:spPr>
            <a:xfrm>
              <a:off x="3491145"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21" name="任意多边形: 形状 520">
              <a:extLst>
                <a:ext uri="{FF2B5EF4-FFF2-40B4-BE49-F238E27FC236}">
                  <a16:creationId xmlns:a16="http://schemas.microsoft.com/office/drawing/2014/main" id="{2A14F827-1D7C-21ED-0927-69AF7431B127}"/>
                </a:ext>
              </a:extLst>
            </p:cNvPr>
            <p:cNvSpPr/>
            <p:nvPr/>
          </p:nvSpPr>
          <p:spPr>
            <a:xfrm>
              <a:off x="3543486"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22" name="任意多边形: 形状 521">
              <a:extLst>
                <a:ext uri="{FF2B5EF4-FFF2-40B4-BE49-F238E27FC236}">
                  <a16:creationId xmlns:a16="http://schemas.microsoft.com/office/drawing/2014/main" id="{A00DBD99-B3E3-2A55-4863-5D1558BEDBC2}"/>
                </a:ext>
              </a:extLst>
            </p:cNvPr>
            <p:cNvSpPr/>
            <p:nvPr/>
          </p:nvSpPr>
          <p:spPr>
            <a:xfrm>
              <a:off x="3595794" y="4249204"/>
              <a:ext cx="13110" cy="509799"/>
            </a:xfrm>
            <a:custGeom>
              <a:avLst/>
              <a:gdLst>
                <a:gd name="connsiteX0" fmla="*/ 13111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1 w 13110"/>
                <a:gd name="connsiteY7" fmla="*/ 6555 h 509799"/>
                <a:gd name="connsiteX8" fmla="*/ 13111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1" y="503244"/>
                  </a:moveTo>
                  <a:cubicBezTo>
                    <a:pt x="13111"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1" y="2943"/>
                    <a:pt x="13111" y="6555"/>
                  </a:cubicBezTo>
                  <a:lnTo>
                    <a:pt x="13111" y="503244"/>
                  </a:lnTo>
                  <a:close/>
                </a:path>
              </a:pathLst>
            </a:custGeom>
            <a:solidFill>
              <a:srgbClr val="CBD0D4"/>
            </a:solidFill>
            <a:ln w="0" cap="flat">
              <a:noFill/>
              <a:prstDash val="solid"/>
              <a:miter/>
            </a:ln>
          </p:spPr>
          <p:txBody>
            <a:bodyPr rtlCol="0" anchor="ctr"/>
            <a:lstStyle/>
            <a:p>
              <a:endParaRPr lang="zh-CN" altLang="en-US"/>
            </a:p>
          </p:txBody>
        </p:sp>
        <p:sp>
          <p:nvSpPr>
            <p:cNvPr id="523" name="任意多边形: 形状 522">
              <a:extLst>
                <a:ext uri="{FF2B5EF4-FFF2-40B4-BE49-F238E27FC236}">
                  <a16:creationId xmlns:a16="http://schemas.microsoft.com/office/drawing/2014/main" id="{9ADC8FB4-376C-8E87-192F-4B2F62D3527F}"/>
                </a:ext>
              </a:extLst>
            </p:cNvPr>
            <p:cNvSpPr/>
            <p:nvPr/>
          </p:nvSpPr>
          <p:spPr>
            <a:xfrm>
              <a:off x="3648135" y="4249204"/>
              <a:ext cx="13143" cy="509799"/>
            </a:xfrm>
            <a:custGeom>
              <a:avLst/>
              <a:gdLst>
                <a:gd name="connsiteX0" fmla="*/ 13144 w 13143"/>
                <a:gd name="connsiteY0" fmla="*/ 503244 h 509799"/>
                <a:gd name="connsiteX1" fmla="*/ 6555 w 13143"/>
                <a:gd name="connsiteY1" fmla="*/ 509799 h 509799"/>
                <a:gd name="connsiteX2" fmla="*/ 6555 w 13143"/>
                <a:gd name="connsiteY2" fmla="*/ 509799 h 509799"/>
                <a:gd name="connsiteX3" fmla="*/ 0 w 13143"/>
                <a:gd name="connsiteY3" fmla="*/ 503244 h 509799"/>
                <a:gd name="connsiteX4" fmla="*/ 0 w 13143"/>
                <a:gd name="connsiteY4" fmla="*/ 6555 h 509799"/>
                <a:gd name="connsiteX5" fmla="*/ 6555 w 13143"/>
                <a:gd name="connsiteY5" fmla="*/ 0 h 509799"/>
                <a:gd name="connsiteX6" fmla="*/ 6555 w 13143"/>
                <a:gd name="connsiteY6" fmla="*/ 0 h 509799"/>
                <a:gd name="connsiteX7" fmla="*/ 13144 w 13143"/>
                <a:gd name="connsiteY7" fmla="*/ 6555 h 509799"/>
                <a:gd name="connsiteX8" fmla="*/ 13144 w 13143"/>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3" h="509799">
                  <a:moveTo>
                    <a:pt x="13144" y="503244"/>
                  </a:moveTo>
                  <a:cubicBezTo>
                    <a:pt x="13144"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201" y="0"/>
                    <a:pt x="13144" y="2943"/>
                    <a:pt x="13144" y="6555"/>
                  </a:cubicBezTo>
                  <a:lnTo>
                    <a:pt x="13144" y="503244"/>
                  </a:lnTo>
                  <a:close/>
                </a:path>
              </a:pathLst>
            </a:custGeom>
            <a:solidFill>
              <a:srgbClr val="CBD0D4"/>
            </a:solidFill>
            <a:ln w="0" cap="flat">
              <a:noFill/>
              <a:prstDash val="solid"/>
              <a:miter/>
            </a:ln>
          </p:spPr>
          <p:txBody>
            <a:bodyPr rtlCol="0" anchor="ctr"/>
            <a:lstStyle/>
            <a:p>
              <a:endParaRPr lang="zh-CN" altLang="en-US"/>
            </a:p>
          </p:txBody>
        </p:sp>
        <p:sp>
          <p:nvSpPr>
            <p:cNvPr id="524" name="任意多边形: 形状 523">
              <a:extLst>
                <a:ext uri="{FF2B5EF4-FFF2-40B4-BE49-F238E27FC236}">
                  <a16:creationId xmlns:a16="http://schemas.microsoft.com/office/drawing/2014/main" id="{3161BE64-C350-241F-88D7-0070CFF2C964}"/>
                </a:ext>
              </a:extLst>
            </p:cNvPr>
            <p:cNvSpPr/>
            <p:nvPr/>
          </p:nvSpPr>
          <p:spPr>
            <a:xfrm>
              <a:off x="3700476"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34"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25" name="任意多边形: 形状 524">
              <a:extLst>
                <a:ext uri="{FF2B5EF4-FFF2-40B4-BE49-F238E27FC236}">
                  <a16:creationId xmlns:a16="http://schemas.microsoft.com/office/drawing/2014/main" id="{81B4AB29-4C87-7118-2624-D71735173C75}"/>
                </a:ext>
              </a:extLst>
            </p:cNvPr>
            <p:cNvSpPr/>
            <p:nvPr/>
          </p:nvSpPr>
          <p:spPr>
            <a:xfrm>
              <a:off x="3752817" y="4249204"/>
              <a:ext cx="13077" cy="509799"/>
            </a:xfrm>
            <a:custGeom>
              <a:avLst/>
              <a:gdLst>
                <a:gd name="connsiteX0" fmla="*/ 13077 w 13077"/>
                <a:gd name="connsiteY0" fmla="*/ 503244 h 509799"/>
                <a:gd name="connsiteX1" fmla="*/ 6555 w 13077"/>
                <a:gd name="connsiteY1" fmla="*/ 509799 h 509799"/>
                <a:gd name="connsiteX2" fmla="*/ 6555 w 13077"/>
                <a:gd name="connsiteY2" fmla="*/ 509799 h 509799"/>
                <a:gd name="connsiteX3" fmla="*/ 0 w 13077"/>
                <a:gd name="connsiteY3" fmla="*/ 503244 h 509799"/>
                <a:gd name="connsiteX4" fmla="*/ 0 w 13077"/>
                <a:gd name="connsiteY4" fmla="*/ 6555 h 509799"/>
                <a:gd name="connsiteX5" fmla="*/ 6555 w 13077"/>
                <a:gd name="connsiteY5" fmla="*/ 0 h 509799"/>
                <a:gd name="connsiteX6" fmla="*/ 6555 w 13077"/>
                <a:gd name="connsiteY6" fmla="*/ 0 h 509799"/>
                <a:gd name="connsiteX7" fmla="*/ 13077 w 13077"/>
                <a:gd name="connsiteY7" fmla="*/ 6555 h 509799"/>
                <a:gd name="connsiteX8" fmla="*/ 13077 w 13077"/>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77" h="509799">
                  <a:moveTo>
                    <a:pt x="13077" y="503244"/>
                  </a:moveTo>
                  <a:cubicBezTo>
                    <a:pt x="13077" y="506856"/>
                    <a:pt x="10167"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077" y="2943"/>
                    <a:pt x="13077" y="6555"/>
                  </a:cubicBezTo>
                  <a:lnTo>
                    <a:pt x="13077" y="503244"/>
                  </a:lnTo>
                  <a:close/>
                </a:path>
              </a:pathLst>
            </a:custGeom>
            <a:solidFill>
              <a:srgbClr val="CBD0D4"/>
            </a:solidFill>
            <a:ln w="0" cap="flat">
              <a:noFill/>
              <a:prstDash val="solid"/>
              <a:miter/>
            </a:ln>
          </p:spPr>
          <p:txBody>
            <a:bodyPr rtlCol="0" anchor="ctr"/>
            <a:lstStyle/>
            <a:p>
              <a:endParaRPr lang="zh-CN" altLang="en-US"/>
            </a:p>
          </p:txBody>
        </p:sp>
        <p:sp>
          <p:nvSpPr>
            <p:cNvPr id="526" name="任意多边形: 形状 525">
              <a:extLst>
                <a:ext uri="{FF2B5EF4-FFF2-40B4-BE49-F238E27FC236}">
                  <a16:creationId xmlns:a16="http://schemas.microsoft.com/office/drawing/2014/main" id="{C61CC640-E48E-6B32-F033-E367758E4A61}"/>
                </a:ext>
              </a:extLst>
            </p:cNvPr>
            <p:cNvSpPr/>
            <p:nvPr/>
          </p:nvSpPr>
          <p:spPr>
            <a:xfrm>
              <a:off x="3805125"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201"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27" name="任意多边形: 形状 526">
              <a:extLst>
                <a:ext uri="{FF2B5EF4-FFF2-40B4-BE49-F238E27FC236}">
                  <a16:creationId xmlns:a16="http://schemas.microsoft.com/office/drawing/2014/main" id="{525BC211-576D-5506-32C2-FB1AA8651075}"/>
                </a:ext>
              </a:extLst>
            </p:cNvPr>
            <p:cNvSpPr/>
            <p:nvPr/>
          </p:nvSpPr>
          <p:spPr>
            <a:xfrm>
              <a:off x="3857466"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10"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28" name="任意多边形: 形状 527">
              <a:extLst>
                <a:ext uri="{FF2B5EF4-FFF2-40B4-BE49-F238E27FC236}">
                  <a16:creationId xmlns:a16="http://schemas.microsoft.com/office/drawing/2014/main" id="{B0D67051-C302-07C3-F6D1-390870831DAB}"/>
                </a:ext>
              </a:extLst>
            </p:cNvPr>
            <p:cNvSpPr/>
            <p:nvPr/>
          </p:nvSpPr>
          <p:spPr>
            <a:xfrm>
              <a:off x="3909807" y="4249204"/>
              <a:ext cx="13110" cy="509799"/>
            </a:xfrm>
            <a:custGeom>
              <a:avLst/>
              <a:gdLst>
                <a:gd name="connsiteX0" fmla="*/ 13110 w 13110"/>
                <a:gd name="connsiteY0" fmla="*/ 503244 h 509799"/>
                <a:gd name="connsiteX1" fmla="*/ 6555 w 13110"/>
                <a:gd name="connsiteY1" fmla="*/ 509799 h 509799"/>
                <a:gd name="connsiteX2" fmla="*/ 6555 w 13110"/>
                <a:gd name="connsiteY2" fmla="*/ 509799 h 509799"/>
                <a:gd name="connsiteX3" fmla="*/ 0 w 13110"/>
                <a:gd name="connsiteY3" fmla="*/ 503244 h 509799"/>
                <a:gd name="connsiteX4" fmla="*/ 0 w 13110"/>
                <a:gd name="connsiteY4" fmla="*/ 6555 h 509799"/>
                <a:gd name="connsiteX5" fmla="*/ 6555 w 13110"/>
                <a:gd name="connsiteY5" fmla="*/ 0 h 509799"/>
                <a:gd name="connsiteX6" fmla="*/ 6555 w 13110"/>
                <a:gd name="connsiteY6" fmla="*/ 0 h 509799"/>
                <a:gd name="connsiteX7" fmla="*/ 13110 w 13110"/>
                <a:gd name="connsiteY7" fmla="*/ 6555 h 509799"/>
                <a:gd name="connsiteX8" fmla="*/ 13110 w 13110"/>
                <a:gd name="connsiteY8" fmla="*/ 503244 h 50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0" h="509799">
                  <a:moveTo>
                    <a:pt x="13110" y="503244"/>
                  </a:moveTo>
                  <a:cubicBezTo>
                    <a:pt x="13110" y="506856"/>
                    <a:pt x="10167" y="509799"/>
                    <a:pt x="6555" y="509799"/>
                  </a:cubicBezTo>
                  <a:lnTo>
                    <a:pt x="6555" y="509799"/>
                  </a:lnTo>
                  <a:cubicBezTo>
                    <a:pt x="2943" y="509799"/>
                    <a:pt x="0" y="506856"/>
                    <a:pt x="0" y="503244"/>
                  </a:cubicBezTo>
                  <a:lnTo>
                    <a:pt x="0" y="6555"/>
                  </a:lnTo>
                  <a:cubicBezTo>
                    <a:pt x="0" y="2943"/>
                    <a:pt x="2943" y="0"/>
                    <a:pt x="6555" y="0"/>
                  </a:cubicBezTo>
                  <a:lnTo>
                    <a:pt x="6555" y="0"/>
                  </a:lnTo>
                  <a:cubicBezTo>
                    <a:pt x="10167" y="0"/>
                    <a:pt x="13110" y="2943"/>
                    <a:pt x="13110" y="6555"/>
                  </a:cubicBezTo>
                  <a:lnTo>
                    <a:pt x="13110" y="503244"/>
                  </a:lnTo>
                  <a:close/>
                </a:path>
              </a:pathLst>
            </a:custGeom>
            <a:solidFill>
              <a:srgbClr val="CBD0D4"/>
            </a:solidFill>
            <a:ln w="0" cap="flat">
              <a:noFill/>
              <a:prstDash val="solid"/>
              <a:miter/>
            </a:ln>
          </p:spPr>
          <p:txBody>
            <a:bodyPr rtlCol="0" anchor="ctr"/>
            <a:lstStyle/>
            <a:p>
              <a:endParaRPr lang="zh-CN" altLang="en-US"/>
            </a:p>
          </p:txBody>
        </p:sp>
        <p:sp>
          <p:nvSpPr>
            <p:cNvPr id="529" name="任意多边形: 形状 528">
              <a:extLst>
                <a:ext uri="{FF2B5EF4-FFF2-40B4-BE49-F238E27FC236}">
                  <a16:creationId xmlns:a16="http://schemas.microsoft.com/office/drawing/2014/main" id="{35B690A7-E7B2-2806-658D-0F97B3482368}"/>
                </a:ext>
              </a:extLst>
            </p:cNvPr>
            <p:cNvSpPr/>
            <p:nvPr/>
          </p:nvSpPr>
          <p:spPr>
            <a:xfrm>
              <a:off x="1912048" y="4731044"/>
              <a:ext cx="309297" cy="168795"/>
            </a:xfrm>
            <a:custGeom>
              <a:avLst/>
              <a:gdLst>
                <a:gd name="connsiteX0" fmla="*/ 0 w 309297"/>
                <a:gd name="connsiteY0" fmla="*/ 0 h 168795"/>
                <a:gd name="connsiteX1" fmla="*/ 309298 w 309297"/>
                <a:gd name="connsiteY1" fmla="*/ 0 h 168795"/>
                <a:gd name="connsiteX2" fmla="*/ 309298 w 309297"/>
                <a:gd name="connsiteY2" fmla="*/ 168796 h 168795"/>
                <a:gd name="connsiteX3" fmla="*/ 0 w 309297"/>
                <a:gd name="connsiteY3" fmla="*/ 168796 h 168795"/>
              </a:gdLst>
              <a:ahLst/>
              <a:cxnLst>
                <a:cxn ang="0">
                  <a:pos x="connsiteX0" y="connsiteY0"/>
                </a:cxn>
                <a:cxn ang="0">
                  <a:pos x="connsiteX1" y="connsiteY1"/>
                </a:cxn>
                <a:cxn ang="0">
                  <a:pos x="connsiteX2" y="connsiteY2"/>
                </a:cxn>
                <a:cxn ang="0">
                  <a:pos x="connsiteX3" y="connsiteY3"/>
                </a:cxn>
              </a:cxnLst>
              <a:rect l="l" t="t" r="r" b="b"/>
              <a:pathLst>
                <a:path w="309297" h="168795">
                  <a:moveTo>
                    <a:pt x="0" y="0"/>
                  </a:moveTo>
                  <a:lnTo>
                    <a:pt x="309298" y="0"/>
                  </a:lnTo>
                  <a:lnTo>
                    <a:pt x="309298" y="168796"/>
                  </a:lnTo>
                  <a:lnTo>
                    <a:pt x="0" y="168796"/>
                  </a:lnTo>
                  <a:close/>
                </a:path>
              </a:pathLst>
            </a:custGeom>
            <a:solidFill>
              <a:srgbClr val="979694"/>
            </a:solidFill>
            <a:ln w="0" cap="flat">
              <a:noFill/>
              <a:prstDash val="solid"/>
              <a:miter/>
            </a:ln>
          </p:spPr>
          <p:txBody>
            <a:bodyPr rtlCol="0" anchor="ctr"/>
            <a:lstStyle/>
            <a:p>
              <a:endParaRPr lang="zh-CN" altLang="en-US"/>
            </a:p>
          </p:txBody>
        </p:sp>
        <p:sp>
          <p:nvSpPr>
            <p:cNvPr id="530" name="任意多边形: 形状 529">
              <a:extLst>
                <a:ext uri="{FF2B5EF4-FFF2-40B4-BE49-F238E27FC236}">
                  <a16:creationId xmlns:a16="http://schemas.microsoft.com/office/drawing/2014/main" id="{B12B8BFB-37AC-0ACA-0B88-91CF1AD3151C}"/>
                </a:ext>
              </a:extLst>
            </p:cNvPr>
            <p:cNvSpPr/>
            <p:nvPr/>
          </p:nvSpPr>
          <p:spPr>
            <a:xfrm>
              <a:off x="1892550" y="4334254"/>
              <a:ext cx="358795" cy="107424"/>
            </a:xfrm>
            <a:custGeom>
              <a:avLst/>
              <a:gdLst>
                <a:gd name="connsiteX0" fmla="*/ 0 w 358795"/>
                <a:gd name="connsiteY0" fmla="*/ 107425 h 107424"/>
                <a:gd name="connsiteX1" fmla="*/ 358796 w 358795"/>
                <a:gd name="connsiteY1" fmla="*/ 0 h 107424"/>
                <a:gd name="connsiteX2" fmla="*/ 358796 w 358795"/>
                <a:gd name="connsiteY2" fmla="*/ 107425 h 107424"/>
                <a:gd name="connsiteX3" fmla="*/ 0 w 358795"/>
                <a:gd name="connsiteY3" fmla="*/ 107425 h 107424"/>
              </a:gdLst>
              <a:ahLst/>
              <a:cxnLst>
                <a:cxn ang="0">
                  <a:pos x="connsiteX0" y="connsiteY0"/>
                </a:cxn>
                <a:cxn ang="0">
                  <a:pos x="connsiteX1" y="connsiteY1"/>
                </a:cxn>
                <a:cxn ang="0">
                  <a:pos x="connsiteX2" y="connsiteY2"/>
                </a:cxn>
                <a:cxn ang="0">
                  <a:pos x="connsiteX3" y="connsiteY3"/>
                </a:cxn>
              </a:cxnLst>
              <a:rect l="l" t="t" r="r" b="b"/>
              <a:pathLst>
                <a:path w="358795" h="107424">
                  <a:moveTo>
                    <a:pt x="0" y="107425"/>
                  </a:moveTo>
                  <a:cubicBezTo>
                    <a:pt x="0" y="107425"/>
                    <a:pt x="64448" y="0"/>
                    <a:pt x="358796" y="0"/>
                  </a:cubicBezTo>
                  <a:lnTo>
                    <a:pt x="358796" y="107425"/>
                  </a:lnTo>
                  <a:lnTo>
                    <a:pt x="0" y="107425"/>
                  </a:lnTo>
                  <a:close/>
                </a:path>
              </a:pathLst>
            </a:custGeom>
            <a:solidFill>
              <a:srgbClr val="D05D4B"/>
            </a:solidFill>
            <a:ln w="0" cap="flat">
              <a:noFill/>
              <a:prstDash val="solid"/>
              <a:miter/>
            </a:ln>
          </p:spPr>
          <p:txBody>
            <a:bodyPr rtlCol="0" anchor="ctr"/>
            <a:lstStyle/>
            <a:p>
              <a:endParaRPr lang="zh-CN" altLang="en-US"/>
            </a:p>
          </p:txBody>
        </p:sp>
        <p:sp>
          <p:nvSpPr>
            <p:cNvPr id="531" name="任意多边形: 形状 530">
              <a:extLst>
                <a:ext uri="{FF2B5EF4-FFF2-40B4-BE49-F238E27FC236}">
                  <a16:creationId xmlns:a16="http://schemas.microsoft.com/office/drawing/2014/main" id="{83D2BE00-8B4C-A5BC-A3EF-0EF69211FA71}"/>
                </a:ext>
              </a:extLst>
            </p:cNvPr>
            <p:cNvSpPr/>
            <p:nvPr/>
          </p:nvSpPr>
          <p:spPr>
            <a:xfrm>
              <a:off x="1892550" y="4334288"/>
              <a:ext cx="358795" cy="107424"/>
            </a:xfrm>
            <a:custGeom>
              <a:avLst/>
              <a:gdLst>
                <a:gd name="connsiteX0" fmla="*/ 358796 w 358795"/>
                <a:gd name="connsiteY0" fmla="*/ 970 h 107424"/>
                <a:gd name="connsiteX1" fmla="*/ 358796 w 358795"/>
                <a:gd name="connsiteY1" fmla="*/ 0 h 107424"/>
                <a:gd name="connsiteX2" fmla="*/ 0 w 358795"/>
                <a:gd name="connsiteY2" fmla="*/ 107425 h 107424"/>
                <a:gd name="connsiteX3" fmla="*/ 46087 w 358795"/>
                <a:gd name="connsiteY3" fmla="*/ 107425 h 107424"/>
                <a:gd name="connsiteX4" fmla="*/ 358796 w 358795"/>
                <a:gd name="connsiteY4" fmla="*/ 1003 h 10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795" h="107424">
                  <a:moveTo>
                    <a:pt x="358796" y="970"/>
                  </a:moveTo>
                  <a:lnTo>
                    <a:pt x="358796" y="0"/>
                  </a:lnTo>
                  <a:cubicBezTo>
                    <a:pt x="64448" y="0"/>
                    <a:pt x="0" y="107425"/>
                    <a:pt x="0" y="107425"/>
                  </a:cubicBezTo>
                  <a:lnTo>
                    <a:pt x="46087" y="107425"/>
                  </a:lnTo>
                  <a:cubicBezTo>
                    <a:pt x="46087" y="107425"/>
                    <a:pt x="103813" y="11472"/>
                    <a:pt x="358796" y="1003"/>
                  </a:cubicBezTo>
                  <a:close/>
                </a:path>
              </a:pathLst>
            </a:custGeom>
            <a:solidFill>
              <a:srgbClr val="E97369"/>
            </a:solidFill>
            <a:ln w="0" cap="flat">
              <a:noFill/>
              <a:prstDash val="solid"/>
              <a:miter/>
            </a:ln>
          </p:spPr>
          <p:txBody>
            <a:bodyPr rtlCol="0" anchor="ctr"/>
            <a:lstStyle/>
            <a:p>
              <a:endParaRPr lang="zh-CN" altLang="en-US"/>
            </a:p>
          </p:txBody>
        </p:sp>
        <p:sp>
          <p:nvSpPr>
            <p:cNvPr id="532" name="任意多边形: 形状 531">
              <a:extLst>
                <a:ext uri="{FF2B5EF4-FFF2-40B4-BE49-F238E27FC236}">
                  <a16:creationId xmlns:a16="http://schemas.microsoft.com/office/drawing/2014/main" id="{079A956E-1D6A-D27D-356B-E850DDAC6BF0}"/>
                </a:ext>
              </a:extLst>
            </p:cNvPr>
            <p:cNvSpPr/>
            <p:nvPr/>
          </p:nvSpPr>
          <p:spPr>
            <a:xfrm>
              <a:off x="1892517" y="4419706"/>
              <a:ext cx="358829" cy="21973"/>
            </a:xfrm>
            <a:custGeom>
              <a:avLst/>
              <a:gdLst>
                <a:gd name="connsiteX0" fmla="*/ 33 w 358829"/>
                <a:gd name="connsiteY0" fmla="*/ 21973 h 21973"/>
                <a:gd name="connsiteX1" fmla="*/ 358829 w 358829"/>
                <a:gd name="connsiteY1" fmla="*/ 21973 h 21973"/>
                <a:gd name="connsiteX2" fmla="*/ 358829 w 358829"/>
                <a:gd name="connsiteY2" fmla="*/ 0 h 21973"/>
                <a:gd name="connsiteX3" fmla="*/ 20468 w 358829"/>
                <a:gd name="connsiteY3" fmla="*/ 0 h 21973"/>
                <a:gd name="connsiteX4" fmla="*/ 0 w 358829"/>
                <a:gd name="connsiteY4" fmla="*/ 21973 h 2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29" h="21973">
                  <a:moveTo>
                    <a:pt x="33" y="21973"/>
                  </a:moveTo>
                  <a:lnTo>
                    <a:pt x="358829" y="21973"/>
                  </a:lnTo>
                  <a:lnTo>
                    <a:pt x="358829" y="0"/>
                  </a:lnTo>
                  <a:lnTo>
                    <a:pt x="20468" y="0"/>
                  </a:lnTo>
                  <a:cubicBezTo>
                    <a:pt x="5518" y="12876"/>
                    <a:pt x="0" y="21973"/>
                    <a:pt x="0" y="21973"/>
                  </a:cubicBezTo>
                  <a:close/>
                </a:path>
              </a:pathLst>
            </a:custGeom>
            <a:solidFill>
              <a:srgbClr val="A63F38">
                <a:alpha val="40000"/>
              </a:srgbClr>
            </a:solidFill>
            <a:ln w="0" cap="flat">
              <a:noFill/>
              <a:prstDash val="solid"/>
              <a:miter/>
            </a:ln>
          </p:spPr>
          <p:txBody>
            <a:bodyPr rtlCol="0" anchor="ctr"/>
            <a:lstStyle/>
            <a:p>
              <a:endParaRPr lang="zh-CN" altLang="en-US"/>
            </a:p>
          </p:txBody>
        </p:sp>
        <p:sp>
          <p:nvSpPr>
            <p:cNvPr id="533" name="任意多边形: 形状 532">
              <a:extLst>
                <a:ext uri="{FF2B5EF4-FFF2-40B4-BE49-F238E27FC236}">
                  <a16:creationId xmlns:a16="http://schemas.microsoft.com/office/drawing/2014/main" id="{9A5C6DD1-AEC3-9B9D-78B3-4F531C4E517C}"/>
                </a:ext>
              </a:extLst>
            </p:cNvPr>
            <p:cNvSpPr/>
            <p:nvPr/>
          </p:nvSpPr>
          <p:spPr>
            <a:xfrm>
              <a:off x="1832176" y="4436897"/>
              <a:ext cx="419170" cy="467023"/>
            </a:xfrm>
            <a:custGeom>
              <a:avLst/>
              <a:gdLst>
                <a:gd name="connsiteX0" fmla="*/ 54588 w 419170"/>
                <a:gd name="connsiteY0" fmla="*/ 0 h 467023"/>
                <a:gd name="connsiteX1" fmla="*/ 2147 w 419170"/>
                <a:gd name="connsiteY1" fmla="*/ 344682 h 467023"/>
                <a:gd name="connsiteX2" fmla="*/ 23551 w 419170"/>
                <a:gd name="connsiteY2" fmla="*/ 344682 h 467023"/>
                <a:gd name="connsiteX3" fmla="*/ 32347 w 419170"/>
                <a:gd name="connsiteY3" fmla="*/ 353478 h 467023"/>
                <a:gd name="connsiteX4" fmla="*/ 32347 w 419170"/>
                <a:gd name="connsiteY4" fmla="*/ 363177 h 467023"/>
                <a:gd name="connsiteX5" fmla="*/ 23551 w 419170"/>
                <a:gd name="connsiteY5" fmla="*/ 371973 h 467023"/>
                <a:gd name="connsiteX6" fmla="*/ 1244 w 419170"/>
                <a:gd name="connsiteY6" fmla="*/ 371973 h 467023"/>
                <a:gd name="connsiteX7" fmla="*/ 6 w 419170"/>
                <a:gd name="connsiteY7" fmla="*/ 467023 h 467023"/>
                <a:gd name="connsiteX8" fmla="*/ 116127 w 419170"/>
                <a:gd name="connsiteY8" fmla="*/ 467023 h 467023"/>
                <a:gd name="connsiteX9" fmla="*/ 115224 w 419170"/>
                <a:gd name="connsiteY9" fmla="*/ 451338 h 467023"/>
                <a:gd name="connsiteX10" fmla="*/ 258267 w 419170"/>
                <a:gd name="connsiteY10" fmla="*/ 308294 h 467023"/>
                <a:gd name="connsiteX11" fmla="*/ 419170 w 419170"/>
                <a:gd name="connsiteY11" fmla="*/ 308294 h 467023"/>
                <a:gd name="connsiteX12" fmla="*/ 419170 w 419170"/>
                <a:gd name="connsiteY12" fmla="*/ 0 h 467023"/>
                <a:gd name="connsiteX13" fmla="*/ 54588 w 419170"/>
                <a:gd name="connsiteY13" fmla="*/ 0 h 46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170" h="467023">
                  <a:moveTo>
                    <a:pt x="54588" y="0"/>
                  </a:moveTo>
                  <a:cubicBezTo>
                    <a:pt x="46160" y="8528"/>
                    <a:pt x="11143" y="109197"/>
                    <a:pt x="2147" y="344682"/>
                  </a:cubicBezTo>
                  <a:lnTo>
                    <a:pt x="23551" y="344682"/>
                  </a:lnTo>
                  <a:cubicBezTo>
                    <a:pt x="28401" y="344682"/>
                    <a:pt x="32347" y="348595"/>
                    <a:pt x="32347" y="353478"/>
                  </a:cubicBezTo>
                  <a:lnTo>
                    <a:pt x="32347" y="363177"/>
                  </a:lnTo>
                  <a:cubicBezTo>
                    <a:pt x="32347" y="368027"/>
                    <a:pt x="28401" y="371973"/>
                    <a:pt x="23551" y="371973"/>
                  </a:cubicBezTo>
                  <a:lnTo>
                    <a:pt x="1244" y="371973"/>
                  </a:lnTo>
                  <a:cubicBezTo>
                    <a:pt x="408" y="401672"/>
                    <a:pt x="-61" y="433244"/>
                    <a:pt x="6" y="467023"/>
                  </a:cubicBezTo>
                  <a:lnTo>
                    <a:pt x="116127" y="467023"/>
                  </a:lnTo>
                  <a:cubicBezTo>
                    <a:pt x="115558" y="461873"/>
                    <a:pt x="115224" y="456622"/>
                    <a:pt x="115224" y="451338"/>
                  </a:cubicBezTo>
                  <a:cubicBezTo>
                    <a:pt x="115224" y="372341"/>
                    <a:pt x="179270" y="308294"/>
                    <a:pt x="258267" y="308294"/>
                  </a:cubicBezTo>
                  <a:lnTo>
                    <a:pt x="419170" y="308294"/>
                  </a:lnTo>
                  <a:lnTo>
                    <a:pt x="419170" y="0"/>
                  </a:lnTo>
                  <a:lnTo>
                    <a:pt x="54588" y="0"/>
                  </a:lnTo>
                  <a:close/>
                </a:path>
              </a:pathLst>
            </a:custGeom>
            <a:solidFill>
              <a:srgbClr val="D05D4B"/>
            </a:solidFill>
            <a:ln w="0" cap="flat">
              <a:noFill/>
              <a:prstDash val="solid"/>
              <a:miter/>
            </a:ln>
          </p:spPr>
          <p:txBody>
            <a:bodyPr rtlCol="0" anchor="ctr"/>
            <a:lstStyle/>
            <a:p>
              <a:endParaRPr lang="zh-CN" altLang="en-US"/>
            </a:p>
          </p:txBody>
        </p:sp>
        <p:sp>
          <p:nvSpPr>
            <p:cNvPr id="534" name="任意多边形: 形状 533">
              <a:extLst>
                <a:ext uri="{FF2B5EF4-FFF2-40B4-BE49-F238E27FC236}">
                  <a16:creationId xmlns:a16="http://schemas.microsoft.com/office/drawing/2014/main" id="{E6CC7DC8-78D5-67E6-6184-1E292E6CC0B5}"/>
                </a:ext>
              </a:extLst>
            </p:cNvPr>
            <p:cNvSpPr/>
            <p:nvPr/>
          </p:nvSpPr>
          <p:spPr>
            <a:xfrm>
              <a:off x="1832176" y="4436897"/>
              <a:ext cx="131946" cy="467023"/>
            </a:xfrm>
            <a:custGeom>
              <a:avLst/>
              <a:gdLst>
                <a:gd name="connsiteX0" fmla="*/ 131946 w 131946"/>
                <a:gd name="connsiteY0" fmla="*/ 0 h 467023"/>
                <a:gd name="connsiteX1" fmla="*/ 54622 w 131946"/>
                <a:gd name="connsiteY1" fmla="*/ 0 h 467023"/>
                <a:gd name="connsiteX2" fmla="*/ 2180 w 131946"/>
                <a:gd name="connsiteY2" fmla="*/ 344682 h 467023"/>
                <a:gd name="connsiteX3" fmla="*/ 23585 w 131946"/>
                <a:gd name="connsiteY3" fmla="*/ 344682 h 467023"/>
                <a:gd name="connsiteX4" fmla="*/ 32381 w 131946"/>
                <a:gd name="connsiteY4" fmla="*/ 353478 h 467023"/>
                <a:gd name="connsiteX5" fmla="*/ 32381 w 131946"/>
                <a:gd name="connsiteY5" fmla="*/ 363177 h 467023"/>
                <a:gd name="connsiteX6" fmla="*/ 23585 w 131946"/>
                <a:gd name="connsiteY6" fmla="*/ 371973 h 467023"/>
                <a:gd name="connsiteX7" fmla="*/ 1244 w 131946"/>
                <a:gd name="connsiteY7" fmla="*/ 371973 h 467023"/>
                <a:gd name="connsiteX8" fmla="*/ 6 w 131946"/>
                <a:gd name="connsiteY8" fmla="*/ 467023 h 467023"/>
                <a:gd name="connsiteX9" fmla="*/ 68167 w 131946"/>
                <a:gd name="connsiteY9" fmla="*/ 467023 h 467023"/>
                <a:gd name="connsiteX10" fmla="*/ 89839 w 131946"/>
                <a:gd name="connsiteY10" fmla="*/ 155485 h 467023"/>
                <a:gd name="connsiteX11" fmla="*/ 131946 w 131946"/>
                <a:gd name="connsiteY11" fmla="*/ 0 h 46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946" h="467023">
                  <a:moveTo>
                    <a:pt x="131946" y="0"/>
                  </a:moveTo>
                  <a:lnTo>
                    <a:pt x="54622" y="0"/>
                  </a:lnTo>
                  <a:cubicBezTo>
                    <a:pt x="46194" y="8528"/>
                    <a:pt x="11177" y="109197"/>
                    <a:pt x="2180" y="344682"/>
                  </a:cubicBezTo>
                  <a:lnTo>
                    <a:pt x="23585" y="344682"/>
                  </a:lnTo>
                  <a:cubicBezTo>
                    <a:pt x="28434" y="344682"/>
                    <a:pt x="32381" y="348595"/>
                    <a:pt x="32381" y="353478"/>
                  </a:cubicBezTo>
                  <a:lnTo>
                    <a:pt x="32381" y="363177"/>
                  </a:lnTo>
                  <a:cubicBezTo>
                    <a:pt x="32381" y="368027"/>
                    <a:pt x="28434" y="371973"/>
                    <a:pt x="23585" y="371973"/>
                  </a:cubicBezTo>
                  <a:lnTo>
                    <a:pt x="1244" y="371973"/>
                  </a:lnTo>
                  <a:cubicBezTo>
                    <a:pt x="408" y="401672"/>
                    <a:pt x="-61" y="433244"/>
                    <a:pt x="6" y="467023"/>
                  </a:cubicBezTo>
                  <a:lnTo>
                    <a:pt x="68167" y="467023"/>
                  </a:lnTo>
                  <a:cubicBezTo>
                    <a:pt x="73117" y="406221"/>
                    <a:pt x="82749" y="282207"/>
                    <a:pt x="89839" y="155485"/>
                  </a:cubicBezTo>
                  <a:cubicBezTo>
                    <a:pt x="93451" y="91137"/>
                    <a:pt x="111010" y="39632"/>
                    <a:pt x="131946" y="0"/>
                  </a:cubicBezTo>
                  <a:close/>
                </a:path>
              </a:pathLst>
            </a:custGeom>
            <a:solidFill>
              <a:srgbClr val="E97369"/>
            </a:solidFill>
            <a:ln w="0" cap="flat">
              <a:noFill/>
              <a:prstDash val="solid"/>
              <a:miter/>
            </a:ln>
          </p:spPr>
          <p:txBody>
            <a:bodyPr rtlCol="0" anchor="ctr"/>
            <a:lstStyle/>
            <a:p>
              <a:endParaRPr lang="zh-CN" altLang="en-US"/>
            </a:p>
          </p:txBody>
        </p:sp>
        <p:sp>
          <p:nvSpPr>
            <p:cNvPr id="535" name="任意多边形: 形状 534">
              <a:extLst>
                <a:ext uri="{FF2B5EF4-FFF2-40B4-BE49-F238E27FC236}">
                  <a16:creationId xmlns:a16="http://schemas.microsoft.com/office/drawing/2014/main" id="{1B5DB1D6-74F9-ACC2-7BF9-AF1FB1EBB749}"/>
                </a:ext>
              </a:extLst>
            </p:cNvPr>
            <p:cNvSpPr/>
            <p:nvPr/>
          </p:nvSpPr>
          <p:spPr>
            <a:xfrm>
              <a:off x="1863052" y="4510709"/>
              <a:ext cx="333745" cy="235986"/>
            </a:xfrm>
            <a:custGeom>
              <a:avLst/>
              <a:gdLst>
                <a:gd name="connsiteX0" fmla="*/ 323846 w 333745"/>
                <a:gd name="connsiteY0" fmla="*/ 0 h 235986"/>
                <a:gd name="connsiteX1" fmla="*/ 468 w 333745"/>
                <a:gd name="connsiteY1" fmla="*/ 0 h 235986"/>
                <a:gd name="connsiteX2" fmla="*/ 0 w 333745"/>
                <a:gd name="connsiteY2" fmla="*/ 2207 h 235986"/>
                <a:gd name="connsiteX3" fmla="*/ 207793 w 333745"/>
                <a:gd name="connsiteY3" fmla="*/ 2207 h 235986"/>
                <a:gd name="connsiteX4" fmla="*/ 207793 w 333745"/>
                <a:gd name="connsiteY4" fmla="*/ 235987 h 235986"/>
                <a:gd name="connsiteX5" fmla="*/ 210000 w 333745"/>
                <a:gd name="connsiteY5" fmla="*/ 235652 h 235986"/>
                <a:gd name="connsiteX6" fmla="*/ 210000 w 333745"/>
                <a:gd name="connsiteY6" fmla="*/ 2207 h 235986"/>
                <a:gd name="connsiteX7" fmla="*/ 323846 w 333745"/>
                <a:gd name="connsiteY7" fmla="*/ 2207 h 235986"/>
                <a:gd name="connsiteX8" fmla="*/ 331538 w 333745"/>
                <a:gd name="connsiteY8" fmla="*/ 9900 h 235986"/>
                <a:gd name="connsiteX9" fmla="*/ 331538 w 333745"/>
                <a:gd name="connsiteY9" fmla="*/ 234515 h 235986"/>
                <a:gd name="connsiteX10" fmla="*/ 333746 w 333745"/>
                <a:gd name="connsiteY10" fmla="*/ 234515 h 235986"/>
                <a:gd name="connsiteX11" fmla="*/ 333746 w 333745"/>
                <a:gd name="connsiteY11" fmla="*/ 9900 h 235986"/>
                <a:gd name="connsiteX12" fmla="*/ 323846 w 333745"/>
                <a:gd name="connsiteY12" fmla="*/ 0 h 23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745" h="235986">
                  <a:moveTo>
                    <a:pt x="323846" y="0"/>
                  </a:moveTo>
                  <a:lnTo>
                    <a:pt x="468" y="0"/>
                  </a:lnTo>
                  <a:cubicBezTo>
                    <a:pt x="301" y="736"/>
                    <a:pt x="167" y="1438"/>
                    <a:pt x="0" y="2207"/>
                  </a:cubicBezTo>
                  <a:lnTo>
                    <a:pt x="207793" y="2207"/>
                  </a:lnTo>
                  <a:lnTo>
                    <a:pt x="207793" y="235987"/>
                  </a:lnTo>
                  <a:cubicBezTo>
                    <a:pt x="208528" y="235886"/>
                    <a:pt x="209264" y="235752"/>
                    <a:pt x="210000" y="235652"/>
                  </a:cubicBezTo>
                  <a:lnTo>
                    <a:pt x="210000" y="2207"/>
                  </a:lnTo>
                  <a:lnTo>
                    <a:pt x="323846" y="2207"/>
                  </a:lnTo>
                  <a:cubicBezTo>
                    <a:pt x="328094" y="2207"/>
                    <a:pt x="331538" y="5652"/>
                    <a:pt x="331538" y="9900"/>
                  </a:cubicBezTo>
                  <a:lnTo>
                    <a:pt x="331538" y="234515"/>
                  </a:lnTo>
                  <a:lnTo>
                    <a:pt x="333746" y="234515"/>
                  </a:lnTo>
                  <a:lnTo>
                    <a:pt x="333746" y="9900"/>
                  </a:lnTo>
                  <a:cubicBezTo>
                    <a:pt x="333746" y="4448"/>
                    <a:pt x="329298" y="0"/>
                    <a:pt x="323846" y="0"/>
                  </a:cubicBezTo>
                  <a:close/>
                </a:path>
              </a:pathLst>
            </a:custGeom>
            <a:solidFill>
              <a:srgbClr val="A63F38">
                <a:alpha val="40000"/>
              </a:srgbClr>
            </a:solidFill>
            <a:ln w="0" cap="flat">
              <a:noFill/>
              <a:prstDash val="solid"/>
              <a:miter/>
            </a:ln>
          </p:spPr>
          <p:txBody>
            <a:bodyPr rtlCol="0" anchor="ctr"/>
            <a:lstStyle/>
            <a:p>
              <a:endParaRPr lang="zh-CN" altLang="en-US"/>
            </a:p>
          </p:txBody>
        </p:sp>
        <p:sp>
          <p:nvSpPr>
            <p:cNvPr id="536" name="任意多边形: 形状 535">
              <a:extLst>
                <a:ext uri="{FF2B5EF4-FFF2-40B4-BE49-F238E27FC236}">
                  <a16:creationId xmlns:a16="http://schemas.microsoft.com/office/drawing/2014/main" id="{85AD79E5-8169-F4C9-97A8-B8EEECE8FB85}"/>
                </a:ext>
              </a:extLst>
            </p:cNvPr>
            <p:cNvSpPr/>
            <p:nvPr/>
          </p:nvSpPr>
          <p:spPr>
            <a:xfrm>
              <a:off x="1846329" y="4785458"/>
              <a:ext cx="142307" cy="17190"/>
            </a:xfrm>
            <a:custGeom>
              <a:avLst/>
              <a:gdLst>
                <a:gd name="connsiteX0" fmla="*/ 131438 w 142307"/>
                <a:gd name="connsiteY0" fmla="*/ 17191 h 17190"/>
                <a:gd name="connsiteX1" fmla="*/ 8595 w 142307"/>
                <a:gd name="connsiteY1" fmla="*/ 17191 h 17190"/>
                <a:gd name="connsiteX2" fmla="*/ 0 w 142307"/>
                <a:gd name="connsiteY2" fmla="*/ 8595 h 17190"/>
                <a:gd name="connsiteX3" fmla="*/ 0 w 142307"/>
                <a:gd name="connsiteY3" fmla="*/ 8595 h 17190"/>
                <a:gd name="connsiteX4" fmla="*/ 8595 w 142307"/>
                <a:gd name="connsiteY4" fmla="*/ 0 h 17190"/>
                <a:gd name="connsiteX5" fmla="*/ 142308 w 142307"/>
                <a:gd name="connsiteY5" fmla="*/ 0 h 17190"/>
                <a:gd name="connsiteX6" fmla="*/ 131405 w 142307"/>
                <a:gd name="connsiteY6" fmla="*/ 17157 h 1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07" h="17190">
                  <a:moveTo>
                    <a:pt x="131438" y="17191"/>
                  </a:moveTo>
                  <a:lnTo>
                    <a:pt x="8595" y="17191"/>
                  </a:lnTo>
                  <a:cubicBezTo>
                    <a:pt x="3846" y="17191"/>
                    <a:pt x="0" y="13344"/>
                    <a:pt x="0" y="8595"/>
                  </a:cubicBezTo>
                  <a:lnTo>
                    <a:pt x="0" y="8595"/>
                  </a:lnTo>
                  <a:cubicBezTo>
                    <a:pt x="0" y="3846"/>
                    <a:pt x="3846" y="0"/>
                    <a:pt x="8595" y="0"/>
                  </a:cubicBezTo>
                  <a:lnTo>
                    <a:pt x="142308" y="0"/>
                  </a:lnTo>
                  <a:lnTo>
                    <a:pt x="131405" y="17157"/>
                  </a:lnTo>
                  <a:close/>
                </a:path>
              </a:pathLst>
            </a:custGeom>
            <a:solidFill>
              <a:srgbClr val="373945"/>
            </a:solidFill>
            <a:ln w="0" cap="flat">
              <a:noFill/>
              <a:prstDash val="solid"/>
              <a:miter/>
            </a:ln>
          </p:spPr>
          <p:txBody>
            <a:bodyPr rtlCol="0" anchor="ctr"/>
            <a:lstStyle/>
            <a:p>
              <a:endParaRPr lang="zh-CN" altLang="en-US"/>
            </a:p>
          </p:txBody>
        </p:sp>
        <p:sp>
          <p:nvSpPr>
            <p:cNvPr id="537" name="任意多边形: 形状 536">
              <a:extLst>
                <a:ext uri="{FF2B5EF4-FFF2-40B4-BE49-F238E27FC236}">
                  <a16:creationId xmlns:a16="http://schemas.microsoft.com/office/drawing/2014/main" id="{D675E6D7-F312-5E2F-5329-D0A9F7B33EC1}"/>
                </a:ext>
              </a:extLst>
            </p:cNvPr>
            <p:cNvSpPr/>
            <p:nvPr/>
          </p:nvSpPr>
          <p:spPr>
            <a:xfrm>
              <a:off x="1846329" y="4785492"/>
              <a:ext cx="142307" cy="11872"/>
            </a:xfrm>
            <a:custGeom>
              <a:avLst/>
              <a:gdLst>
                <a:gd name="connsiteX0" fmla="*/ 8595 w 142307"/>
                <a:gd name="connsiteY0" fmla="*/ 6555 h 11872"/>
                <a:gd name="connsiteX1" fmla="*/ 138161 w 142307"/>
                <a:gd name="connsiteY1" fmla="*/ 6555 h 11872"/>
                <a:gd name="connsiteX2" fmla="*/ 142308 w 142307"/>
                <a:gd name="connsiteY2" fmla="*/ 0 h 11872"/>
                <a:gd name="connsiteX3" fmla="*/ 8595 w 142307"/>
                <a:gd name="connsiteY3" fmla="*/ 0 h 11872"/>
                <a:gd name="connsiteX4" fmla="*/ 0 w 142307"/>
                <a:gd name="connsiteY4" fmla="*/ 8595 h 11872"/>
                <a:gd name="connsiteX5" fmla="*/ 669 w 142307"/>
                <a:gd name="connsiteY5" fmla="*/ 11873 h 11872"/>
                <a:gd name="connsiteX6" fmla="*/ 8595 w 142307"/>
                <a:gd name="connsiteY6" fmla="*/ 6589 h 1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07" h="11872">
                  <a:moveTo>
                    <a:pt x="8595" y="6555"/>
                  </a:moveTo>
                  <a:lnTo>
                    <a:pt x="138161" y="6555"/>
                  </a:lnTo>
                  <a:lnTo>
                    <a:pt x="142308" y="0"/>
                  </a:lnTo>
                  <a:lnTo>
                    <a:pt x="8595" y="0"/>
                  </a:lnTo>
                  <a:cubicBezTo>
                    <a:pt x="3846" y="0"/>
                    <a:pt x="0" y="3846"/>
                    <a:pt x="0" y="8595"/>
                  </a:cubicBezTo>
                  <a:cubicBezTo>
                    <a:pt x="0" y="9766"/>
                    <a:pt x="234" y="10870"/>
                    <a:pt x="669" y="11873"/>
                  </a:cubicBezTo>
                  <a:cubicBezTo>
                    <a:pt x="1973" y="8763"/>
                    <a:pt x="5017" y="6589"/>
                    <a:pt x="8595" y="6589"/>
                  </a:cubicBezTo>
                  <a:close/>
                </a:path>
              </a:pathLst>
            </a:custGeom>
            <a:solidFill>
              <a:srgbClr val="8A979D">
                <a:alpha val="60000"/>
              </a:srgbClr>
            </a:solidFill>
            <a:ln w="0" cap="flat">
              <a:noFill/>
              <a:prstDash val="solid"/>
              <a:miter/>
            </a:ln>
          </p:spPr>
          <p:txBody>
            <a:bodyPr rtlCol="0" anchor="ctr"/>
            <a:lstStyle/>
            <a:p>
              <a:endParaRPr lang="zh-CN" altLang="en-US"/>
            </a:p>
          </p:txBody>
        </p:sp>
        <p:sp>
          <p:nvSpPr>
            <p:cNvPr id="538" name="任意多边形: 形状 537">
              <a:extLst>
                <a:ext uri="{FF2B5EF4-FFF2-40B4-BE49-F238E27FC236}">
                  <a16:creationId xmlns:a16="http://schemas.microsoft.com/office/drawing/2014/main" id="{6D364CF1-12F3-C0F7-761C-5BCBF716B673}"/>
                </a:ext>
              </a:extLst>
            </p:cNvPr>
            <p:cNvSpPr/>
            <p:nvPr/>
          </p:nvSpPr>
          <p:spPr>
            <a:xfrm>
              <a:off x="2097199" y="4518034"/>
              <a:ext cx="75819" cy="118093"/>
            </a:xfrm>
            <a:custGeom>
              <a:avLst/>
              <a:gdLst>
                <a:gd name="connsiteX0" fmla="*/ 0 w 75819"/>
                <a:gd name="connsiteY0" fmla="*/ 11003 h 118093"/>
                <a:gd name="connsiteX1" fmla="*/ 11003 w 75819"/>
                <a:gd name="connsiteY1" fmla="*/ 0 h 118093"/>
                <a:gd name="connsiteX2" fmla="*/ 64816 w 75819"/>
                <a:gd name="connsiteY2" fmla="*/ 0 h 118093"/>
                <a:gd name="connsiteX3" fmla="*/ 75819 w 75819"/>
                <a:gd name="connsiteY3" fmla="*/ 11003 h 118093"/>
                <a:gd name="connsiteX4" fmla="*/ 75819 w 75819"/>
                <a:gd name="connsiteY4" fmla="*/ 99431 h 118093"/>
                <a:gd name="connsiteX5" fmla="*/ 2575 w 75819"/>
                <a:gd name="connsiteY5" fmla="*/ 117692 h 118093"/>
                <a:gd name="connsiteX6" fmla="*/ 33 w 75819"/>
                <a:gd name="connsiteY6" fmla="*/ 118094 h 118093"/>
                <a:gd name="connsiteX7" fmla="*/ 33 w 75819"/>
                <a:gd name="connsiteY7" fmla="*/ 11003 h 11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19" h="118093">
                  <a:moveTo>
                    <a:pt x="0" y="11003"/>
                  </a:moveTo>
                  <a:cubicBezTo>
                    <a:pt x="0" y="4950"/>
                    <a:pt x="4916" y="0"/>
                    <a:pt x="11003" y="0"/>
                  </a:cubicBezTo>
                  <a:lnTo>
                    <a:pt x="64816" y="0"/>
                  </a:lnTo>
                  <a:cubicBezTo>
                    <a:pt x="70870" y="0"/>
                    <a:pt x="75819" y="4916"/>
                    <a:pt x="75819" y="11003"/>
                  </a:cubicBezTo>
                  <a:lnTo>
                    <a:pt x="75819" y="99431"/>
                  </a:lnTo>
                  <a:cubicBezTo>
                    <a:pt x="75819" y="101438"/>
                    <a:pt x="75819" y="106154"/>
                    <a:pt x="2575" y="117692"/>
                  </a:cubicBezTo>
                  <a:lnTo>
                    <a:pt x="33" y="118094"/>
                  </a:lnTo>
                  <a:lnTo>
                    <a:pt x="33" y="11003"/>
                  </a:lnTo>
                  <a:close/>
                </a:path>
              </a:pathLst>
            </a:custGeom>
            <a:solidFill>
              <a:srgbClr val="373945"/>
            </a:solidFill>
            <a:ln w="0" cap="flat">
              <a:noFill/>
              <a:prstDash val="solid"/>
              <a:miter/>
            </a:ln>
          </p:spPr>
          <p:txBody>
            <a:bodyPr rtlCol="0" anchor="ctr"/>
            <a:lstStyle/>
            <a:p>
              <a:endParaRPr lang="zh-CN" altLang="en-US"/>
            </a:p>
          </p:txBody>
        </p:sp>
        <p:sp>
          <p:nvSpPr>
            <p:cNvPr id="539" name="任意多边形: 形状 538">
              <a:extLst>
                <a:ext uri="{FF2B5EF4-FFF2-40B4-BE49-F238E27FC236}">
                  <a16:creationId xmlns:a16="http://schemas.microsoft.com/office/drawing/2014/main" id="{B33440C1-779C-01FC-DEAB-C07486D3C213}"/>
                </a:ext>
              </a:extLst>
            </p:cNvPr>
            <p:cNvSpPr/>
            <p:nvPr/>
          </p:nvSpPr>
          <p:spPr>
            <a:xfrm>
              <a:off x="2099373" y="4520241"/>
              <a:ext cx="71404" cy="113310"/>
            </a:xfrm>
            <a:custGeom>
              <a:avLst/>
              <a:gdLst>
                <a:gd name="connsiteX0" fmla="*/ 71405 w 71404"/>
                <a:gd name="connsiteY0" fmla="*/ 97224 h 113310"/>
                <a:gd name="connsiteX1" fmla="*/ 0 w 71404"/>
                <a:gd name="connsiteY1" fmla="*/ 113311 h 113310"/>
                <a:gd name="connsiteX2" fmla="*/ 0 w 71404"/>
                <a:gd name="connsiteY2" fmla="*/ 8796 h 113310"/>
                <a:gd name="connsiteX3" fmla="*/ 8796 w 71404"/>
                <a:gd name="connsiteY3" fmla="*/ 0 h 113310"/>
                <a:gd name="connsiteX4" fmla="*/ 62609 w 71404"/>
                <a:gd name="connsiteY4" fmla="*/ 0 h 113310"/>
                <a:gd name="connsiteX5" fmla="*/ 71405 w 71404"/>
                <a:gd name="connsiteY5" fmla="*/ 8796 h 113310"/>
                <a:gd name="connsiteX6" fmla="*/ 71405 w 71404"/>
                <a:gd name="connsiteY6" fmla="*/ 97224 h 11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04" h="113310">
                  <a:moveTo>
                    <a:pt x="71405" y="97224"/>
                  </a:moveTo>
                  <a:cubicBezTo>
                    <a:pt x="71405" y="102074"/>
                    <a:pt x="0" y="113311"/>
                    <a:pt x="0" y="113311"/>
                  </a:cubicBezTo>
                  <a:lnTo>
                    <a:pt x="0" y="8796"/>
                  </a:lnTo>
                  <a:cubicBezTo>
                    <a:pt x="0" y="3946"/>
                    <a:pt x="3946" y="0"/>
                    <a:pt x="8796" y="0"/>
                  </a:cubicBezTo>
                  <a:lnTo>
                    <a:pt x="62609" y="0"/>
                  </a:lnTo>
                  <a:cubicBezTo>
                    <a:pt x="67458" y="0"/>
                    <a:pt x="71405" y="3946"/>
                    <a:pt x="71405" y="8796"/>
                  </a:cubicBezTo>
                  <a:lnTo>
                    <a:pt x="71405" y="97224"/>
                  </a:lnTo>
                  <a:close/>
                </a:path>
              </a:pathLst>
            </a:custGeom>
            <a:solidFill>
              <a:srgbClr val="6D8492"/>
            </a:solidFill>
            <a:ln w="0" cap="flat">
              <a:noFill/>
              <a:prstDash val="solid"/>
              <a:miter/>
            </a:ln>
          </p:spPr>
          <p:txBody>
            <a:bodyPr rtlCol="0" anchor="ctr"/>
            <a:lstStyle/>
            <a:p>
              <a:endParaRPr lang="zh-CN" altLang="en-US"/>
            </a:p>
          </p:txBody>
        </p:sp>
        <p:sp>
          <p:nvSpPr>
            <p:cNvPr id="540" name="任意多边形: 形状 539">
              <a:extLst>
                <a:ext uri="{FF2B5EF4-FFF2-40B4-BE49-F238E27FC236}">
                  <a16:creationId xmlns:a16="http://schemas.microsoft.com/office/drawing/2014/main" id="{0F5CDABD-3034-7BCB-1281-3EDF39BEDCFF}"/>
                </a:ext>
              </a:extLst>
            </p:cNvPr>
            <p:cNvSpPr/>
            <p:nvPr/>
          </p:nvSpPr>
          <p:spPr>
            <a:xfrm>
              <a:off x="1839507" y="4518034"/>
              <a:ext cx="211137" cy="172876"/>
            </a:xfrm>
            <a:custGeom>
              <a:avLst/>
              <a:gdLst>
                <a:gd name="connsiteX0" fmla="*/ 167 w 211137"/>
                <a:gd name="connsiteY0" fmla="*/ 170568 h 172876"/>
                <a:gd name="connsiteX1" fmla="*/ 22074 w 211137"/>
                <a:gd name="connsiteY1" fmla="*/ 2207 h 172876"/>
                <a:gd name="connsiteX2" fmla="*/ 22508 w 211137"/>
                <a:gd name="connsiteY2" fmla="*/ 0 h 172876"/>
                <a:gd name="connsiteX3" fmla="*/ 200134 w 211137"/>
                <a:gd name="connsiteY3" fmla="*/ 0 h 172876"/>
                <a:gd name="connsiteX4" fmla="*/ 211137 w 211137"/>
                <a:gd name="connsiteY4" fmla="*/ 11003 h 172876"/>
                <a:gd name="connsiteX5" fmla="*/ 211137 w 211137"/>
                <a:gd name="connsiteY5" fmla="*/ 125786 h 172876"/>
                <a:gd name="connsiteX6" fmla="*/ 602 w 211137"/>
                <a:gd name="connsiteY6" fmla="*/ 172742 h 172876"/>
                <a:gd name="connsiteX7" fmla="*/ 0 w 211137"/>
                <a:gd name="connsiteY7" fmla="*/ 172876 h 172876"/>
                <a:gd name="connsiteX8" fmla="*/ 201 w 211137"/>
                <a:gd name="connsiteY8" fmla="*/ 170602 h 17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37" h="172876">
                  <a:moveTo>
                    <a:pt x="167" y="170568"/>
                  </a:moveTo>
                  <a:cubicBezTo>
                    <a:pt x="16187" y="108094"/>
                    <a:pt x="23880" y="52040"/>
                    <a:pt x="22074" y="2207"/>
                  </a:cubicBezTo>
                  <a:lnTo>
                    <a:pt x="22508" y="0"/>
                  </a:lnTo>
                  <a:lnTo>
                    <a:pt x="200134" y="0"/>
                  </a:lnTo>
                  <a:cubicBezTo>
                    <a:pt x="206187" y="0"/>
                    <a:pt x="211137" y="4916"/>
                    <a:pt x="211137" y="11003"/>
                  </a:cubicBezTo>
                  <a:lnTo>
                    <a:pt x="211137" y="125786"/>
                  </a:lnTo>
                  <a:cubicBezTo>
                    <a:pt x="211137" y="128528"/>
                    <a:pt x="211137" y="131940"/>
                    <a:pt x="602" y="172742"/>
                  </a:cubicBezTo>
                  <a:lnTo>
                    <a:pt x="0" y="172876"/>
                  </a:lnTo>
                  <a:lnTo>
                    <a:pt x="201" y="170602"/>
                  </a:lnTo>
                  <a:close/>
                </a:path>
              </a:pathLst>
            </a:custGeom>
            <a:solidFill>
              <a:srgbClr val="373945"/>
            </a:solidFill>
            <a:ln w="0" cap="flat">
              <a:noFill/>
              <a:prstDash val="solid"/>
              <a:miter/>
            </a:ln>
          </p:spPr>
          <p:txBody>
            <a:bodyPr rtlCol="0" anchor="ctr"/>
            <a:lstStyle/>
            <a:p>
              <a:endParaRPr lang="zh-CN" altLang="en-US"/>
            </a:p>
          </p:txBody>
        </p:sp>
        <p:sp>
          <p:nvSpPr>
            <p:cNvPr id="541" name="任意多边形: 形状 540">
              <a:extLst>
                <a:ext uri="{FF2B5EF4-FFF2-40B4-BE49-F238E27FC236}">
                  <a16:creationId xmlns:a16="http://schemas.microsoft.com/office/drawing/2014/main" id="{C3B1E6F2-C81D-D4F7-EE40-D266859F1D71}"/>
                </a:ext>
              </a:extLst>
            </p:cNvPr>
            <p:cNvSpPr/>
            <p:nvPr/>
          </p:nvSpPr>
          <p:spPr>
            <a:xfrm>
              <a:off x="1839640" y="4520241"/>
              <a:ext cx="208762" cy="168361"/>
            </a:xfrm>
            <a:custGeom>
              <a:avLst/>
              <a:gdLst>
                <a:gd name="connsiteX0" fmla="*/ 208762 w 208762"/>
                <a:gd name="connsiteY0" fmla="*/ 8796 h 168361"/>
                <a:gd name="connsiteX1" fmla="*/ 199967 w 208762"/>
                <a:gd name="connsiteY1" fmla="*/ 0 h 168361"/>
                <a:gd name="connsiteX2" fmla="*/ 21906 w 208762"/>
                <a:gd name="connsiteY2" fmla="*/ 0 h 168361"/>
                <a:gd name="connsiteX3" fmla="*/ 0 w 208762"/>
                <a:gd name="connsiteY3" fmla="*/ 168361 h 168361"/>
                <a:gd name="connsiteX4" fmla="*/ 208729 w 208762"/>
                <a:gd name="connsiteY4" fmla="*/ 123579 h 168361"/>
                <a:gd name="connsiteX5" fmla="*/ 208729 w 208762"/>
                <a:gd name="connsiteY5" fmla="*/ 8796 h 16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762" h="168361">
                  <a:moveTo>
                    <a:pt x="208762" y="8796"/>
                  </a:moveTo>
                  <a:cubicBezTo>
                    <a:pt x="208762" y="3946"/>
                    <a:pt x="204816" y="0"/>
                    <a:pt x="199967" y="0"/>
                  </a:cubicBezTo>
                  <a:lnTo>
                    <a:pt x="21906" y="0"/>
                  </a:lnTo>
                  <a:cubicBezTo>
                    <a:pt x="13846" y="40033"/>
                    <a:pt x="5686" y="95451"/>
                    <a:pt x="0" y="168361"/>
                  </a:cubicBezTo>
                  <a:cubicBezTo>
                    <a:pt x="55552" y="157592"/>
                    <a:pt x="208729" y="127525"/>
                    <a:pt x="208729" y="123579"/>
                  </a:cubicBezTo>
                  <a:lnTo>
                    <a:pt x="208729" y="8796"/>
                  </a:lnTo>
                  <a:close/>
                </a:path>
              </a:pathLst>
            </a:custGeom>
            <a:solidFill>
              <a:srgbClr val="6D8492"/>
            </a:solidFill>
            <a:ln w="0" cap="flat">
              <a:noFill/>
              <a:prstDash val="solid"/>
              <a:miter/>
            </a:ln>
          </p:spPr>
          <p:txBody>
            <a:bodyPr rtlCol="0" anchor="ctr"/>
            <a:lstStyle/>
            <a:p>
              <a:endParaRPr lang="zh-CN" altLang="en-US"/>
            </a:p>
          </p:txBody>
        </p:sp>
        <p:sp>
          <p:nvSpPr>
            <p:cNvPr id="542" name="任意多边形: 形状 541">
              <a:extLst>
                <a:ext uri="{FF2B5EF4-FFF2-40B4-BE49-F238E27FC236}">
                  <a16:creationId xmlns:a16="http://schemas.microsoft.com/office/drawing/2014/main" id="{03F3787E-28B8-9A4B-D84D-551115D82B93}"/>
                </a:ext>
              </a:extLst>
            </p:cNvPr>
            <p:cNvSpPr/>
            <p:nvPr/>
          </p:nvSpPr>
          <p:spPr>
            <a:xfrm>
              <a:off x="1850477" y="4520241"/>
              <a:ext cx="93277" cy="66521"/>
            </a:xfrm>
            <a:custGeom>
              <a:avLst/>
              <a:gdLst>
                <a:gd name="connsiteX0" fmla="*/ 47860 w 93277"/>
                <a:gd name="connsiteY0" fmla="*/ 0 h 66521"/>
                <a:gd name="connsiteX1" fmla="*/ 5552 w 93277"/>
                <a:gd name="connsiteY1" fmla="*/ 30167 h 66521"/>
                <a:gd name="connsiteX2" fmla="*/ 0 w 93277"/>
                <a:gd name="connsiteY2" fmla="*/ 66522 h 66521"/>
                <a:gd name="connsiteX3" fmla="*/ 93278 w 93277"/>
                <a:gd name="connsiteY3" fmla="*/ 0 h 66521"/>
                <a:gd name="connsiteX4" fmla="*/ 47860 w 93277"/>
                <a:gd name="connsiteY4" fmla="*/ 0 h 66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77" h="66521">
                  <a:moveTo>
                    <a:pt x="47860" y="0"/>
                  </a:moveTo>
                  <a:lnTo>
                    <a:pt x="5552" y="30167"/>
                  </a:lnTo>
                  <a:cubicBezTo>
                    <a:pt x="3645" y="41371"/>
                    <a:pt x="1806" y="53512"/>
                    <a:pt x="0" y="66522"/>
                  </a:cubicBezTo>
                  <a:lnTo>
                    <a:pt x="93278" y="0"/>
                  </a:lnTo>
                  <a:lnTo>
                    <a:pt x="47860" y="0"/>
                  </a:lnTo>
                  <a:close/>
                </a:path>
              </a:pathLst>
            </a:custGeom>
            <a:solidFill>
              <a:srgbClr val="88A6B5"/>
            </a:solidFill>
            <a:ln w="0" cap="flat">
              <a:noFill/>
              <a:prstDash val="solid"/>
              <a:miter/>
            </a:ln>
          </p:spPr>
          <p:txBody>
            <a:bodyPr rtlCol="0" anchor="ctr"/>
            <a:lstStyle/>
            <a:p>
              <a:endParaRPr lang="zh-CN" altLang="en-US"/>
            </a:p>
          </p:txBody>
        </p:sp>
        <p:sp>
          <p:nvSpPr>
            <p:cNvPr id="543" name="任意多边形: 形状 542">
              <a:extLst>
                <a:ext uri="{FF2B5EF4-FFF2-40B4-BE49-F238E27FC236}">
                  <a16:creationId xmlns:a16="http://schemas.microsoft.com/office/drawing/2014/main" id="{C5D5FBF0-AEC2-E9A1-3122-D8939418FC58}"/>
                </a:ext>
              </a:extLst>
            </p:cNvPr>
            <p:cNvSpPr/>
            <p:nvPr/>
          </p:nvSpPr>
          <p:spPr>
            <a:xfrm>
              <a:off x="1841681" y="4520241"/>
              <a:ext cx="201304" cy="144314"/>
            </a:xfrm>
            <a:custGeom>
              <a:avLst/>
              <a:gdLst>
                <a:gd name="connsiteX0" fmla="*/ 197926 w 201304"/>
                <a:gd name="connsiteY0" fmla="*/ 0 h 144314"/>
                <a:gd name="connsiteX1" fmla="*/ 172007 w 201304"/>
                <a:gd name="connsiteY1" fmla="*/ 0 h 144314"/>
                <a:gd name="connsiteX2" fmla="*/ 2241 w 201304"/>
                <a:gd name="connsiteY2" fmla="*/ 121104 h 144314"/>
                <a:gd name="connsiteX3" fmla="*/ 0 w 201304"/>
                <a:gd name="connsiteY3" fmla="*/ 144314 h 144314"/>
                <a:gd name="connsiteX4" fmla="*/ 201304 w 201304"/>
                <a:gd name="connsiteY4" fmla="*/ 702 h 144314"/>
                <a:gd name="connsiteX5" fmla="*/ 197893 w 201304"/>
                <a:gd name="connsiteY5" fmla="*/ 33 h 14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04" h="144314">
                  <a:moveTo>
                    <a:pt x="197926" y="0"/>
                  </a:moveTo>
                  <a:lnTo>
                    <a:pt x="172007" y="0"/>
                  </a:lnTo>
                  <a:lnTo>
                    <a:pt x="2241" y="121104"/>
                  </a:lnTo>
                  <a:cubicBezTo>
                    <a:pt x="1472" y="128629"/>
                    <a:pt x="702" y="136354"/>
                    <a:pt x="0" y="144314"/>
                  </a:cubicBezTo>
                  <a:lnTo>
                    <a:pt x="201304" y="702"/>
                  </a:lnTo>
                  <a:cubicBezTo>
                    <a:pt x="200268" y="268"/>
                    <a:pt x="199097" y="33"/>
                    <a:pt x="197893" y="33"/>
                  </a:cubicBezTo>
                  <a:close/>
                </a:path>
              </a:pathLst>
            </a:custGeom>
            <a:solidFill>
              <a:srgbClr val="88A6B5"/>
            </a:solidFill>
            <a:ln w="0" cap="flat">
              <a:noFill/>
              <a:prstDash val="solid"/>
              <a:miter/>
            </a:ln>
          </p:spPr>
          <p:txBody>
            <a:bodyPr rtlCol="0" anchor="ctr"/>
            <a:lstStyle/>
            <a:p>
              <a:endParaRPr lang="zh-CN" altLang="en-US"/>
            </a:p>
          </p:txBody>
        </p:sp>
        <p:sp>
          <p:nvSpPr>
            <p:cNvPr id="544" name="任意多边形: 形状 543">
              <a:extLst>
                <a:ext uri="{FF2B5EF4-FFF2-40B4-BE49-F238E27FC236}">
                  <a16:creationId xmlns:a16="http://schemas.microsoft.com/office/drawing/2014/main" id="{F7C60272-A61D-F493-D06E-F53F27260E64}"/>
                </a:ext>
              </a:extLst>
            </p:cNvPr>
            <p:cNvSpPr/>
            <p:nvPr/>
          </p:nvSpPr>
          <p:spPr>
            <a:xfrm>
              <a:off x="2099373" y="4520241"/>
              <a:ext cx="59565" cy="42474"/>
            </a:xfrm>
            <a:custGeom>
              <a:avLst/>
              <a:gdLst>
                <a:gd name="connsiteX0" fmla="*/ 59565 w 59565"/>
                <a:gd name="connsiteY0" fmla="*/ 0 h 42474"/>
                <a:gd name="connsiteX1" fmla="*/ 44415 w 59565"/>
                <a:gd name="connsiteY1" fmla="*/ 0 h 42474"/>
                <a:gd name="connsiteX2" fmla="*/ 0 w 59565"/>
                <a:gd name="connsiteY2" fmla="*/ 31672 h 42474"/>
                <a:gd name="connsiteX3" fmla="*/ 0 w 59565"/>
                <a:gd name="connsiteY3" fmla="*/ 42475 h 42474"/>
                <a:gd name="connsiteX4" fmla="*/ 59565 w 59565"/>
                <a:gd name="connsiteY4" fmla="*/ 0 h 4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65" h="42474">
                  <a:moveTo>
                    <a:pt x="59565" y="0"/>
                  </a:moveTo>
                  <a:lnTo>
                    <a:pt x="44415" y="0"/>
                  </a:lnTo>
                  <a:lnTo>
                    <a:pt x="0" y="31672"/>
                  </a:lnTo>
                  <a:lnTo>
                    <a:pt x="0" y="42475"/>
                  </a:lnTo>
                  <a:lnTo>
                    <a:pt x="59565" y="0"/>
                  </a:lnTo>
                  <a:close/>
                </a:path>
              </a:pathLst>
            </a:custGeom>
            <a:solidFill>
              <a:srgbClr val="88A6B5"/>
            </a:solidFill>
            <a:ln w="0" cap="flat">
              <a:noFill/>
              <a:prstDash val="solid"/>
              <a:miter/>
            </a:ln>
          </p:spPr>
          <p:txBody>
            <a:bodyPr rtlCol="0" anchor="ctr"/>
            <a:lstStyle/>
            <a:p>
              <a:endParaRPr lang="zh-CN" altLang="en-US"/>
            </a:p>
          </p:txBody>
        </p:sp>
        <p:sp>
          <p:nvSpPr>
            <p:cNvPr id="545" name="任意多边形: 形状 544">
              <a:extLst>
                <a:ext uri="{FF2B5EF4-FFF2-40B4-BE49-F238E27FC236}">
                  <a16:creationId xmlns:a16="http://schemas.microsoft.com/office/drawing/2014/main" id="{5719066A-3F5C-B4A9-0711-FA4E2E772F9A}"/>
                </a:ext>
              </a:extLst>
            </p:cNvPr>
            <p:cNvSpPr/>
            <p:nvPr/>
          </p:nvSpPr>
          <p:spPr>
            <a:xfrm>
              <a:off x="1933854" y="4588301"/>
              <a:ext cx="114548" cy="81705"/>
            </a:xfrm>
            <a:custGeom>
              <a:avLst/>
              <a:gdLst>
                <a:gd name="connsiteX0" fmla="*/ 114548 w 114548"/>
                <a:gd name="connsiteY0" fmla="*/ 0 h 81705"/>
                <a:gd name="connsiteX1" fmla="*/ 0 w 114548"/>
                <a:gd name="connsiteY1" fmla="*/ 81706 h 81705"/>
                <a:gd name="connsiteX2" fmla="*/ 21204 w 114548"/>
                <a:gd name="connsiteY2" fmla="*/ 77391 h 81705"/>
                <a:gd name="connsiteX3" fmla="*/ 114548 w 114548"/>
                <a:gd name="connsiteY3" fmla="*/ 10803 h 81705"/>
                <a:gd name="connsiteX4" fmla="*/ 114548 w 114548"/>
                <a:gd name="connsiteY4" fmla="*/ 0 h 8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48" h="81705">
                  <a:moveTo>
                    <a:pt x="114548" y="0"/>
                  </a:moveTo>
                  <a:lnTo>
                    <a:pt x="0" y="81706"/>
                  </a:lnTo>
                  <a:cubicBezTo>
                    <a:pt x="7090" y="80268"/>
                    <a:pt x="14214" y="78829"/>
                    <a:pt x="21204" y="77391"/>
                  </a:cubicBezTo>
                  <a:lnTo>
                    <a:pt x="114548" y="10803"/>
                  </a:lnTo>
                  <a:lnTo>
                    <a:pt x="114548" y="0"/>
                  </a:lnTo>
                  <a:close/>
                </a:path>
              </a:pathLst>
            </a:custGeom>
            <a:solidFill>
              <a:srgbClr val="88A6B5"/>
            </a:solidFill>
            <a:ln w="0" cap="flat">
              <a:noFill/>
              <a:prstDash val="solid"/>
              <a:miter/>
            </a:ln>
          </p:spPr>
          <p:txBody>
            <a:bodyPr rtlCol="0" anchor="ctr"/>
            <a:lstStyle/>
            <a:p>
              <a:endParaRPr lang="zh-CN" altLang="en-US"/>
            </a:p>
          </p:txBody>
        </p:sp>
        <p:sp>
          <p:nvSpPr>
            <p:cNvPr id="546" name="任意多边形: 形状 545">
              <a:extLst>
                <a:ext uri="{FF2B5EF4-FFF2-40B4-BE49-F238E27FC236}">
                  <a16:creationId xmlns:a16="http://schemas.microsoft.com/office/drawing/2014/main" id="{345FD83A-7BA7-62CE-CF38-1CA6990CDE3A}"/>
                </a:ext>
              </a:extLst>
            </p:cNvPr>
            <p:cNvSpPr/>
            <p:nvPr/>
          </p:nvSpPr>
          <p:spPr>
            <a:xfrm>
              <a:off x="2099373" y="4538836"/>
              <a:ext cx="71404" cy="72541"/>
            </a:xfrm>
            <a:custGeom>
              <a:avLst/>
              <a:gdLst>
                <a:gd name="connsiteX0" fmla="*/ 0 w 71404"/>
                <a:gd name="connsiteY0" fmla="*/ 50936 h 72541"/>
                <a:gd name="connsiteX1" fmla="*/ 0 w 71404"/>
                <a:gd name="connsiteY1" fmla="*/ 72542 h 72541"/>
                <a:gd name="connsiteX2" fmla="*/ 71405 w 71404"/>
                <a:gd name="connsiteY2" fmla="*/ 21605 h 72541"/>
                <a:gd name="connsiteX3" fmla="*/ 71405 w 71404"/>
                <a:gd name="connsiteY3" fmla="*/ 0 h 72541"/>
                <a:gd name="connsiteX4" fmla="*/ 0 w 71404"/>
                <a:gd name="connsiteY4" fmla="*/ 50936 h 7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04" h="72541">
                  <a:moveTo>
                    <a:pt x="0" y="50936"/>
                  </a:moveTo>
                  <a:lnTo>
                    <a:pt x="0" y="72542"/>
                  </a:lnTo>
                  <a:lnTo>
                    <a:pt x="71405" y="21605"/>
                  </a:lnTo>
                  <a:lnTo>
                    <a:pt x="71405" y="0"/>
                  </a:lnTo>
                  <a:lnTo>
                    <a:pt x="0" y="50936"/>
                  </a:lnTo>
                  <a:close/>
                </a:path>
              </a:pathLst>
            </a:custGeom>
            <a:solidFill>
              <a:srgbClr val="88A6B5"/>
            </a:solidFill>
            <a:ln w="0" cap="flat">
              <a:noFill/>
              <a:prstDash val="solid"/>
              <a:miter/>
            </a:ln>
          </p:spPr>
          <p:txBody>
            <a:bodyPr rtlCol="0" anchor="ctr"/>
            <a:lstStyle/>
            <a:p>
              <a:endParaRPr lang="zh-CN" altLang="en-US"/>
            </a:p>
          </p:txBody>
        </p:sp>
        <p:sp>
          <p:nvSpPr>
            <p:cNvPr id="547" name="任意多边形: 形状 546">
              <a:extLst>
                <a:ext uri="{FF2B5EF4-FFF2-40B4-BE49-F238E27FC236}">
                  <a16:creationId xmlns:a16="http://schemas.microsoft.com/office/drawing/2014/main" id="{7A605202-2308-8088-BA37-3E0E6B658E84}"/>
                </a:ext>
              </a:extLst>
            </p:cNvPr>
            <p:cNvSpPr/>
            <p:nvPr/>
          </p:nvSpPr>
          <p:spPr>
            <a:xfrm>
              <a:off x="2008938" y="4626161"/>
              <a:ext cx="39464" cy="28160"/>
            </a:xfrm>
            <a:custGeom>
              <a:avLst/>
              <a:gdLst>
                <a:gd name="connsiteX0" fmla="*/ 39465 w 39464"/>
                <a:gd name="connsiteY0" fmla="*/ 17659 h 28160"/>
                <a:gd name="connsiteX1" fmla="*/ 39465 w 39464"/>
                <a:gd name="connsiteY1" fmla="*/ 0 h 28160"/>
                <a:gd name="connsiteX2" fmla="*/ 0 w 39464"/>
                <a:gd name="connsiteY2" fmla="*/ 28160 h 28160"/>
                <a:gd name="connsiteX3" fmla="*/ 39465 w 39464"/>
                <a:gd name="connsiteY3" fmla="*/ 17692 h 28160"/>
              </a:gdLst>
              <a:ahLst/>
              <a:cxnLst>
                <a:cxn ang="0">
                  <a:pos x="connsiteX0" y="connsiteY0"/>
                </a:cxn>
                <a:cxn ang="0">
                  <a:pos x="connsiteX1" y="connsiteY1"/>
                </a:cxn>
                <a:cxn ang="0">
                  <a:pos x="connsiteX2" y="connsiteY2"/>
                </a:cxn>
                <a:cxn ang="0">
                  <a:pos x="connsiteX3" y="connsiteY3"/>
                </a:cxn>
              </a:cxnLst>
              <a:rect l="l" t="t" r="r" b="b"/>
              <a:pathLst>
                <a:path w="39464" h="28160">
                  <a:moveTo>
                    <a:pt x="39465" y="17659"/>
                  </a:moveTo>
                  <a:lnTo>
                    <a:pt x="39465" y="0"/>
                  </a:lnTo>
                  <a:lnTo>
                    <a:pt x="0" y="28160"/>
                  </a:lnTo>
                  <a:cubicBezTo>
                    <a:pt x="23478" y="22977"/>
                    <a:pt x="39465" y="18963"/>
                    <a:pt x="39465" y="17692"/>
                  </a:cubicBezTo>
                  <a:close/>
                </a:path>
              </a:pathLst>
            </a:custGeom>
            <a:solidFill>
              <a:srgbClr val="88A6B5"/>
            </a:solidFill>
            <a:ln w="0" cap="flat">
              <a:noFill/>
              <a:prstDash val="solid"/>
              <a:miter/>
            </a:ln>
          </p:spPr>
          <p:txBody>
            <a:bodyPr rtlCol="0" anchor="ctr"/>
            <a:lstStyle/>
            <a:p>
              <a:endParaRPr lang="zh-CN" altLang="en-US"/>
            </a:p>
          </p:txBody>
        </p:sp>
        <p:sp>
          <p:nvSpPr>
            <p:cNvPr id="548" name="任意多边形: 形状 547">
              <a:extLst>
                <a:ext uri="{FF2B5EF4-FFF2-40B4-BE49-F238E27FC236}">
                  <a16:creationId xmlns:a16="http://schemas.microsoft.com/office/drawing/2014/main" id="{3556810F-4D12-A6A5-5F37-ECB29521E72E}"/>
                </a:ext>
              </a:extLst>
            </p:cNvPr>
            <p:cNvSpPr/>
            <p:nvPr/>
          </p:nvSpPr>
          <p:spPr>
            <a:xfrm>
              <a:off x="2099373" y="4520241"/>
              <a:ext cx="71404" cy="113310"/>
            </a:xfrm>
            <a:custGeom>
              <a:avLst/>
              <a:gdLst>
                <a:gd name="connsiteX0" fmla="*/ 62609 w 71404"/>
                <a:gd name="connsiteY0" fmla="*/ 0 h 113310"/>
                <a:gd name="connsiteX1" fmla="*/ 57826 w 71404"/>
                <a:gd name="connsiteY1" fmla="*/ 0 h 113310"/>
                <a:gd name="connsiteX2" fmla="*/ 58930 w 71404"/>
                <a:gd name="connsiteY2" fmla="*/ 4013 h 113310"/>
                <a:gd name="connsiteX3" fmla="*/ 58930 w 71404"/>
                <a:gd name="connsiteY3" fmla="*/ 92441 h 113310"/>
                <a:gd name="connsiteX4" fmla="*/ 0 w 71404"/>
                <a:gd name="connsiteY4" fmla="*/ 106488 h 113310"/>
                <a:gd name="connsiteX5" fmla="*/ 0 w 71404"/>
                <a:gd name="connsiteY5" fmla="*/ 113311 h 113310"/>
                <a:gd name="connsiteX6" fmla="*/ 71405 w 71404"/>
                <a:gd name="connsiteY6" fmla="*/ 97224 h 113310"/>
                <a:gd name="connsiteX7" fmla="*/ 71405 w 71404"/>
                <a:gd name="connsiteY7" fmla="*/ 8796 h 113310"/>
                <a:gd name="connsiteX8" fmla="*/ 62609 w 71404"/>
                <a:gd name="connsiteY8" fmla="*/ 0 h 11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4" h="113310">
                  <a:moveTo>
                    <a:pt x="62609" y="0"/>
                  </a:moveTo>
                  <a:lnTo>
                    <a:pt x="57826" y="0"/>
                  </a:lnTo>
                  <a:cubicBezTo>
                    <a:pt x="58462" y="1204"/>
                    <a:pt x="58930" y="2542"/>
                    <a:pt x="58930" y="4013"/>
                  </a:cubicBezTo>
                  <a:lnTo>
                    <a:pt x="58930" y="92441"/>
                  </a:lnTo>
                  <a:cubicBezTo>
                    <a:pt x="58930" y="96020"/>
                    <a:pt x="20468" y="103010"/>
                    <a:pt x="0" y="106488"/>
                  </a:cubicBezTo>
                  <a:lnTo>
                    <a:pt x="0" y="113311"/>
                  </a:lnTo>
                  <a:cubicBezTo>
                    <a:pt x="0" y="113311"/>
                    <a:pt x="71405" y="102074"/>
                    <a:pt x="71405" y="97224"/>
                  </a:cubicBezTo>
                  <a:lnTo>
                    <a:pt x="71405" y="8796"/>
                  </a:lnTo>
                  <a:cubicBezTo>
                    <a:pt x="71405" y="3946"/>
                    <a:pt x="67458" y="0"/>
                    <a:pt x="62609" y="0"/>
                  </a:cubicBezTo>
                  <a:close/>
                </a:path>
              </a:pathLst>
            </a:custGeom>
            <a:solidFill>
              <a:srgbClr val="373945"/>
            </a:solidFill>
            <a:ln w="0" cap="flat">
              <a:noFill/>
              <a:prstDash val="solid"/>
              <a:miter/>
            </a:ln>
          </p:spPr>
          <p:txBody>
            <a:bodyPr rtlCol="0" anchor="ctr"/>
            <a:lstStyle/>
            <a:p>
              <a:endParaRPr lang="zh-CN" altLang="en-US"/>
            </a:p>
          </p:txBody>
        </p:sp>
        <p:sp>
          <p:nvSpPr>
            <p:cNvPr id="549" name="任意多边形: 形状 548">
              <a:extLst>
                <a:ext uri="{FF2B5EF4-FFF2-40B4-BE49-F238E27FC236}">
                  <a16:creationId xmlns:a16="http://schemas.microsoft.com/office/drawing/2014/main" id="{B56E3360-4FA4-63D5-ADA3-D5BA79461E2B}"/>
                </a:ext>
              </a:extLst>
            </p:cNvPr>
            <p:cNvSpPr/>
            <p:nvPr/>
          </p:nvSpPr>
          <p:spPr>
            <a:xfrm>
              <a:off x="1839674" y="4520241"/>
              <a:ext cx="208729" cy="168361"/>
            </a:xfrm>
            <a:custGeom>
              <a:avLst/>
              <a:gdLst>
                <a:gd name="connsiteX0" fmla="*/ 199933 w 208729"/>
                <a:gd name="connsiteY0" fmla="*/ 0 h 168361"/>
                <a:gd name="connsiteX1" fmla="*/ 196288 w 208729"/>
                <a:gd name="connsiteY1" fmla="*/ 0 h 168361"/>
                <a:gd name="connsiteX2" fmla="*/ 196288 w 208729"/>
                <a:gd name="connsiteY2" fmla="*/ 112107 h 168361"/>
                <a:gd name="connsiteX3" fmla="*/ 80167 w 208729"/>
                <a:gd name="connsiteY3" fmla="*/ 138629 h 168361"/>
                <a:gd name="connsiteX4" fmla="*/ 120903 w 208729"/>
                <a:gd name="connsiteY4" fmla="*/ 0 h 168361"/>
                <a:gd name="connsiteX5" fmla="*/ 82475 w 208729"/>
                <a:gd name="connsiteY5" fmla="*/ 0 h 168361"/>
                <a:gd name="connsiteX6" fmla="*/ 38562 w 208729"/>
                <a:gd name="connsiteY6" fmla="*/ 146923 h 168361"/>
                <a:gd name="connsiteX7" fmla="*/ 1204 w 208729"/>
                <a:gd name="connsiteY7" fmla="*/ 154247 h 168361"/>
                <a:gd name="connsiteX8" fmla="*/ 0 w 208729"/>
                <a:gd name="connsiteY8" fmla="*/ 168361 h 168361"/>
                <a:gd name="connsiteX9" fmla="*/ 208729 w 208729"/>
                <a:gd name="connsiteY9" fmla="*/ 123579 h 168361"/>
                <a:gd name="connsiteX10" fmla="*/ 208729 w 208729"/>
                <a:gd name="connsiteY10" fmla="*/ 8796 h 168361"/>
                <a:gd name="connsiteX11" fmla="*/ 199933 w 208729"/>
                <a:gd name="connsiteY11" fmla="*/ 0 h 16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729" h="168361">
                  <a:moveTo>
                    <a:pt x="199933" y="0"/>
                  </a:moveTo>
                  <a:lnTo>
                    <a:pt x="196288" y="0"/>
                  </a:lnTo>
                  <a:lnTo>
                    <a:pt x="196288" y="112107"/>
                  </a:lnTo>
                  <a:cubicBezTo>
                    <a:pt x="196288" y="114582"/>
                    <a:pt x="137926" y="126956"/>
                    <a:pt x="80167" y="138629"/>
                  </a:cubicBezTo>
                  <a:lnTo>
                    <a:pt x="120903" y="0"/>
                  </a:lnTo>
                  <a:lnTo>
                    <a:pt x="82475" y="0"/>
                  </a:lnTo>
                  <a:lnTo>
                    <a:pt x="38562" y="146923"/>
                  </a:lnTo>
                  <a:cubicBezTo>
                    <a:pt x="24816" y="149632"/>
                    <a:pt x="12007" y="152140"/>
                    <a:pt x="1204" y="154247"/>
                  </a:cubicBezTo>
                  <a:cubicBezTo>
                    <a:pt x="803" y="158930"/>
                    <a:pt x="401" y="163512"/>
                    <a:pt x="0" y="168361"/>
                  </a:cubicBezTo>
                  <a:cubicBezTo>
                    <a:pt x="55552" y="157592"/>
                    <a:pt x="208729" y="127525"/>
                    <a:pt x="208729" y="123579"/>
                  </a:cubicBezTo>
                  <a:lnTo>
                    <a:pt x="208729" y="8796"/>
                  </a:lnTo>
                  <a:cubicBezTo>
                    <a:pt x="208729" y="3946"/>
                    <a:pt x="204783" y="0"/>
                    <a:pt x="199933" y="0"/>
                  </a:cubicBezTo>
                  <a:close/>
                </a:path>
              </a:pathLst>
            </a:custGeom>
            <a:solidFill>
              <a:srgbClr val="373945"/>
            </a:solidFill>
            <a:ln w="0" cap="flat">
              <a:noFill/>
              <a:prstDash val="solid"/>
              <a:miter/>
            </a:ln>
          </p:spPr>
          <p:txBody>
            <a:bodyPr rtlCol="0" anchor="ctr"/>
            <a:lstStyle/>
            <a:p>
              <a:endParaRPr lang="zh-CN" altLang="en-US"/>
            </a:p>
          </p:txBody>
        </p:sp>
        <p:sp>
          <p:nvSpPr>
            <p:cNvPr id="550" name="任意多边形: 形状 549">
              <a:extLst>
                <a:ext uri="{FF2B5EF4-FFF2-40B4-BE49-F238E27FC236}">
                  <a16:creationId xmlns:a16="http://schemas.microsoft.com/office/drawing/2014/main" id="{F59D2850-B201-FBBB-B2B0-FA9C25F25B88}"/>
                </a:ext>
              </a:extLst>
            </p:cNvPr>
            <p:cNvSpPr/>
            <p:nvPr/>
          </p:nvSpPr>
          <p:spPr>
            <a:xfrm>
              <a:off x="2247667" y="4468569"/>
              <a:ext cx="59866" cy="312441"/>
            </a:xfrm>
            <a:custGeom>
              <a:avLst/>
              <a:gdLst>
                <a:gd name="connsiteX0" fmla="*/ 17525 w 59866"/>
                <a:gd name="connsiteY0" fmla="*/ 0 h 312441"/>
                <a:gd name="connsiteX1" fmla="*/ 42341 w 59866"/>
                <a:gd name="connsiteY1" fmla="*/ 0 h 312441"/>
                <a:gd name="connsiteX2" fmla="*/ 59866 w 59866"/>
                <a:gd name="connsiteY2" fmla="*/ 17525 h 312441"/>
                <a:gd name="connsiteX3" fmla="*/ 59866 w 59866"/>
                <a:gd name="connsiteY3" fmla="*/ 294916 h 312441"/>
                <a:gd name="connsiteX4" fmla="*/ 42341 w 59866"/>
                <a:gd name="connsiteY4" fmla="*/ 312441 h 312441"/>
                <a:gd name="connsiteX5" fmla="*/ 17525 w 59866"/>
                <a:gd name="connsiteY5" fmla="*/ 312441 h 312441"/>
                <a:gd name="connsiteX6" fmla="*/ 0 w 59866"/>
                <a:gd name="connsiteY6" fmla="*/ 294916 h 312441"/>
                <a:gd name="connsiteX7" fmla="*/ 0 w 59866"/>
                <a:gd name="connsiteY7" fmla="*/ 17525 h 312441"/>
                <a:gd name="connsiteX8" fmla="*/ 17525 w 59866"/>
                <a:gd name="connsiteY8" fmla="*/ 0 h 31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66" h="312441">
                  <a:moveTo>
                    <a:pt x="17525" y="0"/>
                  </a:moveTo>
                  <a:lnTo>
                    <a:pt x="42341" y="0"/>
                  </a:lnTo>
                  <a:cubicBezTo>
                    <a:pt x="52007" y="0"/>
                    <a:pt x="59866" y="7860"/>
                    <a:pt x="59866" y="17525"/>
                  </a:cubicBezTo>
                  <a:lnTo>
                    <a:pt x="59866" y="294916"/>
                  </a:lnTo>
                  <a:cubicBezTo>
                    <a:pt x="59866" y="304582"/>
                    <a:pt x="52007" y="312441"/>
                    <a:pt x="42341" y="312441"/>
                  </a:cubicBezTo>
                  <a:lnTo>
                    <a:pt x="17525" y="312441"/>
                  </a:lnTo>
                  <a:cubicBezTo>
                    <a:pt x="7860" y="312441"/>
                    <a:pt x="0" y="304582"/>
                    <a:pt x="0" y="294916"/>
                  </a:cubicBezTo>
                  <a:lnTo>
                    <a:pt x="0" y="17525"/>
                  </a:lnTo>
                  <a:cubicBezTo>
                    <a:pt x="0" y="7860"/>
                    <a:pt x="7860" y="0"/>
                    <a:pt x="17525" y="0"/>
                  </a:cubicBezTo>
                  <a:close/>
                </a:path>
              </a:pathLst>
            </a:custGeom>
            <a:solidFill>
              <a:srgbClr val="3E4750"/>
            </a:solidFill>
            <a:ln w="0" cap="flat">
              <a:noFill/>
              <a:prstDash val="solid"/>
              <a:miter/>
            </a:ln>
          </p:spPr>
          <p:txBody>
            <a:bodyPr rtlCol="0" anchor="ctr"/>
            <a:lstStyle/>
            <a:p>
              <a:endParaRPr lang="zh-CN" altLang="en-US"/>
            </a:p>
          </p:txBody>
        </p:sp>
        <p:sp>
          <p:nvSpPr>
            <p:cNvPr id="551" name="任意多边形: 形状 550">
              <a:extLst>
                <a:ext uri="{FF2B5EF4-FFF2-40B4-BE49-F238E27FC236}">
                  <a16:creationId xmlns:a16="http://schemas.microsoft.com/office/drawing/2014/main" id="{B779EFD0-E013-826C-8812-348AE195866E}"/>
                </a:ext>
              </a:extLst>
            </p:cNvPr>
            <p:cNvSpPr/>
            <p:nvPr/>
          </p:nvSpPr>
          <p:spPr>
            <a:xfrm>
              <a:off x="2247701" y="4468569"/>
              <a:ext cx="59866" cy="312441"/>
            </a:xfrm>
            <a:custGeom>
              <a:avLst/>
              <a:gdLst>
                <a:gd name="connsiteX0" fmla="*/ 23344 w 59866"/>
                <a:gd name="connsiteY0" fmla="*/ 262140 h 312441"/>
                <a:gd name="connsiteX1" fmla="*/ 23344 w 59866"/>
                <a:gd name="connsiteY1" fmla="*/ 0 h 312441"/>
                <a:gd name="connsiteX2" fmla="*/ 17525 w 59866"/>
                <a:gd name="connsiteY2" fmla="*/ 0 h 312441"/>
                <a:gd name="connsiteX3" fmla="*/ 0 w 59866"/>
                <a:gd name="connsiteY3" fmla="*/ 17525 h 312441"/>
                <a:gd name="connsiteX4" fmla="*/ 0 w 59866"/>
                <a:gd name="connsiteY4" fmla="*/ 294916 h 312441"/>
                <a:gd name="connsiteX5" fmla="*/ 17525 w 59866"/>
                <a:gd name="connsiteY5" fmla="*/ 312441 h 312441"/>
                <a:gd name="connsiteX6" fmla="*/ 42341 w 59866"/>
                <a:gd name="connsiteY6" fmla="*/ 312441 h 312441"/>
                <a:gd name="connsiteX7" fmla="*/ 59866 w 59866"/>
                <a:gd name="connsiteY7" fmla="*/ 294916 h 312441"/>
                <a:gd name="connsiteX8" fmla="*/ 59866 w 59866"/>
                <a:gd name="connsiteY8" fmla="*/ 279665 h 312441"/>
                <a:gd name="connsiteX9" fmla="*/ 40870 w 59866"/>
                <a:gd name="connsiteY9" fmla="*/ 279665 h 312441"/>
                <a:gd name="connsiteX10" fmla="*/ 23344 w 59866"/>
                <a:gd name="connsiteY10" fmla="*/ 262140 h 31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866" h="312441">
                  <a:moveTo>
                    <a:pt x="23344" y="262140"/>
                  </a:moveTo>
                  <a:lnTo>
                    <a:pt x="23344" y="0"/>
                  </a:lnTo>
                  <a:lnTo>
                    <a:pt x="17525" y="0"/>
                  </a:lnTo>
                  <a:cubicBezTo>
                    <a:pt x="7826" y="0"/>
                    <a:pt x="0" y="7826"/>
                    <a:pt x="0" y="17525"/>
                  </a:cubicBezTo>
                  <a:lnTo>
                    <a:pt x="0" y="294916"/>
                  </a:lnTo>
                  <a:cubicBezTo>
                    <a:pt x="0" y="304615"/>
                    <a:pt x="7826" y="312441"/>
                    <a:pt x="17525" y="312441"/>
                  </a:cubicBezTo>
                  <a:lnTo>
                    <a:pt x="42341" y="312441"/>
                  </a:lnTo>
                  <a:cubicBezTo>
                    <a:pt x="52040" y="312441"/>
                    <a:pt x="59866" y="304582"/>
                    <a:pt x="59866" y="294916"/>
                  </a:cubicBezTo>
                  <a:lnTo>
                    <a:pt x="59866" y="279665"/>
                  </a:lnTo>
                  <a:lnTo>
                    <a:pt x="40870" y="279665"/>
                  </a:lnTo>
                  <a:cubicBezTo>
                    <a:pt x="31171" y="279665"/>
                    <a:pt x="23344" y="271806"/>
                    <a:pt x="23344" y="26214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552" name="任意多边形: 形状 551">
              <a:extLst>
                <a:ext uri="{FF2B5EF4-FFF2-40B4-BE49-F238E27FC236}">
                  <a16:creationId xmlns:a16="http://schemas.microsoft.com/office/drawing/2014/main" id="{DD1DC6F8-3194-A638-A31A-F83ACC0BB809}"/>
                </a:ext>
              </a:extLst>
            </p:cNvPr>
            <p:cNvSpPr/>
            <p:nvPr/>
          </p:nvSpPr>
          <p:spPr>
            <a:xfrm>
              <a:off x="2243487" y="4798033"/>
              <a:ext cx="651270" cy="71872"/>
            </a:xfrm>
            <a:custGeom>
              <a:avLst/>
              <a:gdLst>
                <a:gd name="connsiteX0" fmla="*/ 651271 w 651270"/>
                <a:gd name="connsiteY0" fmla="*/ 53612 h 71872"/>
                <a:gd name="connsiteX1" fmla="*/ 633010 w 651270"/>
                <a:gd name="connsiteY1" fmla="*/ 71873 h 71872"/>
                <a:gd name="connsiteX2" fmla="*/ 18261 w 651270"/>
                <a:gd name="connsiteY2" fmla="*/ 71873 h 71872"/>
                <a:gd name="connsiteX3" fmla="*/ 0 w 651270"/>
                <a:gd name="connsiteY3" fmla="*/ 53612 h 71872"/>
                <a:gd name="connsiteX4" fmla="*/ 0 w 651270"/>
                <a:gd name="connsiteY4" fmla="*/ 18227 h 71872"/>
                <a:gd name="connsiteX5" fmla="*/ 18261 w 651270"/>
                <a:gd name="connsiteY5" fmla="*/ 0 h 71872"/>
                <a:gd name="connsiteX6" fmla="*/ 633010 w 651270"/>
                <a:gd name="connsiteY6" fmla="*/ 0 h 71872"/>
                <a:gd name="connsiteX7" fmla="*/ 651271 w 651270"/>
                <a:gd name="connsiteY7" fmla="*/ 18227 h 71872"/>
                <a:gd name="connsiteX8" fmla="*/ 651271 w 651270"/>
                <a:gd name="connsiteY8" fmla="*/ 53612 h 7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270" h="71872">
                  <a:moveTo>
                    <a:pt x="651271" y="53612"/>
                  </a:moveTo>
                  <a:cubicBezTo>
                    <a:pt x="651271" y="63712"/>
                    <a:pt x="643110" y="71873"/>
                    <a:pt x="633010" y="71873"/>
                  </a:cubicBezTo>
                  <a:lnTo>
                    <a:pt x="18261" y="71873"/>
                  </a:lnTo>
                  <a:cubicBezTo>
                    <a:pt x="8161" y="71873"/>
                    <a:pt x="0" y="63712"/>
                    <a:pt x="0" y="53612"/>
                  </a:cubicBezTo>
                  <a:lnTo>
                    <a:pt x="0" y="18227"/>
                  </a:lnTo>
                  <a:cubicBezTo>
                    <a:pt x="0" y="8161"/>
                    <a:pt x="8161" y="0"/>
                    <a:pt x="18261" y="0"/>
                  </a:cubicBezTo>
                  <a:lnTo>
                    <a:pt x="633010" y="0"/>
                  </a:lnTo>
                  <a:cubicBezTo>
                    <a:pt x="643077" y="0"/>
                    <a:pt x="651271" y="8161"/>
                    <a:pt x="651271" y="18227"/>
                  </a:cubicBezTo>
                  <a:lnTo>
                    <a:pt x="651271" y="53612"/>
                  </a:lnTo>
                  <a:close/>
                </a:path>
              </a:pathLst>
            </a:custGeom>
            <a:solidFill>
              <a:srgbClr val="3A525E"/>
            </a:solidFill>
            <a:ln w="0" cap="flat">
              <a:noFill/>
              <a:prstDash val="solid"/>
              <a:miter/>
            </a:ln>
          </p:spPr>
          <p:txBody>
            <a:bodyPr rtlCol="0" anchor="ctr"/>
            <a:lstStyle/>
            <a:p>
              <a:endParaRPr lang="zh-CN" altLang="en-US"/>
            </a:p>
          </p:txBody>
        </p:sp>
        <p:sp>
          <p:nvSpPr>
            <p:cNvPr id="553" name="任意多边形: 形状 552">
              <a:extLst>
                <a:ext uri="{FF2B5EF4-FFF2-40B4-BE49-F238E27FC236}">
                  <a16:creationId xmlns:a16="http://schemas.microsoft.com/office/drawing/2014/main" id="{D8207D7F-6D0A-5B92-41B6-112982AD9024}"/>
                </a:ext>
              </a:extLst>
            </p:cNvPr>
            <p:cNvSpPr/>
            <p:nvPr/>
          </p:nvSpPr>
          <p:spPr>
            <a:xfrm>
              <a:off x="2243520" y="4798033"/>
              <a:ext cx="651270" cy="33779"/>
            </a:xfrm>
            <a:custGeom>
              <a:avLst/>
              <a:gdLst>
                <a:gd name="connsiteX0" fmla="*/ 633010 w 651270"/>
                <a:gd name="connsiteY0" fmla="*/ 0 h 33779"/>
                <a:gd name="connsiteX1" fmla="*/ 18261 w 651270"/>
                <a:gd name="connsiteY1" fmla="*/ 0 h 33779"/>
                <a:gd name="connsiteX2" fmla="*/ 0 w 651270"/>
                <a:gd name="connsiteY2" fmla="*/ 18227 h 33779"/>
                <a:gd name="connsiteX3" fmla="*/ 0 w 651270"/>
                <a:gd name="connsiteY3" fmla="*/ 33779 h 33779"/>
                <a:gd name="connsiteX4" fmla="*/ 651271 w 651270"/>
                <a:gd name="connsiteY4" fmla="*/ 33779 h 33779"/>
                <a:gd name="connsiteX5" fmla="*/ 651271 w 651270"/>
                <a:gd name="connsiteY5" fmla="*/ 18227 h 33779"/>
                <a:gd name="connsiteX6" fmla="*/ 633010 w 651270"/>
                <a:gd name="connsiteY6" fmla="*/ 0 h 3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270" h="33779">
                  <a:moveTo>
                    <a:pt x="633010" y="0"/>
                  </a:moveTo>
                  <a:lnTo>
                    <a:pt x="18261" y="0"/>
                  </a:lnTo>
                  <a:cubicBezTo>
                    <a:pt x="8161" y="0"/>
                    <a:pt x="0" y="8161"/>
                    <a:pt x="0" y="18227"/>
                  </a:cubicBezTo>
                  <a:lnTo>
                    <a:pt x="0" y="33779"/>
                  </a:lnTo>
                  <a:lnTo>
                    <a:pt x="651271" y="33779"/>
                  </a:lnTo>
                  <a:lnTo>
                    <a:pt x="651271" y="18227"/>
                  </a:lnTo>
                  <a:cubicBezTo>
                    <a:pt x="651271" y="8161"/>
                    <a:pt x="643110" y="0"/>
                    <a:pt x="633010" y="0"/>
                  </a:cubicBezTo>
                  <a:close/>
                </a:path>
              </a:pathLst>
            </a:custGeom>
            <a:solidFill>
              <a:srgbClr val="788B99"/>
            </a:solidFill>
            <a:ln w="0" cap="flat">
              <a:noFill/>
              <a:prstDash val="solid"/>
              <a:miter/>
            </a:ln>
          </p:spPr>
          <p:txBody>
            <a:bodyPr rtlCol="0" anchor="ctr"/>
            <a:lstStyle/>
            <a:p>
              <a:endParaRPr lang="zh-CN" altLang="en-US"/>
            </a:p>
          </p:txBody>
        </p:sp>
        <p:sp>
          <p:nvSpPr>
            <p:cNvPr id="554" name="任意多边形: 形状 553">
              <a:extLst>
                <a:ext uri="{FF2B5EF4-FFF2-40B4-BE49-F238E27FC236}">
                  <a16:creationId xmlns:a16="http://schemas.microsoft.com/office/drawing/2014/main" id="{183B12D2-A674-1A77-F04F-D53CB6CCCB2F}"/>
                </a:ext>
              </a:extLst>
            </p:cNvPr>
            <p:cNvSpPr/>
            <p:nvPr/>
          </p:nvSpPr>
          <p:spPr>
            <a:xfrm>
              <a:off x="2213252" y="4741947"/>
              <a:ext cx="1764748" cy="56086"/>
            </a:xfrm>
            <a:custGeom>
              <a:avLst/>
              <a:gdLst>
                <a:gd name="connsiteX0" fmla="*/ 18261 w 1764748"/>
                <a:gd name="connsiteY0" fmla="*/ 0 h 56086"/>
                <a:gd name="connsiteX1" fmla="*/ 1746488 w 1764748"/>
                <a:gd name="connsiteY1" fmla="*/ 0 h 56086"/>
                <a:gd name="connsiteX2" fmla="*/ 1764749 w 1764748"/>
                <a:gd name="connsiteY2" fmla="*/ 18261 h 56086"/>
                <a:gd name="connsiteX3" fmla="*/ 1764749 w 1764748"/>
                <a:gd name="connsiteY3" fmla="*/ 37826 h 56086"/>
                <a:gd name="connsiteX4" fmla="*/ 1746488 w 1764748"/>
                <a:gd name="connsiteY4" fmla="*/ 56087 h 56086"/>
                <a:gd name="connsiteX5" fmla="*/ 18261 w 1764748"/>
                <a:gd name="connsiteY5" fmla="*/ 56087 h 56086"/>
                <a:gd name="connsiteX6" fmla="*/ 0 w 1764748"/>
                <a:gd name="connsiteY6" fmla="*/ 37826 h 56086"/>
                <a:gd name="connsiteX7" fmla="*/ 0 w 1764748"/>
                <a:gd name="connsiteY7" fmla="*/ 18261 h 56086"/>
                <a:gd name="connsiteX8" fmla="*/ 18261 w 1764748"/>
                <a:gd name="connsiteY8" fmla="*/ 0 h 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748" h="56086">
                  <a:moveTo>
                    <a:pt x="18261" y="0"/>
                  </a:moveTo>
                  <a:lnTo>
                    <a:pt x="1746488" y="0"/>
                  </a:lnTo>
                  <a:cubicBezTo>
                    <a:pt x="1756555" y="0"/>
                    <a:pt x="1764749" y="8160"/>
                    <a:pt x="1764749" y="18261"/>
                  </a:cubicBezTo>
                  <a:lnTo>
                    <a:pt x="1764749" y="37826"/>
                  </a:lnTo>
                  <a:cubicBezTo>
                    <a:pt x="1764749" y="47893"/>
                    <a:pt x="1756555" y="56087"/>
                    <a:pt x="1746488" y="56087"/>
                  </a:cubicBezTo>
                  <a:lnTo>
                    <a:pt x="18261" y="56087"/>
                  </a:lnTo>
                  <a:cubicBezTo>
                    <a:pt x="8194" y="56087"/>
                    <a:pt x="0" y="47893"/>
                    <a:pt x="0" y="37826"/>
                  </a:cubicBezTo>
                  <a:lnTo>
                    <a:pt x="0" y="18261"/>
                  </a:lnTo>
                  <a:cubicBezTo>
                    <a:pt x="0" y="8194"/>
                    <a:pt x="8194" y="0"/>
                    <a:pt x="18261" y="0"/>
                  </a:cubicBezTo>
                  <a:close/>
                </a:path>
              </a:pathLst>
            </a:custGeom>
            <a:solidFill>
              <a:srgbClr val="425969"/>
            </a:solidFill>
            <a:ln w="0" cap="flat">
              <a:noFill/>
              <a:prstDash val="solid"/>
              <a:miter/>
            </a:ln>
          </p:spPr>
          <p:txBody>
            <a:bodyPr rtlCol="0" anchor="ctr"/>
            <a:lstStyle/>
            <a:p>
              <a:endParaRPr lang="zh-CN" altLang="en-US"/>
            </a:p>
          </p:txBody>
        </p:sp>
        <p:sp>
          <p:nvSpPr>
            <p:cNvPr id="555" name="任意多边形: 形状 554">
              <a:extLst>
                <a:ext uri="{FF2B5EF4-FFF2-40B4-BE49-F238E27FC236}">
                  <a16:creationId xmlns:a16="http://schemas.microsoft.com/office/drawing/2014/main" id="{0B1F5D36-A9C0-1F44-3AEC-7A3A8F960ADD}"/>
                </a:ext>
              </a:extLst>
            </p:cNvPr>
            <p:cNvSpPr/>
            <p:nvPr/>
          </p:nvSpPr>
          <p:spPr>
            <a:xfrm>
              <a:off x="2213252" y="4741980"/>
              <a:ext cx="1764748" cy="56086"/>
            </a:xfrm>
            <a:custGeom>
              <a:avLst/>
              <a:gdLst>
                <a:gd name="connsiteX0" fmla="*/ 31940 w 1764748"/>
                <a:gd name="connsiteY0" fmla="*/ 9766 h 56086"/>
                <a:gd name="connsiteX1" fmla="*/ 31940 w 1764748"/>
                <a:gd name="connsiteY1" fmla="*/ 0 h 56086"/>
                <a:gd name="connsiteX2" fmla="*/ 18261 w 1764748"/>
                <a:gd name="connsiteY2" fmla="*/ 0 h 56086"/>
                <a:gd name="connsiteX3" fmla="*/ 0 w 1764748"/>
                <a:gd name="connsiteY3" fmla="*/ 18261 h 56086"/>
                <a:gd name="connsiteX4" fmla="*/ 0 w 1764748"/>
                <a:gd name="connsiteY4" fmla="*/ 37826 h 56086"/>
                <a:gd name="connsiteX5" fmla="*/ 18261 w 1764748"/>
                <a:gd name="connsiteY5" fmla="*/ 56087 h 56086"/>
                <a:gd name="connsiteX6" fmla="*/ 1746488 w 1764748"/>
                <a:gd name="connsiteY6" fmla="*/ 56087 h 56086"/>
                <a:gd name="connsiteX7" fmla="*/ 1764749 w 1764748"/>
                <a:gd name="connsiteY7" fmla="*/ 37826 h 56086"/>
                <a:gd name="connsiteX8" fmla="*/ 1764749 w 1764748"/>
                <a:gd name="connsiteY8" fmla="*/ 28027 h 56086"/>
                <a:gd name="connsiteX9" fmla="*/ 50201 w 1764748"/>
                <a:gd name="connsiteY9" fmla="*/ 28027 h 56086"/>
                <a:gd name="connsiteX10" fmla="*/ 31940 w 1764748"/>
                <a:gd name="connsiteY10" fmla="*/ 9766 h 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4748" h="56086">
                  <a:moveTo>
                    <a:pt x="31940" y="9766"/>
                  </a:moveTo>
                  <a:lnTo>
                    <a:pt x="31940" y="0"/>
                  </a:lnTo>
                  <a:lnTo>
                    <a:pt x="18261" y="0"/>
                  </a:lnTo>
                  <a:cubicBezTo>
                    <a:pt x="8161" y="0"/>
                    <a:pt x="0" y="8161"/>
                    <a:pt x="0" y="18261"/>
                  </a:cubicBezTo>
                  <a:lnTo>
                    <a:pt x="0" y="37826"/>
                  </a:lnTo>
                  <a:cubicBezTo>
                    <a:pt x="0" y="47926"/>
                    <a:pt x="8161" y="56087"/>
                    <a:pt x="18261" y="56087"/>
                  </a:cubicBezTo>
                  <a:lnTo>
                    <a:pt x="1746488" y="56087"/>
                  </a:lnTo>
                  <a:cubicBezTo>
                    <a:pt x="1756588" y="56087"/>
                    <a:pt x="1764749" y="47926"/>
                    <a:pt x="1764749" y="37826"/>
                  </a:cubicBezTo>
                  <a:lnTo>
                    <a:pt x="1764749" y="28027"/>
                  </a:lnTo>
                  <a:lnTo>
                    <a:pt x="50201" y="28027"/>
                  </a:lnTo>
                  <a:cubicBezTo>
                    <a:pt x="40100" y="28027"/>
                    <a:pt x="31940" y="19866"/>
                    <a:pt x="31940" y="9766"/>
                  </a:cubicBezTo>
                  <a:close/>
                </a:path>
              </a:pathLst>
            </a:custGeom>
            <a:solidFill>
              <a:srgbClr val="2F434C"/>
            </a:solidFill>
            <a:ln w="0" cap="flat">
              <a:noFill/>
              <a:prstDash val="solid"/>
              <a:miter/>
            </a:ln>
          </p:spPr>
          <p:txBody>
            <a:bodyPr rtlCol="0" anchor="ctr"/>
            <a:lstStyle/>
            <a:p>
              <a:endParaRPr lang="zh-CN" altLang="en-US"/>
            </a:p>
          </p:txBody>
        </p:sp>
        <p:sp>
          <p:nvSpPr>
            <p:cNvPr id="556" name="任意多边形: 形状 555">
              <a:extLst>
                <a:ext uri="{FF2B5EF4-FFF2-40B4-BE49-F238E27FC236}">
                  <a16:creationId xmlns:a16="http://schemas.microsoft.com/office/drawing/2014/main" id="{D81F5B08-B406-7914-C9FF-832FE9340994}"/>
                </a:ext>
              </a:extLst>
            </p:cNvPr>
            <p:cNvSpPr/>
            <p:nvPr/>
          </p:nvSpPr>
          <p:spPr>
            <a:xfrm>
              <a:off x="3445426" y="4741947"/>
              <a:ext cx="422675" cy="127959"/>
            </a:xfrm>
            <a:custGeom>
              <a:avLst/>
              <a:gdLst>
                <a:gd name="connsiteX0" fmla="*/ 422675 w 422675"/>
                <a:gd name="connsiteY0" fmla="*/ 109699 h 127959"/>
                <a:gd name="connsiteX1" fmla="*/ 404415 w 422675"/>
                <a:gd name="connsiteY1" fmla="*/ 127960 h 127959"/>
                <a:gd name="connsiteX2" fmla="*/ 18227 w 422675"/>
                <a:gd name="connsiteY2" fmla="*/ 127960 h 127959"/>
                <a:gd name="connsiteX3" fmla="*/ 0 w 422675"/>
                <a:gd name="connsiteY3" fmla="*/ 109699 h 127959"/>
                <a:gd name="connsiteX4" fmla="*/ 0 w 422675"/>
                <a:gd name="connsiteY4" fmla="*/ 18261 h 127959"/>
                <a:gd name="connsiteX5" fmla="*/ 18227 w 422675"/>
                <a:gd name="connsiteY5" fmla="*/ 0 h 127959"/>
                <a:gd name="connsiteX6" fmla="*/ 404415 w 422675"/>
                <a:gd name="connsiteY6" fmla="*/ 0 h 127959"/>
                <a:gd name="connsiteX7" fmla="*/ 422675 w 422675"/>
                <a:gd name="connsiteY7" fmla="*/ 18261 h 127959"/>
                <a:gd name="connsiteX8" fmla="*/ 422675 w 422675"/>
                <a:gd name="connsiteY8" fmla="*/ 109699 h 12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675" h="127959">
                  <a:moveTo>
                    <a:pt x="422675" y="109699"/>
                  </a:moveTo>
                  <a:cubicBezTo>
                    <a:pt x="422675" y="119799"/>
                    <a:pt x="414515" y="127960"/>
                    <a:pt x="404415" y="127960"/>
                  </a:cubicBezTo>
                  <a:lnTo>
                    <a:pt x="18227" y="127960"/>
                  </a:lnTo>
                  <a:cubicBezTo>
                    <a:pt x="8160" y="127960"/>
                    <a:pt x="0" y="119799"/>
                    <a:pt x="0" y="109699"/>
                  </a:cubicBezTo>
                  <a:lnTo>
                    <a:pt x="0" y="18261"/>
                  </a:lnTo>
                  <a:cubicBezTo>
                    <a:pt x="0" y="8160"/>
                    <a:pt x="8160" y="0"/>
                    <a:pt x="18227" y="0"/>
                  </a:cubicBezTo>
                  <a:lnTo>
                    <a:pt x="404415" y="0"/>
                  </a:lnTo>
                  <a:cubicBezTo>
                    <a:pt x="414515" y="0"/>
                    <a:pt x="422675" y="8160"/>
                    <a:pt x="422675" y="18261"/>
                  </a:cubicBezTo>
                  <a:lnTo>
                    <a:pt x="422675" y="109699"/>
                  </a:lnTo>
                  <a:close/>
                </a:path>
              </a:pathLst>
            </a:custGeom>
            <a:solidFill>
              <a:srgbClr val="3A525E"/>
            </a:solidFill>
            <a:ln w="0" cap="flat">
              <a:noFill/>
              <a:prstDash val="solid"/>
              <a:miter/>
            </a:ln>
          </p:spPr>
          <p:txBody>
            <a:bodyPr rtlCol="0" anchor="ctr"/>
            <a:lstStyle/>
            <a:p>
              <a:endParaRPr lang="zh-CN" altLang="en-US"/>
            </a:p>
          </p:txBody>
        </p:sp>
        <p:sp>
          <p:nvSpPr>
            <p:cNvPr id="557" name="任意多边形: 形状 556">
              <a:extLst>
                <a:ext uri="{FF2B5EF4-FFF2-40B4-BE49-F238E27FC236}">
                  <a16:creationId xmlns:a16="http://schemas.microsoft.com/office/drawing/2014/main" id="{F22D848B-7F9E-EE06-66BF-B312407E73C9}"/>
                </a:ext>
              </a:extLst>
            </p:cNvPr>
            <p:cNvSpPr/>
            <p:nvPr/>
          </p:nvSpPr>
          <p:spPr>
            <a:xfrm>
              <a:off x="3445426" y="4741947"/>
              <a:ext cx="422675" cy="127959"/>
            </a:xfrm>
            <a:custGeom>
              <a:avLst/>
              <a:gdLst>
                <a:gd name="connsiteX0" fmla="*/ 404415 w 422675"/>
                <a:gd name="connsiteY0" fmla="*/ 0 h 127959"/>
                <a:gd name="connsiteX1" fmla="*/ 18227 w 422675"/>
                <a:gd name="connsiteY1" fmla="*/ 0 h 127959"/>
                <a:gd name="connsiteX2" fmla="*/ 0 w 422675"/>
                <a:gd name="connsiteY2" fmla="*/ 18261 h 127959"/>
                <a:gd name="connsiteX3" fmla="*/ 0 w 422675"/>
                <a:gd name="connsiteY3" fmla="*/ 28027 h 127959"/>
                <a:gd name="connsiteX4" fmla="*/ 365150 w 422675"/>
                <a:gd name="connsiteY4" fmla="*/ 28027 h 127959"/>
                <a:gd name="connsiteX5" fmla="*/ 383411 w 422675"/>
                <a:gd name="connsiteY5" fmla="*/ 46288 h 127959"/>
                <a:gd name="connsiteX6" fmla="*/ 383411 w 422675"/>
                <a:gd name="connsiteY6" fmla="*/ 127960 h 127959"/>
                <a:gd name="connsiteX7" fmla="*/ 404415 w 422675"/>
                <a:gd name="connsiteY7" fmla="*/ 127960 h 127959"/>
                <a:gd name="connsiteX8" fmla="*/ 422675 w 422675"/>
                <a:gd name="connsiteY8" fmla="*/ 109699 h 127959"/>
                <a:gd name="connsiteX9" fmla="*/ 422675 w 422675"/>
                <a:gd name="connsiteY9" fmla="*/ 18261 h 127959"/>
                <a:gd name="connsiteX10" fmla="*/ 404415 w 422675"/>
                <a:gd name="connsiteY10" fmla="*/ 0 h 12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675" h="127959">
                  <a:moveTo>
                    <a:pt x="404415" y="0"/>
                  </a:moveTo>
                  <a:lnTo>
                    <a:pt x="18227" y="0"/>
                  </a:lnTo>
                  <a:cubicBezTo>
                    <a:pt x="8160" y="0"/>
                    <a:pt x="0" y="8160"/>
                    <a:pt x="0" y="18261"/>
                  </a:cubicBezTo>
                  <a:lnTo>
                    <a:pt x="0" y="28027"/>
                  </a:lnTo>
                  <a:lnTo>
                    <a:pt x="365150" y="28027"/>
                  </a:lnTo>
                  <a:cubicBezTo>
                    <a:pt x="375251" y="28027"/>
                    <a:pt x="383411" y="36187"/>
                    <a:pt x="383411" y="46288"/>
                  </a:cubicBezTo>
                  <a:lnTo>
                    <a:pt x="383411" y="127960"/>
                  </a:lnTo>
                  <a:lnTo>
                    <a:pt x="404415" y="127960"/>
                  </a:lnTo>
                  <a:cubicBezTo>
                    <a:pt x="414515" y="127960"/>
                    <a:pt x="422675" y="119799"/>
                    <a:pt x="422675" y="109699"/>
                  </a:cubicBezTo>
                  <a:lnTo>
                    <a:pt x="422675" y="18261"/>
                  </a:lnTo>
                  <a:cubicBezTo>
                    <a:pt x="422675" y="8160"/>
                    <a:pt x="414515" y="0"/>
                    <a:pt x="404415" y="0"/>
                  </a:cubicBezTo>
                  <a:close/>
                </a:path>
              </a:pathLst>
            </a:custGeom>
            <a:solidFill>
              <a:srgbClr val="788B99"/>
            </a:solidFill>
            <a:ln w="0" cap="flat">
              <a:noFill/>
              <a:prstDash val="solid"/>
              <a:miter/>
            </a:ln>
          </p:spPr>
          <p:txBody>
            <a:bodyPr rtlCol="0" anchor="ctr"/>
            <a:lstStyle/>
            <a:p>
              <a:endParaRPr lang="zh-CN" altLang="en-US"/>
            </a:p>
          </p:txBody>
        </p:sp>
        <p:sp>
          <p:nvSpPr>
            <p:cNvPr id="558" name="任意多边形: 形状 557">
              <a:extLst>
                <a:ext uri="{FF2B5EF4-FFF2-40B4-BE49-F238E27FC236}">
                  <a16:creationId xmlns:a16="http://schemas.microsoft.com/office/drawing/2014/main" id="{0B62AEF3-4C33-D9BD-6978-F0BD7553FC30}"/>
                </a:ext>
              </a:extLst>
            </p:cNvPr>
            <p:cNvSpPr/>
            <p:nvPr/>
          </p:nvSpPr>
          <p:spPr>
            <a:xfrm>
              <a:off x="3156028" y="4764689"/>
              <a:ext cx="252675" cy="135150"/>
            </a:xfrm>
            <a:custGeom>
              <a:avLst/>
              <a:gdLst>
                <a:gd name="connsiteX0" fmla="*/ 126355 w 252675"/>
                <a:gd name="connsiteY0" fmla="*/ 0 h 135150"/>
                <a:gd name="connsiteX1" fmla="*/ 0 w 252675"/>
                <a:gd name="connsiteY1" fmla="*/ 126355 h 135150"/>
                <a:gd name="connsiteX2" fmla="*/ 435 w 252675"/>
                <a:gd name="connsiteY2" fmla="*/ 135150 h 135150"/>
                <a:gd name="connsiteX3" fmla="*/ 252241 w 252675"/>
                <a:gd name="connsiteY3" fmla="*/ 135150 h 135150"/>
                <a:gd name="connsiteX4" fmla="*/ 252676 w 252675"/>
                <a:gd name="connsiteY4" fmla="*/ 126355 h 135150"/>
                <a:gd name="connsiteX5" fmla="*/ 126321 w 252675"/>
                <a:gd name="connsiteY5" fmla="*/ 0 h 1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75" h="135150">
                  <a:moveTo>
                    <a:pt x="126355" y="0"/>
                  </a:moveTo>
                  <a:cubicBezTo>
                    <a:pt x="56589" y="0"/>
                    <a:pt x="0" y="56555"/>
                    <a:pt x="0" y="126355"/>
                  </a:cubicBezTo>
                  <a:cubicBezTo>
                    <a:pt x="0" y="129331"/>
                    <a:pt x="234" y="132241"/>
                    <a:pt x="435" y="135150"/>
                  </a:cubicBezTo>
                  <a:lnTo>
                    <a:pt x="252241" y="135150"/>
                  </a:lnTo>
                  <a:cubicBezTo>
                    <a:pt x="252441" y="132241"/>
                    <a:pt x="252676" y="129298"/>
                    <a:pt x="252676" y="126355"/>
                  </a:cubicBezTo>
                  <a:cubicBezTo>
                    <a:pt x="252676" y="56555"/>
                    <a:pt x="196087" y="0"/>
                    <a:pt x="126321" y="0"/>
                  </a:cubicBezTo>
                  <a:close/>
                </a:path>
              </a:pathLst>
            </a:custGeom>
            <a:solidFill>
              <a:srgbClr val="000306"/>
            </a:solidFill>
            <a:ln w="0" cap="flat">
              <a:noFill/>
              <a:prstDash val="solid"/>
              <a:miter/>
            </a:ln>
          </p:spPr>
          <p:txBody>
            <a:bodyPr rtlCol="0" anchor="ctr"/>
            <a:lstStyle/>
            <a:p>
              <a:endParaRPr lang="zh-CN" altLang="en-US"/>
            </a:p>
          </p:txBody>
        </p:sp>
        <p:sp>
          <p:nvSpPr>
            <p:cNvPr id="559" name="任意多边形: 形状 558">
              <a:extLst>
                <a:ext uri="{FF2B5EF4-FFF2-40B4-BE49-F238E27FC236}">
                  <a16:creationId xmlns:a16="http://schemas.microsoft.com/office/drawing/2014/main" id="{2B4D7AFF-A669-23D5-AA2B-78E215189D94}"/>
                </a:ext>
              </a:extLst>
            </p:cNvPr>
            <p:cNvSpPr/>
            <p:nvPr/>
          </p:nvSpPr>
          <p:spPr>
            <a:xfrm>
              <a:off x="3181814" y="4781612"/>
              <a:ext cx="201137" cy="201137"/>
            </a:xfrm>
            <a:custGeom>
              <a:avLst/>
              <a:gdLst>
                <a:gd name="connsiteX0" fmla="*/ 201137 w 201137"/>
                <a:gd name="connsiteY0" fmla="*/ 100568 h 201137"/>
                <a:gd name="connsiteX1" fmla="*/ 100569 w 201137"/>
                <a:gd name="connsiteY1" fmla="*/ 201137 h 201137"/>
                <a:gd name="connsiteX2" fmla="*/ 0 w 201137"/>
                <a:gd name="connsiteY2" fmla="*/ 100568 h 201137"/>
                <a:gd name="connsiteX3" fmla="*/ 100569 w 201137"/>
                <a:gd name="connsiteY3" fmla="*/ 0 h 201137"/>
                <a:gd name="connsiteX4" fmla="*/ 201137 w 201137"/>
                <a:gd name="connsiteY4" fmla="*/ 100568 h 20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37" h="201137">
                  <a:moveTo>
                    <a:pt x="201137" y="100568"/>
                  </a:moveTo>
                  <a:cubicBezTo>
                    <a:pt x="201137" y="156120"/>
                    <a:pt x="156120" y="201137"/>
                    <a:pt x="100569" y="201137"/>
                  </a:cubicBezTo>
                  <a:cubicBezTo>
                    <a:pt x="45017" y="201137"/>
                    <a:pt x="0" y="156120"/>
                    <a:pt x="0" y="100568"/>
                  </a:cubicBezTo>
                  <a:cubicBezTo>
                    <a:pt x="0" y="45017"/>
                    <a:pt x="45017" y="0"/>
                    <a:pt x="100569" y="0"/>
                  </a:cubicBezTo>
                  <a:cubicBezTo>
                    <a:pt x="156120" y="0"/>
                    <a:pt x="201137" y="45017"/>
                    <a:pt x="201137" y="100568"/>
                  </a:cubicBezTo>
                  <a:close/>
                </a:path>
              </a:pathLst>
            </a:custGeom>
            <a:solidFill>
              <a:srgbClr val="3E4750"/>
            </a:solidFill>
            <a:ln w="0" cap="flat">
              <a:noFill/>
              <a:prstDash val="solid"/>
              <a:miter/>
            </a:ln>
          </p:spPr>
          <p:txBody>
            <a:bodyPr rtlCol="0" anchor="ctr"/>
            <a:lstStyle/>
            <a:p>
              <a:endParaRPr lang="zh-CN" altLang="en-US"/>
            </a:p>
          </p:txBody>
        </p:sp>
        <p:sp>
          <p:nvSpPr>
            <p:cNvPr id="560" name="任意多边形: 形状 559">
              <a:extLst>
                <a:ext uri="{FF2B5EF4-FFF2-40B4-BE49-F238E27FC236}">
                  <a16:creationId xmlns:a16="http://schemas.microsoft.com/office/drawing/2014/main" id="{4BF6F5F7-3BDF-76AC-8E55-CEA09D517D47}"/>
                </a:ext>
              </a:extLst>
            </p:cNvPr>
            <p:cNvSpPr/>
            <p:nvPr/>
          </p:nvSpPr>
          <p:spPr>
            <a:xfrm>
              <a:off x="3216730" y="4816528"/>
              <a:ext cx="131270" cy="131304"/>
            </a:xfrm>
            <a:custGeom>
              <a:avLst/>
              <a:gdLst>
                <a:gd name="connsiteX0" fmla="*/ 131271 w 131270"/>
                <a:gd name="connsiteY0" fmla="*/ 65652 h 131304"/>
                <a:gd name="connsiteX1" fmla="*/ 65619 w 131270"/>
                <a:gd name="connsiteY1" fmla="*/ 131304 h 131304"/>
                <a:gd name="connsiteX2" fmla="*/ 0 w 131270"/>
                <a:gd name="connsiteY2" fmla="*/ 65652 h 131304"/>
                <a:gd name="connsiteX3" fmla="*/ 65619 w 131270"/>
                <a:gd name="connsiteY3" fmla="*/ 0 h 131304"/>
                <a:gd name="connsiteX4" fmla="*/ 131271 w 131270"/>
                <a:gd name="connsiteY4" fmla="*/ 65652 h 13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70" h="131304">
                  <a:moveTo>
                    <a:pt x="131271" y="65652"/>
                  </a:moveTo>
                  <a:cubicBezTo>
                    <a:pt x="131271" y="101873"/>
                    <a:pt x="101873" y="131304"/>
                    <a:pt x="65619" y="131304"/>
                  </a:cubicBezTo>
                  <a:cubicBezTo>
                    <a:pt x="29365" y="131304"/>
                    <a:pt x="0" y="101906"/>
                    <a:pt x="0" y="65652"/>
                  </a:cubicBezTo>
                  <a:cubicBezTo>
                    <a:pt x="0" y="29398"/>
                    <a:pt x="29398" y="0"/>
                    <a:pt x="65619" y="0"/>
                  </a:cubicBezTo>
                  <a:cubicBezTo>
                    <a:pt x="101839" y="0"/>
                    <a:pt x="131271" y="29398"/>
                    <a:pt x="131271" y="65652"/>
                  </a:cubicBezTo>
                  <a:close/>
                </a:path>
              </a:pathLst>
            </a:custGeom>
            <a:solidFill>
              <a:srgbClr val="A9B6BC"/>
            </a:solidFill>
            <a:ln w="0" cap="flat">
              <a:noFill/>
              <a:prstDash val="solid"/>
              <a:miter/>
            </a:ln>
          </p:spPr>
          <p:txBody>
            <a:bodyPr rtlCol="0" anchor="ctr"/>
            <a:lstStyle/>
            <a:p>
              <a:endParaRPr lang="zh-CN" altLang="en-US"/>
            </a:p>
          </p:txBody>
        </p:sp>
        <p:sp>
          <p:nvSpPr>
            <p:cNvPr id="561" name="任意多边形: 形状 560">
              <a:extLst>
                <a:ext uri="{FF2B5EF4-FFF2-40B4-BE49-F238E27FC236}">
                  <a16:creationId xmlns:a16="http://schemas.microsoft.com/office/drawing/2014/main" id="{95841D54-7061-B648-A087-ACB0FD735207}"/>
                </a:ext>
              </a:extLst>
            </p:cNvPr>
            <p:cNvSpPr/>
            <p:nvPr/>
          </p:nvSpPr>
          <p:spPr>
            <a:xfrm>
              <a:off x="3236797" y="4836562"/>
              <a:ext cx="91203" cy="91203"/>
            </a:xfrm>
            <a:custGeom>
              <a:avLst/>
              <a:gdLst>
                <a:gd name="connsiteX0" fmla="*/ 45585 w 91203"/>
                <a:gd name="connsiteY0" fmla="*/ 91204 h 91203"/>
                <a:gd name="connsiteX1" fmla="*/ 0 w 91203"/>
                <a:gd name="connsiteY1" fmla="*/ 45619 h 91203"/>
                <a:gd name="connsiteX2" fmla="*/ 45585 w 91203"/>
                <a:gd name="connsiteY2" fmla="*/ 0 h 91203"/>
                <a:gd name="connsiteX3" fmla="*/ 91204 w 91203"/>
                <a:gd name="connsiteY3" fmla="*/ 45619 h 91203"/>
                <a:gd name="connsiteX4" fmla="*/ 45585 w 91203"/>
                <a:gd name="connsiteY4" fmla="*/ 91204 h 91203"/>
                <a:gd name="connsiteX5" fmla="*/ 45585 w 91203"/>
                <a:gd name="connsiteY5" fmla="*/ 4381 h 91203"/>
                <a:gd name="connsiteX6" fmla="*/ 4381 w 91203"/>
                <a:gd name="connsiteY6" fmla="*/ 45619 h 91203"/>
                <a:gd name="connsiteX7" fmla="*/ 45585 w 91203"/>
                <a:gd name="connsiteY7" fmla="*/ 86823 h 91203"/>
                <a:gd name="connsiteX8" fmla="*/ 86789 w 91203"/>
                <a:gd name="connsiteY8" fmla="*/ 45619 h 91203"/>
                <a:gd name="connsiteX9" fmla="*/ 45585 w 91203"/>
                <a:gd name="connsiteY9" fmla="*/ 4381 h 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03" h="91203">
                  <a:moveTo>
                    <a:pt x="45585" y="91204"/>
                  </a:moveTo>
                  <a:cubicBezTo>
                    <a:pt x="20435" y="91204"/>
                    <a:pt x="0" y="70736"/>
                    <a:pt x="0" y="45619"/>
                  </a:cubicBezTo>
                  <a:cubicBezTo>
                    <a:pt x="0" y="20502"/>
                    <a:pt x="20468" y="0"/>
                    <a:pt x="45585" y="0"/>
                  </a:cubicBezTo>
                  <a:cubicBezTo>
                    <a:pt x="70702" y="0"/>
                    <a:pt x="91204" y="20468"/>
                    <a:pt x="91204" y="45619"/>
                  </a:cubicBezTo>
                  <a:cubicBezTo>
                    <a:pt x="91204" y="70769"/>
                    <a:pt x="70736" y="91204"/>
                    <a:pt x="45585" y="91204"/>
                  </a:cubicBezTo>
                  <a:close/>
                  <a:moveTo>
                    <a:pt x="45585" y="4381"/>
                  </a:moveTo>
                  <a:cubicBezTo>
                    <a:pt x="22876" y="4381"/>
                    <a:pt x="4381" y="22876"/>
                    <a:pt x="4381" y="45619"/>
                  </a:cubicBezTo>
                  <a:cubicBezTo>
                    <a:pt x="4381" y="68361"/>
                    <a:pt x="22876" y="86823"/>
                    <a:pt x="45585" y="86823"/>
                  </a:cubicBezTo>
                  <a:cubicBezTo>
                    <a:pt x="68294" y="86823"/>
                    <a:pt x="86789" y="68328"/>
                    <a:pt x="86789" y="45619"/>
                  </a:cubicBezTo>
                  <a:cubicBezTo>
                    <a:pt x="86789" y="22910"/>
                    <a:pt x="68294" y="4381"/>
                    <a:pt x="45585" y="4381"/>
                  </a:cubicBezTo>
                  <a:close/>
                </a:path>
              </a:pathLst>
            </a:custGeom>
            <a:solidFill>
              <a:srgbClr val="C0CFD4"/>
            </a:solidFill>
            <a:ln w="0" cap="flat">
              <a:noFill/>
              <a:prstDash val="solid"/>
              <a:miter/>
            </a:ln>
          </p:spPr>
          <p:txBody>
            <a:bodyPr rtlCol="0" anchor="ctr"/>
            <a:lstStyle/>
            <a:p>
              <a:endParaRPr lang="zh-CN" altLang="en-US"/>
            </a:p>
          </p:txBody>
        </p:sp>
        <p:sp>
          <p:nvSpPr>
            <p:cNvPr id="562" name="任意多边形: 形状 561">
              <a:extLst>
                <a:ext uri="{FF2B5EF4-FFF2-40B4-BE49-F238E27FC236}">
                  <a16:creationId xmlns:a16="http://schemas.microsoft.com/office/drawing/2014/main" id="{3FD46464-D46A-25AF-2913-5F6AB1F9264E}"/>
                </a:ext>
              </a:extLst>
            </p:cNvPr>
            <p:cNvSpPr/>
            <p:nvPr/>
          </p:nvSpPr>
          <p:spPr>
            <a:xfrm>
              <a:off x="3274088" y="4781612"/>
              <a:ext cx="108862" cy="201137"/>
            </a:xfrm>
            <a:custGeom>
              <a:avLst/>
              <a:gdLst>
                <a:gd name="connsiteX0" fmla="*/ 8294 w 108862"/>
                <a:gd name="connsiteY0" fmla="*/ 0 h 201137"/>
                <a:gd name="connsiteX1" fmla="*/ 0 w 108862"/>
                <a:gd name="connsiteY1" fmla="*/ 401 h 201137"/>
                <a:gd name="connsiteX2" fmla="*/ 92274 w 108862"/>
                <a:gd name="connsiteY2" fmla="*/ 100568 h 201137"/>
                <a:gd name="connsiteX3" fmla="*/ 0 w 108862"/>
                <a:gd name="connsiteY3" fmla="*/ 200702 h 201137"/>
                <a:gd name="connsiteX4" fmla="*/ 8294 w 108862"/>
                <a:gd name="connsiteY4" fmla="*/ 201137 h 201137"/>
                <a:gd name="connsiteX5" fmla="*/ 108863 w 108862"/>
                <a:gd name="connsiteY5" fmla="*/ 100568 h 201137"/>
                <a:gd name="connsiteX6" fmla="*/ 8294 w 108862"/>
                <a:gd name="connsiteY6" fmla="*/ 0 h 20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62" h="201137">
                  <a:moveTo>
                    <a:pt x="8294" y="0"/>
                  </a:moveTo>
                  <a:cubicBezTo>
                    <a:pt x="5485" y="0"/>
                    <a:pt x="2742" y="167"/>
                    <a:pt x="0" y="401"/>
                  </a:cubicBezTo>
                  <a:cubicBezTo>
                    <a:pt x="51639" y="4615"/>
                    <a:pt x="92274" y="47793"/>
                    <a:pt x="92274" y="100568"/>
                  </a:cubicBezTo>
                  <a:cubicBezTo>
                    <a:pt x="92274" y="153344"/>
                    <a:pt x="51639" y="196488"/>
                    <a:pt x="0" y="200702"/>
                  </a:cubicBezTo>
                  <a:cubicBezTo>
                    <a:pt x="2742" y="200936"/>
                    <a:pt x="5485" y="201137"/>
                    <a:pt x="8294" y="201137"/>
                  </a:cubicBezTo>
                  <a:cubicBezTo>
                    <a:pt x="63846" y="201137"/>
                    <a:pt x="108863" y="156120"/>
                    <a:pt x="108863" y="100568"/>
                  </a:cubicBezTo>
                  <a:cubicBezTo>
                    <a:pt x="108863" y="45017"/>
                    <a:pt x="63846" y="0"/>
                    <a:pt x="8294"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563" name="任意多边形: 形状 562">
              <a:extLst>
                <a:ext uri="{FF2B5EF4-FFF2-40B4-BE49-F238E27FC236}">
                  <a16:creationId xmlns:a16="http://schemas.microsoft.com/office/drawing/2014/main" id="{8BD23B20-F1E0-FE3B-18E7-B5AC6CEAB38D}"/>
                </a:ext>
              </a:extLst>
            </p:cNvPr>
            <p:cNvSpPr/>
            <p:nvPr/>
          </p:nvSpPr>
          <p:spPr>
            <a:xfrm>
              <a:off x="3275393" y="4816528"/>
              <a:ext cx="72642" cy="131304"/>
            </a:xfrm>
            <a:custGeom>
              <a:avLst/>
              <a:gdLst>
                <a:gd name="connsiteX0" fmla="*/ 6990 w 72642"/>
                <a:gd name="connsiteY0" fmla="*/ 0 h 131304"/>
                <a:gd name="connsiteX1" fmla="*/ 0 w 72642"/>
                <a:gd name="connsiteY1" fmla="*/ 368 h 131304"/>
                <a:gd name="connsiteX2" fmla="*/ 58629 w 72642"/>
                <a:gd name="connsiteY2" fmla="*/ 65652 h 131304"/>
                <a:gd name="connsiteX3" fmla="*/ 0 w 72642"/>
                <a:gd name="connsiteY3" fmla="*/ 130903 h 131304"/>
                <a:gd name="connsiteX4" fmla="*/ 6990 w 72642"/>
                <a:gd name="connsiteY4" fmla="*/ 131304 h 131304"/>
                <a:gd name="connsiteX5" fmla="*/ 72642 w 72642"/>
                <a:gd name="connsiteY5" fmla="*/ 65652 h 131304"/>
                <a:gd name="connsiteX6" fmla="*/ 6990 w 72642"/>
                <a:gd name="connsiteY6" fmla="*/ 0 h 1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2" h="131304">
                  <a:moveTo>
                    <a:pt x="6990" y="0"/>
                  </a:moveTo>
                  <a:cubicBezTo>
                    <a:pt x="4649" y="0"/>
                    <a:pt x="2308" y="134"/>
                    <a:pt x="0" y="368"/>
                  </a:cubicBezTo>
                  <a:cubicBezTo>
                    <a:pt x="32943" y="3880"/>
                    <a:pt x="58629" y="31739"/>
                    <a:pt x="58629" y="65652"/>
                  </a:cubicBezTo>
                  <a:cubicBezTo>
                    <a:pt x="58629" y="99565"/>
                    <a:pt x="32943" y="127425"/>
                    <a:pt x="0" y="130903"/>
                  </a:cubicBezTo>
                  <a:cubicBezTo>
                    <a:pt x="2308" y="131171"/>
                    <a:pt x="4649" y="131304"/>
                    <a:pt x="6990" y="131304"/>
                  </a:cubicBezTo>
                  <a:cubicBezTo>
                    <a:pt x="43244" y="131304"/>
                    <a:pt x="72642" y="101906"/>
                    <a:pt x="72642" y="65652"/>
                  </a:cubicBezTo>
                  <a:cubicBezTo>
                    <a:pt x="72642" y="29398"/>
                    <a:pt x="43244" y="0"/>
                    <a:pt x="6990" y="0"/>
                  </a:cubicBezTo>
                  <a:close/>
                </a:path>
              </a:pathLst>
            </a:custGeom>
            <a:solidFill>
              <a:srgbClr val="8A979D"/>
            </a:solidFill>
            <a:ln w="0" cap="flat">
              <a:noFill/>
              <a:prstDash val="solid"/>
              <a:miter/>
            </a:ln>
          </p:spPr>
          <p:txBody>
            <a:bodyPr rtlCol="0" anchor="ctr"/>
            <a:lstStyle/>
            <a:p>
              <a:endParaRPr lang="zh-CN" altLang="en-US"/>
            </a:p>
          </p:txBody>
        </p:sp>
        <p:sp>
          <p:nvSpPr>
            <p:cNvPr id="564" name="任意多边形: 形状 563">
              <a:extLst>
                <a:ext uri="{FF2B5EF4-FFF2-40B4-BE49-F238E27FC236}">
                  <a16:creationId xmlns:a16="http://schemas.microsoft.com/office/drawing/2014/main" id="{8B658F8B-1DB8-DDBE-084F-1DB460CCEDA1}"/>
                </a:ext>
              </a:extLst>
            </p:cNvPr>
            <p:cNvSpPr/>
            <p:nvPr/>
          </p:nvSpPr>
          <p:spPr>
            <a:xfrm>
              <a:off x="3432215" y="4764689"/>
              <a:ext cx="252675" cy="135150"/>
            </a:xfrm>
            <a:custGeom>
              <a:avLst/>
              <a:gdLst>
                <a:gd name="connsiteX0" fmla="*/ 126354 w 252675"/>
                <a:gd name="connsiteY0" fmla="*/ 0 h 135150"/>
                <a:gd name="connsiteX1" fmla="*/ 0 w 252675"/>
                <a:gd name="connsiteY1" fmla="*/ 126355 h 135150"/>
                <a:gd name="connsiteX2" fmla="*/ 435 w 252675"/>
                <a:gd name="connsiteY2" fmla="*/ 135150 h 135150"/>
                <a:gd name="connsiteX3" fmla="*/ 252241 w 252675"/>
                <a:gd name="connsiteY3" fmla="*/ 135150 h 135150"/>
                <a:gd name="connsiteX4" fmla="*/ 252675 w 252675"/>
                <a:gd name="connsiteY4" fmla="*/ 126355 h 135150"/>
                <a:gd name="connsiteX5" fmla="*/ 126321 w 252675"/>
                <a:gd name="connsiteY5" fmla="*/ 0 h 1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75" h="135150">
                  <a:moveTo>
                    <a:pt x="126354" y="0"/>
                  </a:moveTo>
                  <a:cubicBezTo>
                    <a:pt x="56589" y="0"/>
                    <a:pt x="0" y="56555"/>
                    <a:pt x="0" y="126355"/>
                  </a:cubicBezTo>
                  <a:cubicBezTo>
                    <a:pt x="0" y="129331"/>
                    <a:pt x="234" y="132241"/>
                    <a:pt x="435" y="135150"/>
                  </a:cubicBezTo>
                  <a:lnTo>
                    <a:pt x="252241" y="135150"/>
                  </a:lnTo>
                  <a:cubicBezTo>
                    <a:pt x="252441" y="132241"/>
                    <a:pt x="252675" y="129298"/>
                    <a:pt x="252675" y="126355"/>
                  </a:cubicBezTo>
                  <a:cubicBezTo>
                    <a:pt x="252675" y="56555"/>
                    <a:pt x="196120" y="0"/>
                    <a:pt x="126321" y="0"/>
                  </a:cubicBezTo>
                  <a:close/>
                </a:path>
              </a:pathLst>
            </a:custGeom>
            <a:solidFill>
              <a:srgbClr val="000306"/>
            </a:solidFill>
            <a:ln w="0" cap="flat">
              <a:noFill/>
              <a:prstDash val="solid"/>
              <a:miter/>
            </a:ln>
          </p:spPr>
          <p:txBody>
            <a:bodyPr rtlCol="0" anchor="ctr"/>
            <a:lstStyle/>
            <a:p>
              <a:endParaRPr lang="zh-CN" altLang="en-US"/>
            </a:p>
          </p:txBody>
        </p:sp>
        <p:sp>
          <p:nvSpPr>
            <p:cNvPr id="565" name="任意多边形: 形状 564">
              <a:extLst>
                <a:ext uri="{FF2B5EF4-FFF2-40B4-BE49-F238E27FC236}">
                  <a16:creationId xmlns:a16="http://schemas.microsoft.com/office/drawing/2014/main" id="{2DD13AD9-6B40-444E-F2D8-DCBD8AB5DDA0}"/>
                </a:ext>
              </a:extLst>
            </p:cNvPr>
            <p:cNvSpPr/>
            <p:nvPr/>
          </p:nvSpPr>
          <p:spPr>
            <a:xfrm>
              <a:off x="3458001" y="4781612"/>
              <a:ext cx="201137" cy="201137"/>
            </a:xfrm>
            <a:custGeom>
              <a:avLst/>
              <a:gdLst>
                <a:gd name="connsiteX0" fmla="*/ 201137 w 201137"/>
                <a:gd name="connsiteY0" fmla="*/ 100568 h 201137"/>
                <a:gd name="connsiteX1" fmla="*/ 100568 w 201137"/>
                <a:gd name="connsiteY1" fmla="*/ 201137 h 201137"/>
                <a:gd name="connsiteX2" fmla="*/ 0 w 201137"/>
                <a:gd name="connsiteY2" fmla="*/ 100568 h 201137"/>
                <a:gd name="connsiteX3" fmla="*/ 100568 w 201137"/>
                <a:gd name="connsiteY3" fmla="*/ 0 h 201137"/>
                <a:gd name="connsiteX4" fmla="*/ 201137 w 201137"/>
                <a:gd name="connsiteY4" fmla="*/ 100568 h 20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37" h="201137">
                  <a:moveTo>
                    <a:pt x="201137" y="100568"/>
                  </a:moveTo>
                  <a:cubicBezTo>
                    <a:pt x="201137" y="156120"/>
                    <a:pt x="156087" y="201137"/>
                    <a:pt x="100568" y="201137"/>
                  </a:cubicBezTo>
                  <a:cubicBezTo>
                    <a:pt x="45050" y="201137"/>
                    <a:pt x="0" y="156120"/>
                    <a:pt x="0" y="100568"/>
                  </a:cubicBezTo>
                  <a:cubicBezTo>
                    <a:pt x="0" y="45017"/>
                    <a:pt x="45017" y="0"/>
                    <a:pt x="100568" y="0"/>
                  </a:cubicBezTo>
                  <a:cubicBezTo>
                    <a:pt x="156120" y="0"/>
                    <a:pt x="201137" y="45017"/>
                    <a:pt x="201137" y="100568"/>
                  </a:cubicBezTo>
                  <a:close/>
                </a:path>
              </a:pathLst>
            </a:custGeom>
            <a:solidFill>
              <a:srgbClr val="3E4750"/>
            </a:solidFill>
            <a:ln w="0" cap="flat">
              <a:noFill/>
              <a:prstDash val="solid"/>
              <a:miter/>
            </a:ln>
          </p:spPr>
          <p:txBody>
            <a:bodyPr rtlCol="0" anchor="ctr"/>
            <a:lstStyle/>
            <a:p>
              <a:endParaRPr lang="zh-CN" altLang="en-US"/>
            </a:p>
          </p:txBody>
        </p:sp>
        <p:sp>
          <p:nvSpPr>
            <p:cNvPr id="566" name="任意多边形: 形状 565">
              <a:extLst>
                <a:ext uri="{FF2B5EF4-FFF2-40B4-BE49-F238E27FC236}">
                  <a16:creationId xmlns:a16="http://schemas.microsoft.com/office/drawing/2014/main" id="{540A16A0-358C-3234-E6EA-7739B4B034CD}"/>
                </a:ext>
              </a:extLst>
            </p:cNvPr>
            <p:cNvSpPr/>
            <p:nvPr/>
          </p:nvSpPr>
          <p:spPr>
            <a:xfrm>
              <a:off x="3492918" y="4816528"/>
              <a:ext cx="131270" cy="131304"/>
            </a:xfrm>
            <a:custGeom>
              <a:avLst/>
              <a:gdLst>
                <a:gd name="connsiteX0" fmla="*/ 131271 w 131270"/>
                <a:gd name="connsiteY0" fmla="*/ 65652 h 131304"/>
                <a:gd name="connsiteX1" fmla="*/ 65619 w 131270"/>
                <a:gd name="connsiteY1" fmla="*/ 131304 h 131304"/>
                <a:gd name="connsiteX2" fmla="*/ 0 w 131270"/>
                <a:gd name="connsiteY2" fmla="*/ 65652 h 131304"/>
                <a:gd name="connsiteX3" fmla="*/ 65619 w 131270"/>
                <a:gd name="connsiteY3" fmla="*/ 0 h 131304"/>
                <a:gd name="connsiteX4" fmla="*/ 131271 w 131270"/>
                <a:gd name="connsiteY4" fmla="*/ 65652 h 13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70" h="131304">
                  <a:moveTo>
                    <a:pt x="131271" y="65652"/>
                  </a:moveTo>
                  <a:cubicBezTo>
                    <a:pt x="131271" y="101873"/>
                    <a:pt x="101873" y="131304"/>
                    <a:pt x="65619" y="131304"/>
                  </a:cubicBezTo>
                  <a:cubicBezTo>
                    <a:pt x="29365" y="131304"/>
                    <a:pt x="0" y="101906"/>
                    <a:pt x="0" y="65652"/>
                  </a:cubicBezTo>
                  <a:cubicBezTo>
                    <a:pt x="0" y="29398"/>
                    <a:pt x="29398" y="0"/>
                    <a:pt x="65619" y="0"/>
                  </a:cubicBezTo>
                  <a:cubicBezTo>
                    <a:pt x="101839" y="0"/>
                    <a:pt x="131271" y="29398"/>
                    <a:pt x="131271" y="65652"/>
                  </a:cubicBezTo>
                  <a:close/>
                </a:path>
              </a:pathLst>
            </a:custGeom>
            <a:solidFill>
              <a:srgbClr val="A9B6BC"/>
            </a:solidFill>
            <a:ln w="0" cap="flat">
              <a:noFill/>
              <a:prstDash val="solid"/>
              <a:miter/>
            </a:ln>
          </p:spPr>
          <p:txBody>
            <a:bodyPr rtlCol="0" anchor="ctr"/>
            <a:lstStyle/>
            <a:p>
              <a:endParaRPr lang="zh-CN" altLang="en-US"/>
            </a:p>
          </p:txBody>
        </p:sp>
        <p:sp>
          <p:nvSpPr>
            <p:cNvPr id="567" name="任意多边形: 形状 566">
              <a:extLst>
                <a:ext uri="{FF2B5EF4-FFF2-40B4-BE49-F238E27FC236}">
                  <a16:creationId xmlns:a16="http://schemas.microsoft.com/office/drawing/2014/main" id="{ED7C82CD-0B7F-9B37-08AC-B1FCE3FAD6E8}"/>
                </a:ext>
              </a:extLst>
            </p:cNvPr>
            <p:cNvSpPr/>
            <p:nvPr/>
          </p:nvSpPr>
          <p:spPr>
            <a:xfrm>
              <a:off x="3512984" y="4836562"/>
              <a:ext cx="91203" cy="91203"/>
            </a:xfrm>
            <a:custGeom>
              <a:avLst/>
              <a:gdLst>
                <a:gd name="connsiteX0" fmla="*/ 45585 w 91203"/>
                <a:gd name="connsiteY0" fmla="*/ 91204 h 91203"/>
                <a:gd name="connsiteX1" fmla="*/ 0 w 91203"/>
                <a:gd name="connsiteY1" fmla="*/ 45619 h 91203"/>
                <a:gd name="connsiteX2" fmla="*/ 45585 w 91203"/>
                <a:gd name="connsiteY2" fmla="*/ 0 h 91203"/>
                <a:gd name="connsiteX3" fmla="*/ 91204 w 91203"/>
                <a:gd name="connsiteY3" fmla="*/ 45619 h 91203"/>
                <a:gd name="connsiteX4" fmla="*/ 45585 w 91203"/>
                <a:gd name="connsiteY4" fmla="*/ 91204 h 91203"/>
                <a:gd name="connsiteX5" fmla="*/ 45585 w 91203"/>
                <a:gd name="connsiteY5" fmla="*/ 4381 h 91203"/>
                <a:gd name="connsiteX6" fmla="*/ 4381 w 91203"/>
                <a:gd name="connsiteY6" fmla="*/ 45619 h 91203"/>
                <a:gd name="connsiteX7" fmla="*/ 45585 w 91203"/>
                <a:gd name="connsiteY7" fmla="*/ 86823 h 91203"/>
                <a:gd name="connsiteX8" fmla="*/ 86789 w 91203"/>
                <a:gd name="connsiteY8" fmla="*/ 45619 h 91203"/>
                <a:gd name="connsiteX9" fmla="*/ 45585 w 91203"/>
                <a:gd name="connsiteY9" fmla="*/ 4381 h 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03" h="91203">
                  <a:moveTo>
                    <a:pt x="45585" y="91204"/>
                  </a:moveTo>
                  <a:cubicBezTo>
                    <a:pt x="20435" y="91204"/>
                    <a:pt x="0" y="70736"/>
                    <a:pt x="0" y="45619"/>
                  </a:cubicBezTo>
                  <a:cubicBezTo>
                    <a:pt x="0" y="20502"/>
                    <a:pt x="20468" y="0"/>
                    <a:pt x="45585" y="0"/>
                  </a:cubicBezTo>
                  <a:cubicBezTo>
                    <a:pt x="70702" y="0"/>
                    <a:pt x="91204" y="20468"/>
                    <a:pt x="91204" y="45619"/>
                  </a:cubicBezTo>
                  <a:cubicBezTo>
                    <a:pt x="91204" y="70769"/>
                    <a:pt x="70736" y="91204"/>
                    <a:pt x="45585" y="91204"/>
                  </a:cubicBezTo>
                  <a:close/>
                  <a:moveTo>
                    <a:pt x="45585" y="4381"/>
                  </a:moveTo>
                  <a:cubicBezTo>
                    <a:pt x="22876" y="4381"/>
                    <a:pt x="4381" y="22876"/>
                    <a:pt x="4381" y="45619"/>
                  </a:cubicBezTo>
                  <a:cubicBezTo>
                    <a:pt x="4381" y="68361"/>
                    <a:pt x="22876" y="86823"/>
                    <a:pt x="45585" y="86823"/>
                  </a:cubicBezTo>
                  <a:cubicBezTo>
                    <a:pt x="68294" y="86823"/>
                    <a:pt x="86789" y="68328"/>
                    <a:pt x="86789" y="45619"/>
                  </a:cubicBezTo>
                  <a:cubicBezTo>
                    <a:pt x="86789" y="22910"/>
                    <a:pt x="68294" y="4381"/>
                    <a:pt x="45585" y="4381"/>
                  </a:cubicBezTo>
                  <a:close/>
                </a:path>
              </a:pathLst>
            </a:custGeom>
            <a:solidFill>
              <a:srgbClr val="C0CFD4"/>
            </a:solidFill>
            <a:ln w="0" cap="flat">
              <a:noFill/>
              <a:prstDash val="solid"/>
              <a:miter/>
            </a:ln>
          </p:spPr>
          <p:txBody>
            <a:bodyPr rtlCol="0" anchor="ctr"/>
            <a:lstStyle/>
            <a:p>
              <a:endParaRPr lang="zh-CN" altLang="en-US"/>
            </a:p>
          </p:txBody>
        </p:sp>
        <p:sp>
          <p:nvSpPr>
            <p:cNvPr id="568" name="任意多边形: 形状 567">
              <a:extLst>
                <a:ext uri="{FF2B5EF4-FFF2-40B4-BE49-F238E27FC236}">
                  <a16:creationId xmlns:a16="http://schemas.microsoft.com/office/drawing/2014/main" id="{5EEEC93E-8288-DA66-85E7-A8FEDC530A5D}"/>
                </a:ext>
              </a:extLst>
            </p:cNvPr>
            <p:cNvSpPr/>
            <p:nvPr/>
          </p:nvSpPr>
          <p:spPr>
            <a:xfrm>
              <a:off x="3550275" y="4781612"/>
              <a:ext cx="108862" cy="201137"/>
            </a:xfrm>
            <a:custGeom>
              <a:avLst/>
              <a:gdLst>
                <a:gd name="connsiteX0" fmla="*/ 8294 w 108862"/>
                <a:gd name="connsiteY0" fmla="*/ 0 h 201137"/>
                <a:gd name="connsiteX1" fmla="*/ 0 w 108862"/>
                <a:gd name="connsiteY1" fmla="*/ 401 h 201137"/>
                <a:gd name="connsiteX2" fmla="*/ 92274 w 108862"/>
                <a:gd name="connsiteY2" fmla="*/ 100568 h 201137"/>
                <a:gd name="connsiteX3" fmla="*/ 0 w 108862"/>
                <a:gd name="connsiteY3" fmla="*/ 200702 h 201137"/>
                <a:gd name="connsiteX4" fmla="*/ 8294 w 108862"/>
                <a:gd name="connsiteY4" fmla="*/ 201137 h 201137"/>
                <a:gd name="connsiteX5" fmla="*/ 108863 w 108862"/>
                <a:gd name="connsiteY5" fmla="*/ 100568 h 201137"/>
                <a:gd name="connsiteX6" fmla="*/ 8294 w 108862"/>
                <a:gd name="connsiteY6" fmla="*/ 0 h 20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62" h="201137">
                  <a:moveTo>
                    <a:pt x="8294" y="0"/>
                  </a:moveTo>
                  <a:cubicBezTo>
                    <a:pt x="5485" y="0"/>
                    <a:pt x="2742" y="167"/>
                    <a:pt x="0" y="401"/>
                  </a:cubicBezTo>
                  <a:cubicBezTo>
                    <a:pt x="51639" y="4615"/>
                    <a:pt x="92274" y="47793"/>
                    <a:pt x="92274" y="100568"/>
                  </a:cubicBezTo>
                  <a:cubicBezTo>
                    <a:pt x="92274" y="153344"/>
                    <a:pt x="51639" y="196488"/>
                    <a:pt x="0" y="200702"/>
                  </a:cubicBezTo>
                  <a:cubicBezTo>
                    <a:pt x="2742" y="200936"/>
                    <a:pt x="5485" y="201137"/>
                    <a:pt x="8294" y="201137"/>
                  </a:cubicBezTo>
                  <a:cubicBezTo>
                    <a:pt x="63846" y="201137"/>
                    <a:pt x="108863" y="156120"/>
                    <a:pt x="108863" y="100568"/>
                  </a:cubicBezTo>
                  <a:cubicBezTo>
                    <a:pt x="108863" y="45017"/>
                    <a:pt x="63813" y="0"/>
                    <a:pt x="8294"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569" name="任意多边形: 形状 568">
              <a:extLst>
                <a:ext uri="{FF2B5EF4-FFF2-40B4-BE49-F238E27FC236}">
                  <a16:creationId xmlns:a16="http://schemas.microsoft.com/office/drawing/2014/main" id="{CE956C84-B33D-2887-FA66-A78D759969B3}"/>
                </a:ext>
              </a:extLst>
            </p:cNvPr>
            <p:cNvSpPr/>
            <p:nvPr/>
          </p:nvSpPr>
          <p:spPr>
            <a:xfrm>
              <a:off x="3551580" y="4816528"/>
              <a:ext cx="72642" cy="131304"/>
            </a:xfrm>
            <a:custGeom>
              <a:avLst/>
              <a:gdLst>
                <a:gd name="connsiteX0" fmla="*/ 6990 w 72642"/>
                <a:gd name="connsiteY0" fmla="*/ 0 h 131304"/>
                <a:gd name="connsiteX1" fmla="*/ 0 w 72642"/>
                <a:gd name="connsiteY1" fmla="*/ 368 h 131304"/>
                <a:gd name="connsiteX2" fmla="*/ 58629 w 72642"/>
                <a:gd name="connsiteY2" fmla="*/ 65652 h 131304"/>
                <a:gd name="connsiteX3" fmla="*/ 0 w 72642"/>
                <a:gd name="connsiteY3" fmla="*/ 130903 h 131304"/>
                <a:gd name="connsiteX4" fmla="*/ 6990 w 72642"/>
                <a:gd name="connsiteY4" fmla="*/ 131304 h 131304"/>
                <a:gd name="connsiteX5" fmla="*/ 72642 w 72642"/>
                <a:gd name="connsiteY5" fmla="*/ 65652 h 131304"/>
                <a:gd name="connsiteX6" fmla="*/ 6990 w 72642"/>
                <a:gd name="connsiteY6" fmla="*/ 0 h 1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2" h="131304">
                  <a:moveTo>
                    <a:pt x="6990" y="0"/>
                  </a:moveTo>
                  <a:cubicBezTo>
                    <a:pt x="4615" y="0"/>
                    <a:pt x="2308" y="134"/>
                    <a:pt x="0" y="368"/>
                  </a:cubicBezTo>
                  <a:cubicBezTo>
                    <a:pt x="32943" y="3880"/>
                    <a:pt x="58629" y="31739"/>
                    <a:pt x="58629" y="65652"/>
                  </a:cubicBezTo>
                  <a:cubicBezTo>
                    <a:pt x="58629" y="99565"/>
                    <a:pt x="32943" y="127425"/>
                    <a:pt x="0" y="130903"/>
                  </a:cubicBezTo>
                  <a:cubicBezTo>
                    <a:pt x="2308" y="131171"/>
                    <a:pt x="4649" y="131304"/>
                    <a:pt x="6990" y="131304"/>
                  </a:cubicBezTo>
                  <a:cubicBezTo>
                    <a:pt x="43244" y="131304"/>
                    <a:pt x="72642" y="101906"/>
                    <a:pt x="72642" y="65652"/>
                  </a:cubicBezTo>
                  <a:cubicBezTo>
                    <a:pt x="72642" y="29398"/>
                    <a:pt x="43244" y="0"/>
                    <a:pt x="6990" y="0"/>
                  </a:cubicBezTo>
                  <a:close/>
                </a:path>
              </a:pathLst>
            </a:custGeom>
            <a:solidFill>
              <a:srgbClr val="8A979D"/>
            </a:solidFill>
            <a:ln w="0" cap="flat">
              <a:noFill/>
              <a:prstDash val="solid"/>
              <a:miter/>
            </a:ln>
          </p:spPr>
          <p:txBody>
            <a:bodyPr rtlCol="0" anchor="ctr"/>
            <a:lstStyle/>
            <a:p>
              <a:endParaRPr lang="zh-CN" altLang="en-US"/>
            </a:p>
          </p:txBody>
        </p:sp>
        <p:sp>
          <p:nvSpPr>
            <p:cNvPr id="570" name="任意多边形: 形状 569">
              <a:extLst>
                <a:ext uri="{FF2B5EF4-FFF2-40B4-BE49-F238E27FC236}">
                  <a16:creationId xmlns:a16="http://schemas.microsoft.com/office/drawing/2014/main" id="{2D9908B0-A0F1-81C7-5584-35BDC55747D0}"/>
                </a:ext>
              </a:extLst>
            </p:cNvPr>
            <p:cNvSpPr/>
            <p:nvPr/>
          </p:nvSpPr>
          <p:spPr>
            <a:xfrm>
              <a:off x="3709506" y="4764689"/>
              <a:ext cx="252675" cy="135150"/>
            </a:xfrm>
            <a:custGeom>
              <a:avLst/>
              <a:gdLst>
                <a:gd name="connsiteX0" fmla="*/ 126355 w 252675"/>
                <a:gd name="connsiteY0" fmla="*/ 0 h 135150"/>
                <a:gd name="connsiteX1" fmla="*/ 0 w 252675"/>
                <a:gd name="connsiteY1" fmla="*/ 126355 h 135150"/>
                <a:gd name="connsiteX2" fmla="*/ 435 w 252675"/>
                <a:gd name="connsiteY2" fmla="*/ 135150 h 135150"/>
                <a:gd name="connsiteX3" fmla="*/ 252241 w 252675"/>
                <a:gd name="connsiteY3" fmla="*/ 135150 h 135150"/>
                <a:gd name="connsiteX4" fmla="*/ 252676 w 252675"/>
                <a:gd name="connsiteY4" fmla="*/ 126355 h 135150"/>
                <a:gd name="connsiteX5" fmla="*/ 126321 w 252675"/>
                <a:gd name="connsiteY5" fmla="*/ 0 h 1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75" h="135150">
                  <a:moveTo>
                    <a:pt x="126355" y="0"/>
                  </a:moveTo>
                  <a:cubicBezTo>
                    <a:pt x="56589" y="0"/>
                    <a:pt x="0" y="56555"/>
                    <a:pt x="0" y="126355"/>
                  </a:cubicBezTo>
                  <a:cubicBezTo>
                    <a:pt x="0" y="129331"/>
                    <a:pt x="234" y="132241"/>
                    <a:pt x="435" y="135150"/>
                  </a:cubicBezTo>
                  <a:lnTo>
                    <a:pt x="252241" y="135150"/>
                  </a:lnTo>
                  <a:cubicBezTo>
                    <a:pt x="252442" y="132241"/>
                    <a:pt x="252676" y="129298"/>
                    <a:pt x="252676" y="126355"/>
                  </a:cubicBezTo>
                  <a:cubicBezTo>
                    <a:pt x="252676" y="56555"/>
                    <a:pt x="196087" y="0"/>
                    <a:pt x="126321" y="0"/>
                  </a:cubicBezTo>
                  <a:close/>
                </a:path>
              </a:pathLst>
            </a:custGeom>
            <a:solidFill>
              <a:srgbClr val="000306"/>
            </a:solidFill>
            <a:ln w="0" cap="flat">
              <a:noFill/>
              <a:prstDash val="solid"/>
              <a:miter/>
            </a:ln>
          </p:spPr>
          <p:txBody>
            <a:bodyPr rtlCol="0" anchor="ctr"/>
            <a:lstStyle/>
            <a:p>
              <a:endParaRPr lang="zh-CN" altLang="en-US"/>
            </a:p>
          </p:txBody>
        </p:sp>
        <p:sp>
          <p:nvSpPr>
            <p:cNvPr id="571" name="任意多边形: 形状 570">
              <a:extLst>
                <a:ext uri="{FF2B5EF4-FFF2-40B4-BE49-F238E27FC236}">
                  <a16:creationId xmlns:a16="http://schemas.microsoft.com/office/drawing/2014/main" id="{1D93DB48-D437-30FB-5384-8DC86C23592F}"/>
                </a:ext>
              </a:extLst>
            </p:cNvPr>
            <p:cNvSpPr/>
            <p:nvPr/>
          </p:nvSpPr>
          <p:spPr>
            <a:xfrm>
              <a:off x="3735292" y="4781612"/>
              <a:ext cx="201137" cy="201137"/>
            </a:xfrm>
            <a:custGeom>
              <a:avLst/>
              <a:gdLst>
                <a:gd name="connsiteX0" fmla="*/ 201137 w 201137"/>
                <a:gd name="connsiteY0" fmla="*/ 100568 h 201137"/>
                <a:gd name="connsiteX1" fmla="*/ 100569 w 201137"/>
                <a:gd name="connsiteY1" fmla="*/ 201137 h 201137"/>
                <a:gd name="connsiteX2" fmla="*/ 0 w 201137"/>
                <a:gd name="connsiteY2" fmla="*/ 100568 h 201137"/>
                <a:gd name="connsiteX3" fmla="*/ 100569 w 201137"/>
                <a:gd name="connsiteY3" fmla="*/ 0 h 201137"/>
                <a:gd name="connsiteX4" fmla="*/ 201137 w 201137"/>
                <a:gd name="connsiteY4" fmla="*/ 100568 h 20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37" h="201137">
                  <a:moveTo>
                    <a:pt x="201137" y="100568"/>
                  </a:moveTo>
                  <a:cubicBezTo>
                    <a:pt x="201137" y="156120"/>
                    <a:pt x="156120" y="201137"/>
                    <a:pt x="100569" y="201137"/>
                  </a:cubicBezTo>
                  <a:cubicBezTo>
                    <a:pt x="45017" y="201137"/>
                    <a:pt x="0" y="156120"/>
                    <a:pt x="0" y="100568"/>
                  </a:cubicBezTo>
                  <a:cubicBezTo>
                    <a:pt x="0" y="45017"/>
                    <a:pt x="45017" y="0"/>
                    <a:pt x="100569" y="0"/>
                  </a:cubicBezTo>
                  <a:cubicBezTo>
                    <a:pt x="156120" y="0"/>
                    <a:pt x="201137" y="45017"/>
                    <a:pt x="201137" y="100568"/>
                  </a:cubicBezTo>
                  <a:close/>
                </a:path>
              </a:pathLst>
            </a:custGeom>
            <a:solidFill>
              <a:srgbClr val="3E4750"/>
            </a:solidFill>
            <a:ln w="0" cap="flat">
              <a:noFill/>
              <a:prstDash val="solid"/>
              <a:miter/>
            </a:ln>
          </p:spPr>
          <p:txBody>
            <a:bodyPr rtlCol="0" anchor="ctr"/>
            <a:lstStyle/>
            <a:p>
              <a:endParaRPr lang="zh-CN" altLang="en-US"/>
            </a:p>
          </p:txBody>
        </p:sp>
        <p:sp>
          <p:nvSpPr>
            <p:cNvPr id="572" name="任意多边形: 形状 571">
              <a:extLst>
                <a:ext uri="{FF2B5EF4-FFF2-40B4-BE49-F238E27FC236}">
                  <a16:creationId xmlns:a16="http://schemas.microsoft.com/office/drawing/2014/main" id="{81078F71-ED62-12D5-651B-3A93D5391CF7}"/>
                </a:ext>
              </a:extLst>
            </p:cNvPr>
            <p:cNvSpPr/>
            <p:nvPr/>
          </p:nvSpPr>
          <p:spPr>
            <a:xfrm>
              <a:off x="3770208" y="4816528"/>
              <a:ext cx="131270" cy="131304"/>
            </a:xfrm>
            <a:custGeom>
              <a:avLst/>
              <a:gdLst>
                <a:gd name="connsiteX0" fmla="*/ 131271 w 131270"/>
                <a:gd name="connsiteY0" fmla="*/ 65652 h 131304"/>
                <a:gd name="connsiteX1" fmla="*/ 65619 w 131270"/>
                <a:gd name="connsiteY1" fmla="*/ 131304 h 131304"/>
                <a:gd name="connsiteX2" fmla="*/ 0 w 131270"/>
                <a:gd name="connsiteY2" fmla="*/ 65652 h 131304"/>
                <a:gd name="connsiteX3" fmla="*/ 65619 w 131270"/>
                <a:gd name="connsiteY3" fmla="*/ 0 h 131304"/>
                <a:gd name="connsiteX4" fmla="*/ 131271 w 131270"/>
                <a:gd name="connsiteY4" fmla="*/ 65652 h 13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70" h="131304">
                  <a:moveTo>
                    <a:pt x="131271" y="65652"/>
                  </a:moveTo>
                  <a:cubicBezTo>
                    <a:pt x="131271" y="101873"/>
                    <a:pt x="101873" y="131304"/>
                    <a:pt x="65619" y="131304"/>
                  </a:cubicBezTo>
                  <a:cubicBezTo>
                    <a:pt x="29365" y="131304"/>
                    <a:pt x="0" y="101906"/>
                    <a:pt x="0" y="65652"/>
                  </a:cubicBezTo>
                  <a:cubicBezTo>
                    <a:pt x="0" y="29398"/>
                    <a:pt x="29398" y="0"/>
                    <a:pt x="65619" y="0"/>
                  </a:cubicBezTo>
                  <a:cubicBezTo>
                    <a:pt x="101839" y="0"/>
                    <a:pt x="131271" y="29398"/>
                    <a:pt x="131271" y="65652"/>
                  </a:cubicBezTo>
                  <a:close/>
                </a:path>
              </a:pathLst>
            </a:custGeom>
            <a:solidFill>
              <a:srgbClr val="A9B6BC"/>
            </a:solidFill>
            <a:ln w="0" cap="flat">
              <a:noFill/>
              <a:prstDash val="solid"/>
              <a:miter/>
            </a:ln>
          </p:spPr>
          <p:txBody>
            <a:bodyPr rtlCol="0" anchor="ctr"/>
            <a:lstStyle/>
            <a:p>
              <a:endParaRPr lang="zh-CN" altLang="en-US"/>
            </a:p>
          </p:txBody>
        </p:sp>
        <p:sp>
          <p:nvSpPr>
            <p:cNvPr id="573" name="任意多边形: 形状 572">
              <a:extLst>
                <a:ext uri="{FF2B5EF4-FFF2-40B4-BE49-F238E27FC236}">
                  <a16:creationId xmlns:a16="http://schemas.microsoft.com/office/drawing/2014/main" id="{7E161826-511A-3686-53BE-3A7EF22F3442}"/>
                </a:ext>
              </a:extLst>
            </p:cNvPr>
            <p:cNvSpPr/>
            <p:nvPr/>
          </p:nvSpPr>
          <p:spPr>
            <a:xfrm>
              <a:off x="3790275" y="4836562"/>
              <a:ext cx="91204" cy="91203"/>
            </a:xfrm>
            <a:custGeom>
              <a:avLst/>
              <a:gdLst>
                <a:gd name="connsiteX0" fmla="*/ 45585 w 91204"/>
                <a:gd name="connsiteY0" fmla="*/ 91204 h 91203"/>
                <a:gd name="connsiteX1" fmla="*/ 0 w 91204"/>
                <a:gd name="connsiteY1" fmla="*/ 45619 h 91203"/>
                <a:gd name="connsiteX2" fmla="*/ 45585 w 91204"/>
                <a:gd name="connsiteY2" fmla="*/ 0 h 91203"/>
                <a:gd name="connsiteX3" fmla="*/ 91204 w 91204"/>
                <a:gd name="connsiteY3" fmla="*/ 45619 h 91203"/>
                <a:gd name="connsiteX4" fmla="*/ 45585 w 91204"/>
                <a:gd name="connsiteY4" fmla="*/ 91204 h 91203"/>
                <a:gd name="connsiteX5" fmla="*/ 45585 w 91204"/>
                <a:gd name="connsiteY5" fmla="*/ 4381 h 91203"/>
                <a:gd name="connsiteX6" fmla="*/ 4381 w 91204"/>
                <a:gd name="connsiteY6" fmla="*/ 45619 h 91203"/>
                <a:gd name="connsiteX7" fmla="*/ 45585 w 91204"/>
                <a:gd name="connsiteY7" fmla="*/ 86823 h 91203"/>
                <a:gd name="connsiteX8" fmla="*/ 86789 w 91204"/>
                <a:gd name="connsiteY8" fmla="*/ 45619 h 91203"/>
                <a:gd name="connsiteX9" fmla="*/ 45585 w 91204"/>
                <a:gd name="connsiteY9" fmla="*/ 4381 h 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04" h="91203">
                  <a:moveTo>
                    <a:pt x="45585" y="91204"/>
                  </a:moveTo>
                  <a:cubicBezTo>
                    <a:pt x="20435" y="91204"/>
                    <a:pt x="0" y="70736"/>
                    <a:pt x="0" y="45619"/>
                  </a:cubicBezTo>
                  <a:cubicBezTo>
                    <a:pt x="0" y="20502"/>
                    <a:pt x="20468" y="0"/>
                    <a:pt x="45585" y="0"/>
                  </a:cubicBezTo>
                  <a:cubicBezTo>
                    <a:pt x="70702" y="0"/>
                    <a:pt x="91204" y="20468"/>
                    <a:pt x="91204" y="45619"/>
                  </a:cubicBezTo>
                  <a:cubicBezTo>
                    <a:pt x="91204" y="70769"/>
                    <a:pt x="70736" y="91204"/>
                    <a:pt x="45585" y="91204"/>
                  </a:cubicBezTo>
                  <a:close/>
                  <a:moveTo>
                    <a:pt x="45585" y="4381"/>
                  </a:moveTo>
                  <a:cubicBezTo>
                    <a:pt x="22876" y="4381"/>
                    <a:pt x="4381" y="22876"/>
                    <a:pt x="4381" y="45619"/>
                  </a:cubicBezTo>
                  <a:cubicBezTo>
                    <a:pt x="4381" y="68361"/>
                    <a:pt x="22843" y="86823"/>
                    <a:pt x="45585" y="86823"/>
                  </a:cubicBezTo>
                  <a:cubicBezTo>
                    <a:pt x="68328" y="86823"/>
                    <a:pt x="86789" y="68328"/>
                    <a:pt x="86789" y="45619"/>
                  </a:cubicBezTo>
                  <a:cubicBezTo>
                    <a:pt x="86789" y="22910"/>
                    <a:pt x="68294" y="4381"/>
                    <a:pt x="45585" y="4381"/>
                  </a:cubicBezTo>
                  <a:close/>
                </a:path>
              </a:pathLst>
            </a:custGeom>
            <a:solidFill>
              <a:srgbClr val="C0CFD4"/>
            </a:solidFill>
            <a:ln w="0" cap="flat">
              <a:noFill/>
              <a:prstDash val="solid"/>
              <a:miter/>
            </a:ln>
          </p:spPr>
          <p:txBody>
            <a:bodyPr rtlCol="0" anchor="ctr"/>
            <a:lstStyle/>
            <a:p>
              <a:endParaRPr lang="zh-CN" altLang="en-US"/>
            </a:p>
          </p:txBody>
        </p:sp>
        <p:sp>
          <p:nvSpPr>
            <p:cNvPr id="574" name="任意多边形: 形状 573">
              <a:extLst>
                <a:ext uri="{FF2B5EF4-FFF2-40B4-BE49-F238E27FC236}">
                  <a16:creationId xmlns:a16="http://schemas.microsoft.com/office/drawing/2014/main" id="{14499AE1-1160-C137-A0A2-57ABA8764118}"/>
                </a:ext>
              </a:extLst>
            </p:cNvPr>
            <p:cNvSpPr/>
            <p:nvPr/>
          </p:nvSpPr>
          <p:spPr>
            <a:xfrm>
              <a:off x="3827566" y="4781612"/>
              <a:ext cx="108862" cy="201137"/>
            </a:xfrm>
            <a:custGeom>
              <a:avLst/>
              <a:gdLst>
                <a:gd name="connsiteX0" fmla="*/ 8294 w 108862"/>
                <a:gd name="connsiteY0" fmla="*/ 0 h 201137"/>
                <a:gd name="connsiteX1" fmla="*/ 0 w 108862"/>
                <a:gd name="connsiteY1" fmla="*/ 401 h 201137"/>
                <a:gd name="connsiteX2" fmla="*/ 92274 w 108862"/>
                <a:gd name="connsiteY2" fmla="*/ 100568 h 201137"/>
                <a:gd name="connsiteX3" fmla="*/ 0 w 108862"/>
                <a:gd name="connsiteY3" fmla="*/ 200702 h 201137"/>
                <a:gd name="connsiteX4" fmla="*/ 8294 w 108862"/>
                <a:gd name="connsiteY4" fmla="*/ 201137 h 201137"/>
                <a:gd name="connsiteX5" fmla="*/ 108863 w 108862"/>
                <a:gd name="connsiteY5" fmla="*/ 100568 h 201137"/>
                <a:gd name="connsiteX6" fmla="*/ 8294 w 108862"/>
                <a:gd name="connsiteY6" fmla="*/ 0 h 20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62" h="201137">
                  <a:moveTo>
                    <a:pt x="8294" y="0"/>
                  </a:moveTo>
                  <a:cubicBezTo>
                    <a:pt x="5485" y="0"/>
                    <a:pt x="2742" y="167"/>
                    <a:pt x="0" y="401"/>
                  </a:cubicBezTo>
                  <a:cubicBezTo>
                    <a:pt x="51639" y="4615"/>
                    <a:pt x="92274" y="47793"/>
                    <a:pt x="92274" y="100568"/>
                  </a:cubicBezTo>
                  <a:cubicBezTo>
                    <a:pt x="92274" y="153344"/>
                    <a:pt x="51639" y="196488"/>
                    <a:pt x="0" y="200702"/>
                  </a:cubicBezTo>
                  <a:cubicBezTo>
                    <a:pt x="2742" y="200936"/>
                    <a:pt x="5485" y="201137"/>
                    <a:pt x="8294" y="201137"/>
                  </a:cubicBezTo>
                  <a:cubicBezTo>
                    <a:pt x="63846" y="201137"/>
                    <a:pt x="108863" y="156120"/>
                    <a:pt x="108863" y="100568"/>
                  </a:cubicBezTo>
                  <a:cubicBezTo>
                    <a:pt x="108863" y="45017"/>
                    <a:pt x="63846" y="0"/>
                    <a:pt x="8294"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575" name="任意多边形: 形状 574">
              <a:extLst>
                <a:ext uri="{FF2B5EF4-FFF2-40B4-BE49-F238E27FC236}">
                  <a16:creationId xmlns:a16="http://schemas.microsoft.com/office/drawing/2014/main" id="{27112AE6-4361-AEE3-F211-5F2ED5EC8481}"/>
                </a:ext>
              </a:extLst>
            </p:cNvPr>
            <p:cNvSpPr/>
            <p:nvPr/>
          </p:nvSpPr>
          <p:spPr>
            <a:xfrm>
              <a:off x="3828871" y="4816528"/>
              <a:ext cx="72642" cy="131304"/>
            </a:xfrm>
            <a:custGeom>
              <a:avLst/>
              <a:gdLst>
                <a:gd name="connsiteX0" fmla="*/ 6990 w 72642"/>
                <a:gd name="connsiteY0" fmla="*/ 0 h 131304"/>
                <a:gd name="connsiteX1" fmla="*/ 0 w 72642"/>
                <a:gd name="connsiteY1" fmla="*/ 368 h 131304"/>
                <a:gd name="connsiteX2" fmla="*/ 58629 w 72642"/>
                <a:gd name="connsiteY2" fmla="*/ 65652 h 131304"/>
                <a:gd name="connsiteX3" fmla="*/ 0 w 72642"/>
                <a:gd name="connsiteY3" fmla="*/ 130903 h 131304"/>
                <a:gd name="connsiteX4" fmla="*/ 6990 w 72642"/>
                <a:gd name="connsiteY4" fmla="*/ 131304 h 131304"/>
                <a:gd name="connsiteX5" fmla="*/ 72642 w 72642"/>
                <a:gd name="connsiteY5" fmla="*/ 65652 h 131304"/>
                <a:gd name="connsiteX6" fmla="*/ 6990 w 72642"/>
                <a:gd name="connsiteY6" fmla="*/ 0 h 1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2" h="131304">
                  <a:moveTo>
                    <a:pt x="6990" y="0"/>
                  </a:moveTo>
                  <a:cubicBezTo>
                    <a:pt x="4615" y="0"/>
                    <a:pt x="2308" y="134"/>
                    <a:pt x="0" y="368"/>
                  </a:cubicBezTo>
                  <a:cubicBezTo>
                    <a:pt x="32943" y="3880"/>
                    <a:pt x="58629" y="31739"/>
                    <a:pt x="58629" y="65652"/>
                  </a:cubicBezTo>
                  <a:cubicBezTo>
                    <a:pt x="58629" y="99565"/>
                    <a:pt x="32943" y="127425"/>
                    <a:pt x="0" y="130903"/>
                  </a:cubicBezTo>
                  <a:cubicBezTo>
                    <a:pt x="2308" y="131171"/>
                    <a:pt x="4649" y="131304"/>
                    <a:pt x="6990" y="131304"/>
                  </a:cubicBezTo>
                  <a:cubicBezTo>
                    <a:pt x="43244" y="131304"/>
                    <a:pt x="72642" y="101906"/>
                    <a:pt x="72642" y="65652"/>
                  </a:cubicBezTo>
                  <a:cubicBezTo>
                    <a:pt x="72642" y="29398"/>
                    <a:pt x="43244" y="0"/>
                    <a:pt x="6990" y="0"/>
                  </a:cubicBezTo>
                  <a:close/>
                </a:path>
              </a:pathLst>
            </a:custGeom>
            <a:solidFill>
              <a:srgbClr val="8A979D"/>
            </a:solidFill>
            <a:ln w="0" cap="flat">
              <a:noFill/>
              <a:prstDash val="solid"/>
              <a:miter/>
            </a:ln>
          </p:spPr>
          <p:txBody>
            <a:bodyPr rtlCol="0" anchor="ctr"/>
            <a:lstStyle/>
            <a:p>
              <a:endParaRPr lang="zh-CN" altLang="en-US"/>
            </a:p>
          </p:txBody>
        </p:sp>
        <p:sp>
          <p:nvSpPr>
            <p:cNvPr id="576" name="任意多边形: 形状 575">
              <a:extLst>
                <a:ext uri="{FF2B5EF4-FFF2-40B4-BE49-F238E27FC236}">
                  <a16:creationId xmlns:a16="http://schemas.microsoft.com/office/drawing/2014/main" id="{AB5E29AB-E97A-380A-09FA-A0B2F5BA3607}"/>
                </a:ext>
              </a:extLst>
            </p:cNvPr>
            <p:cNvSpPr/>
            <p:nvPr/>
          </p:nvSpPr>
          <p:spPr>
            <a:xfrm>
              <a:off x="1960543" y="4764689"/>
              <a:ext cx="252675" cy="135150"/>
            </a:xfrm>
            <a:custGeom>
              <a:avLst/>
              <a:gdLst>
                <a:gd name="connsiteX0" fmla="*/ 126354 w 252675"/>
                <a:gd name="connsiteY0" fmla="*/ 0 h 135150"/>
                <a:gd name="connsiteX1" fmla="*/ 0 w 252675"/>
                <a:gd name="connsiteY1" fmla="*/ 126355 h 135150"/>
                <a:gd name="connsiteX2" fmla="*/ 435 w 252675"/>
                <a:gd name="connsiteY2" fmla="*/ 135150 h 135150"/>
                <a:gd name="connsiteX3" fmla="*/ 252241 w 252675"/>
                <a:gd name="connsiteY3" fmla="*/ 135150 h 135150"/>
                <a:gd name="connsiteX4" fmla="*/ 252676 w 252675"/>
                <a:gd name="connsiteY4" fmla="*/ 126355 h 135150"/>
                <a:gd name="connsiteX5" fmla="*/ 126321 w 252675"/>
                <a:gd name="connsiteY5" fmla="*/ 0 h 1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75" h="135150">
                  <a:moveTo>
                    <a:pt x="126354" y="0"/>
                  </a:moveTo>
                  <a:cubicBezTo>
                    <a:pt x="56589" y="0"/>
                    <a:pt x="0" y="56555"/>
                    <a:pt x="0" y="126355"/>
                  </a:cubicBezTo>
                  <a:cubicBezTo>
                    <a:pt x="0" y="129331"/>
                    <a:pt x="234" y="132241"/>
                    <a:pt x="435" y="135150"/>
                  </a:cubicBezTo>
                  <a:lnTo>
                    <a:pt x="252241" y="135150"/>
                  </a:lnTo>
                  <a:cubicBezTo>
                    <a:pt x="252441" y="132241"/>
                    <a:pt x="252676" y="129298"/>
                    <a:pt x="252676" y="126355"/>
                  </a:cubicBezTo>
                  <a:cubicBezTo>
                    <a:pt x="252676" y="56555"/>
                    <a:pt x="196120" y="0"/>
                    <a:pt x="126321" y="0"/>
                  </a:cubicBezTo>
                  <a:close/>
                </a:path>
              </a:pathLst>
            </a:custGeom>
            <a:solidFill>
              <a:srgbClr val="000306"/>
            </a:solidFill>
            <a:ln w="0" cap="flat">
              <a:noFill/>
              <a:prstDash val="solid"/>
              <a:miter/>
            </a:ln>
          </p:spPr>
          <p:txBody>
            <a:bodyPr rtlCol="0" anchor="ctr"/>
            <a:lstStyle/>
            <a:p>
              <a:endParaRPr lang="zh-CN" altLang="en-US"/>
            </a:p>
          </p:txBody>
        </p:sp>
        <p:sp>
          <p:nvSpPr>
            <p:cNvPr id="577" name="任意多边形: 形状 576">
              <a:extLst>
                <a:ext uri="{FF2B5EF4-FFF2-40B4-BE49-F238E27FC236}">
                  <a16:creationId xmlns:a16="http://schemas.microsoft.com/office/drawing/2014/main" id="{581EE3AF-5CF2-62B1-A69A-CA97928CF1E0}"/>
                </a:ext>
              </a:extLst>
            </p:cNvPr>
            <p:cNvSpPr/>
            <p:nvPr/>
          </p:nvSpPr>
          <p:spPr>
            <a:xfrm>
              <a:off x="1938604" y="4736395"/>
              <a:ext cx="321538" cy="160635"/>
            </a:xfrm>
            <a:custGeom>
              <a:avLst/>
              <a:gdLst>
                <a:gd name="connsiteX0" fmla="*/ 8796 w 321538"/>
                <a:gd name="connsiteY0" fmla="*/ 160635 h 160635"/>
                <a:gd name="connsiteX1" fmla="*/ 0 w 321538"/>
                <a:gd name="connsiteY1" fmla="*/ 151839 h 160635"/>
                <a:gd name="connsiteX2" fmla="*/ 151839 w 321538"/>
                <a:gd name="connsiteY2" fmla="*/ 0 h 160635"/>
                <a:gd name="connsiteX3" fmla="*/ 312742 w 321538"/>
                <a:gd name="connsiteY3" fmla="*/ 0 h 160635"/>
                <a:gd name="connsiteX4" fmla="*/ 321538 w 321538"/>
                <a:gd name="connsiteY4" fmla="*/ 8796 h 160635"/>
                <a:gd name="connsiteX5" fmla="*/ 312742 w 321538"/>
                <a:gd name="connsiteY5" fmla="*/ 17592 h 160635"/>
                <a:gd name="connsiteX6" fmla="*/ 151839 w 321538"/>
                <a:gd name="connsiteY6" fmla="*/ 17592 h 160635"/>
                <a:gd name="connsiteX7" fmla="*/ 17592 w 321538"/>
                <a:gd name="connsiteY7" fmla="*/ 151839 h 160635"/>
                <a:gd name="connsiteX8" fmla="*/ 8796 w 321538"/>
                <a:gd name="connsiteY8" fmla="*/ 160635 h 16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538" h="160635">
                  <a:moveTo>
                    <a:pt x="8796" y="160635"/>
                  </a:moveTo>
                  <a:cubicBezTo>
                    <a:pt x="3946" y="160635"/>
                    <a:pt x="0" y="156689"/>
                    <a:pt x="0" y="151839"/>
                  </a:cubicBezTo>
                  <a:cubicBezTo>
                    <a:pt x="0" y="68127"/>
                    <a:pt x="68094" y="0"/>
                    <a:pt x="151839" y="0"/>
                  </a:cubicBezTo>
                  <a:lnTo>
                    <a:pt x="312742" y="0"/>
                  </a:lnTo>
                  <a:cubicBezTo>
                    <a:pt x="317592" y="0"/>
                    <a:pt x="321538" y="3946"/>
                    <a:pt x="321538" y="8796"/>
                  </a:cubicBezTo>
                  <a:cubicBezTo>
                    <a:pt x="321538" y="13645"/>
                    <a:pt x="317592" y="17592"/>
                    <a:pt x="312742" y="17592"/>
                  </a:cubicBezTo>
                  <a:lnTo>
                    <a:pt x="151839" y="17592"/>
                  </a:lnTo>
                  <a:cubicBezTo>
                    <a:pt x="77826" y="17592"/>
                    <a:pt x="17592" y="77793"/>
                    <a:pt x="17592" y="151839"/>
                  </a:cubicBezTo>
                  <a:cubicBezTo>
                    <a:pt x="17592" y="156689"/>
                    <a:pt x="13645" y="160635"/>
                    <a:pt x="8796" y="160635"/>
                  </a:cubicBezTo>
                  <a:close/>
                </a:path>
              </a:pathLst>
            </a:custGeom>
            <a:solidFill>
              <a:srgbClr val="3E4750"/>
            </a:solidFill>
            <a:ln w="0" cap="flat">
              <a:noFill/>
              <a:prstDash val="solid"/>
              <a:miter/>
            </a:ln>
          </p:spPr>
          <p:txBody>
            <a:bodyPr rtlCol="0" anchor="ctr"/>
            <a:lstStyle/>
            <a:p>
              <a:endParaRPr lang="zh-CN" altLang="en-US"/>
            </a:p>
          </p:txBody>
        </p:sp>
        <p:sp>
          <p:nvSpPr>
            <p:cNvPr id="578" name="任意多边形: 形状 577">
              <a:extLst>
                <a:ext uri="{FF2B5EF4-FFF2-40B4-BE49-F238E27FC236}">
                  <a16:creationId xmlns:a16="http://schemas.microsoft.com/office/drawing/2014/main" id="{4B33F5B9-9591-65F1-EAD1-81A3DB2161D0}"/>
                </a:ext>
              </a:extLst>
            </p:cNvPr>
            <p:cNvSpPr/>
            <p:nvPr/>
          </p:nvSpPr>
          <p:spPr>
            <a:xfrm>
              <a:off x="1947400" y="4745191"/>
              <a:ext cx="312742" cy="151772"/>
            </a:xfrm>
            <a:custGeom>
              <a:avLst/>
              <a:gdLst>
                <a:gd name="connsiteX0" fmla="*/ 0 w 312742"/>
                <a:gd name="connsiteY0" fmla="*/ 143043 h 151772"/>
                <a:gd name="connsiteX1" fmla="*/ 301 w 312742"/>
                <a:gd name="connsiteY1" fmla="*/ 151772 h 151772"/>
                <a:gd name="connsiteX2" fmla="*/ 8796 w 312742"/>
                <a:gd name="connsiteY2" fmla="*/ 143043 h 151772"/>
                <a:gd name="connsiteX3" fmla="*/ 143043 w 312742"/>
                <a:gd name="connsiteY3" fmla="*/ 8796 h 151772"/>
                <a:gd name="connsiteX4" fmla="*/ 303946 w 312742"/>
                <a:gd name="connsiteY4" fmla="*/ 8796 h 151772"/>
                <a:gd name="connsiteX5" fmla="*/ 312742 w 312742"/>
                <a:gd name="connsiteY5" fmla="*/ 0 h 151772"/>
                <a:gd name="connsiteX6" fmla="*/ 143043 w 312742"/>
                <a:gd name="connsiteY6" fmla="*/ 0 h 151772"/>
                <a:gd name="connsiteX7" fmla="*/ 0 w 312742"/>
                <a:gd name="connsiteY7" fmla="*/ 143043 h 15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42" h="151772">
                  <a:moveTo>
                    <a:pt x="0" y="143043"/>
                  </a:moveTo>
                  <a:cubicBezTo>
                    <a:pt x="0" y="145987"/>
                    <a:pt x="134" y="148896"/>
                    <a:pt x="301" y="151772"/>
                  </a:cubicBezTo>
                  <a:cubicBezTo>
                    <a:pt x="5017" y="151605"/>
                    <a:pt x="8796" y="147793"/>
                    <a:pt x="8796" y="143043"/>
                  </a:cubicBezTo>
                  <a:cubicBezTo>
                    <a:pt x="8796" y="69030"/>
                    <a:pt x="69030" y="8796"/>
                    <a:pt x="143043" y="8796"/>
                  </a:cubicBezTo>
                  <a:lnTo>
                    <a:pt x="303946" y="8796"/>
                  </a:lnTo>
                  <a:cubicBezTo>
                    <a:pt x="308796" y="8796"/>
                    <a:pt x="312742" y="4849"/>
                    <a:pt x="312742" y="0"/>
                  </a:cubicBezTo>
                  <a:lnTo>
                    <a:pt x="143043" y="0"/>
                  </a:lnTo>
                  <a:cubicBezTo>
                    <a:pt x="64047" y="0"/>
                    <a:pt x="0" y="64013"/>
                    <a:pt x="0" y="143043"/>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579" name="任意多边形: 形状 578">
              <a:extLst>
                <a:ext uri="{FF2B5EF4-FFF2-40B4-BE49-F238E27FC236}">
                  <a16:creationId xmlns:a16="http://schemas.microsoft.com/office/drawing/2014/main" id="{733A092B-B2C0-0BAF-54C6-FD6074EB9EDB}"/>
                </a:ext>
              </a:extLst>
            </p:cNvPr>
            <p:cNvSpPr/>
            <p:nvPr/>
          </p:nvSpPr>
          <p:spPr>
            <a:xfrm>
              <a:off x="1986363" y="4781612"/>
              <a:ext cx="201137" cy="201137"/>
            </a:xfrm>
            <a:custGeom>
              <a:avLst/>
              <a:gdLst>
                <a:gd name="connsiteX0" fmla="*/ 201137 w 201137"/>
                <a:gd name="connsiteY0" fmla="*/ 100568 h 201137"/>
                <a:gd name="connsiteX1" fmla="*/ 100569 w 201137"/>
                <a:gd name="connsiteY1" fmla="*/ 201137 h 201137"/>
                <a:gd name="connsiteX2" fmla="*/ 0 w 201137"/>
                <a:gd name="connsiteY2" fmla="*/ 100568 h 201137"/>
                <a:gd name="connsiteX3" fmla="*/ 100569 w 201137"/>
                <a:gd name="connsiteY3" fmla="*/ 0 h 201137"/>
                <a:gd name="connsiteX4" fmla="*/ 201137 w 201137"/>
                <a:gd name="connsiteY4" fmla="*/ 100568 h 20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37" h="201137">
                  <a:moveTo>
                    <a:pt x="201137" y="100568"/>
                  </a:moveTo>
                  <a:cubicBezTo>
                    <a:pt x="201137" y="156120"/>
                    <a:pt x="156120" y="201137"/>
                    <a:pt x="100569" y="201137"/>
                  </a:cubicBezTo>
                  <a:cubicBezTo>
                    <a:pt x="45017" y="201137"/>
                    <a:pt x="0" y="156120"/>
                    <a:pt x="0" y="100568"/>
                  </a:cubicBezTo>
                  <a:cubicBezTo>
                    <a:pt x="0" y="45017"/>
                    <a:pt x="45017" y="0"/>
                    <a:pt x="100569" y="0"/>
                  </a:cubicBezTo>
                  <a:cubicBezTo>
                    <a:pt x="156120" y="0"/>
                    <a:pt x="201137" y="45017"/>
                    <a:pt x="201137" y="100568"/>
                  </a:cubicBezTo>
                  <a:close/>
                </a:path>
              </a:pathLst>
            </a:custGeom>
            <a:solidFill>
              <a:srgbClr val="3E4750"/>
            </a:solidFill>
            <a:ln w="0" cap="flat">
              <a:noFill/>
              <a:prstDash val="solid"/>
              <a:miter/>
            </a:ln>
          </p:spPr>
          <p:txBody>
            <a:bodyPr rtlCol="0" anchor="ctr"/>
            <a:lstStyle/>
            <a:p>
              <a:endParaRPr lang="zh-CN" altLang="en-US"/>
            </a:p>
          </p:txBody>
        </p:sp>
        <p:sp>
          <p:nvSpPr>
            <p:cNvPr id="580" name="任意多边形: 形状 579">
              <a:extLst>
                <a:ext uri="{FF2B5EF4-FFF2-40B4-BE49-F238E27FC236}">
                  <a16:creationId xmlns:a16="http://schemas.microsoft.com/office/drawing/2014/main" id="{EB94859F-B50A-8EB2-441D-CC1C04395FB3}"/>
                </a:ext>
              </a:extLst>
            </p:cNvPr>
            <p:cNvSpPr/>
            <p:nvPr/>
          </p:nvSpPr>
          <p:spPr>
            <a:xfrm rot="21570000">
              <a:off x="2021204" y="4816533"/>
              <a:ext cx="131304" cy="131304"/>
            </a:xfrm>
            <a:custGeom>
              <a:avLst/>
              <a:gdLst>
                <a:gd name="connsiteX0" fmla="*/ 131304 w 131304"/>
                <a:gd name="connsiteY0" fmla="*/ 65652 h 131304"/>
                <a:gd name="connsiteX1" fmla="*/ 65652 w 131304"/>
                <a:gd name="connsiteY1" fmla="*/ 131304 h 131304"/>
                <a:gd name="connsiteX2" fmla="*/ 0 w 131304"/>
                <a:gd name="connsiteY2" fmla="*/ 65652 h 131304"/>
                <a:gd name="connsiteX3" fmla="*/ 65652 w 131304"/>
                <a:gd name="connsiteY3" fmla="*/ 0 h 131304"/>
                <a:gd name="connsiteX4" fmla="*/ 131304 w 131304"/>
                <a:gd name="connsiteY4" fmla="*/ 65652 h 13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04" h="131304">
                  <a:moveTo>
                    <a:pt x="131304" y="65652"/>
                  </a:moveTo>
                  <a:cubicBezTo>
                    <a:pt x="131304" y="101911"/>
                    <a:pt x="101911" y="131304"/>
                    <a:pt x="65652" y="131304"/>
                  </a:cubicBezTo>
                  <a:cubicBezTo>
                    <a:pt x="29393" y="131304"/>
                    <a:pt x="0" y="101911"/>
                    <a:pt x="0" y="65652"/>
                  </a:cubicBezTo>
                  <a:cubicBezTo>
                    <a:pt x="0" y="29393"/>
                    <a:pt x="29393" y="0"/>
                    <a:pt x="65652" y="0"/>
                  </a:cubicBezTo>
                  <a:cubicBezTo>
                    <a:pt x="101911" y="0"/>
                    <a:pt x="131304" y="29393"/>
                    <a:pt x="131304" y="65652"/>
                  </a:cubicBezTo>
                  <a:close/>
                </a:path>
              </a:pathLst>
            </a:custGeom>
            <a:solidFill>
              <a:srgbClr val="A9B6BC"/>
            </a:solidFill>
            <a:ln w="0" cap="flat">
              <a:noFill/>
              <a:prstDash val="solid"/>
              <a:miter/>
            </a:ln>
          </p:spPr>
          <p:txBody>
            <a:bodyPr rtlCol="0" anchor="ctr"/>
            <a:lstStyle/>
            <a:p>
              <a:endParaRPr lang="zh-CN" altLang="en-US"/>
            </a:p>
          </p:txBody>
        </p:sp>
        <p:sp>
          <p:nvSpPr>
            <p:cNvPr id="581" name="任意多边形: 形状 580">
              <a:extLst>
                <a:ext uri="{FF2B5EF4-FFF2-40B4-BE49-F238E27FC236}">
                  <a16:creationId xmlns:a16="http://schemas.microsoft.com/office/drawing/2014/main" id="{A158B4DF-2396-6367-2517-D8E9B0E0036F}"/>
                </a:ext>
              </a:extLst>
            </p:cNvPr>
            <p:cNvSpPr/>
            <p:nvPr/>
          </p:nvSpPr>
          <p:spPr>
            <a:xfrm>
              <a:off x="2041279" y="4836562"/>
              <a:ext cx="91237" cy="91203"/>
            </a:xfrm>
            <a:custGeom>
              <a:avLst/>
              <a:gdLst>
                <a:gd name="connsiteX0" fmla="*/ 45619 w 91237"/>
                <a:gd name="connsiteY0" fmla="*/ 91204 h 91203"/>
                <a:gd name="connsiteX1" fmla="*/ 0 w 91237"/>
                <a:gd name="connsiteY1" fmla="*/ 45619 h 91203"/>
                <a:gd name="connsiteX2" fmla="*/ 45619 w 91237"/>
                <a:gd name="connsiteY2" fmla="*/ 0 h 91203"/>
                <a:gd name="connsiteX3" fmla="*/ 91237 w 91237"/>
                <a:gd name="connsiteY3" fmla="*/ 45619 h 91203"/>
                <a:gd name="connsiteX4" fmla="*/ 45619 w 91237"/>
                <a:gd name="connsiteY4" fmla="*/ 91204 h 91203"/>
                <a:gd name="connsiteX5" fmla="*/ 45619 w 91237"/>
                <a:gd name="connsiteY5" fmla="*/ 4381 h 91203"/>
                <a:gd name="connsiteX6" fmla="*/ 4415 w 91237"/>
                <a:gd name="connsiteY6" fmla="*/ 45619 h 91203"/>
                <a:gd name="connsiteX7" fmla="*/ 45619 w 91237"/>
                <a:gd name="connsiteY7" fmla="*/ 86823 h 91203"/>
                <a:gd name="connsiteX8" fmla="*/ 86823 w 91237"/>
                <a:gd name="connsiteY8" fmla="*/ 45619 h 91203"/>
                <a:gd name="connsiteX9" fmla="*/ 45619 w 91237"/>
                <a:gd name="connsiteY9" fmla="*/ 4381 h 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37" h="91203">
                  <a:moveTo>
                    <a:pt x="45619" y="91204"/>
                  </a:moveTo>
                  <a:cubicBezTo>
                    <a:pt x="20468" y="91204"/>
                    <a:pt x="0" y="70736"/>
                    <a:pt x="0" y="45619"/>
                  </a:cubicBezTo>
                  <a:cubicBezTo>
                    <a:pt x="0" y="20502"/>
                    <a:pt x="20468" y="0"/>
                    <a:pt x="45619" y="0"/>
                  </a:cubicBezTo>
                  <a:cubicBezTo>
                    <a:pt x="70769" y="0"/>
                    <a:pt x="91237" y="20468"/>
                    <a:pt x="91237" y="45619"/>
                  </a:cubicBezTo>
                  <a:cubicBezTo>
                    <a:pt x="91237" y="70769"/>
                    <a:pt x="70769" y="91204"/>
                    <a:pt x="45619" y="91204"/>
                  </a:cubicBezTo>
                  <a:close/>
                  <a:moveTo>
                    <a:pt x="45619" y="4381"/>
                  </a:moveTo>
                  <a:cubicBezTo>
                    <a:pt x="22910" y="4381"/>
                    <a:pt x="4415" y="22876"/>
                    <a:pt x="4415" y="45619"/>
                  </a:cubicBezTo>
                  <a:cubicBezTo>
                    <a:pt x="4415" y="68361"/>
                    <a:pt x="22910" y="86823"/>
                    <a:pt x="45619" y="86823"/>
                  </a:cubicBezTo>
                  <a:cubicBezTo>
                    <a:pt x="68328" y="86823"/>
                    <a:pt x="86823" y="68328"/>
                    <a:pt x="86823" y="45619"/>
                  </a:cubicBezTo>
                  <a:cubicBezTo>
                    <a:pt x="86823" y="22910"/>
                    <a:pt x="68328" y="4381"/>
                    <a:pt x="45619" y="4381"/>
                  </a:cubicBezTo>
                  <a:close/>
                </a:path>
              </a:pathLst>
            </a:custGeom>
            <a:solidFill>
              <a:srgbClr val="C0CFD4"/>
            </a:solidFill>
            <a:ln w="0" cap="flat">
              <a:noFill/>
              <a:prstDash val="solid"/>
              <a:miter/>
            </a:ln>
          </p:spPr>
          <p:txBody>
            <a:bodyPr rtlCol="0" anchor="ctr"/>
            <a:lstStyle/>
            <a:p>
              <a:endParaRPr lang="zh-CN" altLang="en-US"/>
            </a:p>
          </p:txBody>
        </p:sp>
        <p:sp>
          <p:nvSpPr>
            <p:cNvPr id="582" name="任意多边形: 形状 581">
              <a:extLst>
                <a:ext uri="{FF2B5EF4-FFF2-40B4-BE49-F238E27FC236}">
                  <a16:creationId xmlns:a16="http://schemas.microsoft.com/office/drawing/2014/main" id="{AF12B1C3-A579-B2ED-2B0B-08D69395A2A2}"/>
                </a:ext>
              </a:extLst>
            </p:cNvPr>
            <p:cNvSpPr/>
            <p:nvPr/>
          </p:nvSpPr>
          <p:spPr>
            <a:xfrm>
              <a:off x="2078604" y="4781612"/>
              <a:ext cx="108862" cy="201137"/>
            </a:xfrm>
            <a:custGeom>
              <a:avLst/>
              <a:gdLst>
                <a:gd name="connsiteX0" fmla="*/ 8294 w 108862"/>
                <a:gd name="connsiteY0" fmla="*/ 0 h 201137"/>
                <a:gd name="connsiteX1" fmla="*/ 0 w 108862"/>
                <a:gd name="connsiteY1" fmla="*/ 401 h 201137"/>
                <a:gd name="connsiteX2" fmla="*/ 92274 w 108862"/>
                <a:gd name="connsiteY2" fmla="*/ 100568 h 201137"/>
                <a:gd name="connsiteX3" fmla="*/ 0 w 108862"/>
                <a:gd name="connsiteY3" fmla="*/ 200702 h 201137"/>
                <a:gd name="connsiteX4" fmla="*/ 8294 w 108862"/>
                <a:gd name="connsiteY4" fmla="*/ 201137 h 201137"/>
                <a:gd name="connsiteX5" fmla="*/ 108863 w 108862"/>
                <a:gd name="connsiteY5" fmla="*/ 100568 h 201137"/>
                <a:gd name="connsiteX6" fmla="*/ 8294 w 108862"/>
                <a:gd name="connsiteY6" fmla="*/ 0 h 20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62" h="201137">
                  <a:moveTo>
                    <a:pt x="8294" y="0"/>
                  </a:moveTo>
                  <a:cubicBezTo>
                    <a:pt x="5485" y="0"/>
                    <a:pt x="2742" y="167"/>
                    <a:pt x="0" y="401"/>
                  </a:cubicBezTo>
                  <a:cubicBezTo>
                    <a:pt x="51672" y="4615"/>
                    <a:pt x="92274" y="47793"/>
                    <a:pt x="92274" y="100568"/>
                  </a:cubicBezTo>
                  <a:cubicBezTo>
                    <a:pt x="92274" y="153344"/>
                    <a:pt x="51639" y="196488"/>
                    <a:pt x="0" y="200702"/>
                  </a:cubicBezTo>
                  <a:cubicBezTo>
                    <a:pt x="2742" y="200936"/>
                    <a:pt x="5485" y="201137"/>
                    <a:pt x="8294" y="201137"/>
                  </a:cubicBezTo>
                  <a:cubicBezTo>
                    <a:pt x="63846" y="201137"/>
                    <a:pt x="108863" y="156120"/>
                    <a:pt x="108863" y="100568"/>
                  </a:cubicBezTo>
                  <a:cubicBezTo>
                    <a:pt x="108863" y="45017"/>
                    <a:pt x="63846" y="0"/>
                    <a:pt x="8294"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583" name="任意多边形: 形状 582">
              <a:extLst>
                <a:ext uri="{FF2B5EF4-FFF2-40B4-BE49-F238E27FC236}">
                  <a16:creationId xmlns:a16="http://schemas.microsoft.com/office/drawing/2014/main" id="{AF0B834A-6688-1458-2A07-ECDE11DFC0A1}"/>
                </a:ext>
              </a:extLst>
            </p:cNvPr>
            <p:cNvSpPr/>
            <p:nvPr/>
          </p:nvSpPr>
          <p:spPr>
            <a:xfrm>
              <a:off x="2079908" y="4816528"/>
              <a:ext cx="72642" cy="131304"/>
            </a:xfrm>
            <a:custGeom>
              <a:avLst/>
              <a:gdLst>
                <a:gd name="connsiteX0" fmla="*/ 6990 w 72642"/>
                <a:gd name="connsiteY0" fmla="*/ 0 h 131304"/>
                <a:gd name="connsiteX1" fmla="*/ 0 w 72642"/>
                <a:gd name="connsiteY1" fmla="*/ 368 h 131304"/>
                <a:gd name="connsiteX2" fmla="*/ 58629 w 72642"/>
                <a:gd name="connsiteY2" fmla="*/ 65652 h 131304"/>
                <a:gd name="connsiteX3" fmla="*/ 0 w 72642"/>
                <a:gd name="connsiteY3" fmla="*/ 130903 h 131304"/>
                <a:gd name="connsiteX4" fmla="*/ 6990 w 72642"/>
                <a:gd name="connsiteY4" fmla="*/ 131304 h 131304"/>
                <a:gd name="connsiteX5" fmla="*/ 72642 w 72642"/>
                <a:gd name="connsiteY5" fmla="*/ 65652 h 131304"/>
                <a:gd name="connsiteX6" fmla="*/ 6990 w 72642"/>
                <a:gd name="connsiteY6" fmla="*/ 0 h 1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2" h="131304">
                  <a:moveTo>
                    <a:pt x="6990" y="0"/>
                  </a:moveTo>
                  <a:cubicBezTo>
                    <a:pt x="4615" y="0"/>
                    <a:pt x="2274" y="134"/>
                    <a:pt x="0" y="368"/>
                  </a:cubicBezTo>
                  <a:cubicBezTo>
                    <a:pt x="32943" y="3880"/>
                    <a:pt x="58629" y="31739"/>
                    <a:pt x="58629" y="65652"/>
                  </a:cubicBezTo>
                  <a:cubicBezTo>
                    <a:pt x="58629" y="99565"/>
                    <a:pt x="32943" y="127425"/>
                    <a:pt x="0" y="130903"/>
                  </a:cubicBezTo>
                  <a:cubicBezTo>
                    <a:pt x="2308" y="131171"/>
                    <a:pt x="4649" y="131304"/>
                    <a:pt x="6990" y="131304"/>
                  </a:cubicBezTo>
                  <a:cubicBezTo>
                    <a:pt x="43244" y="131304"/>
                    <a:pt x="72642" y="101906"/>
                    <a:pt x="72642" y="65652"/>
                  </a:cubicBezTo>
                  <a:cubicBezTo>
                    <a:pt x="72642" y="29398"/>
                    <a:pt x="43244" y="0"/>
                    <a:pt x="6990" y="0"/>
                  </a:cubicBezTo>
                  <a:close/>
                </a:path>
              </a:pathLst>
            </a:custGeom>
            <a:solidFill>
              <a:srgbClr val="8A979D"/>
            </a:solidFill>
            <a:ln w="0" cap="flat">
              <a:noFill/>
              <a:prstDash val="solid"/>
              <a:miter/>
            </a:ln>
          </p:spPr>
          <p:txBody>
            <a:bodyPr rtlCol="0" anchor="ctr"/>
            <a:lstStyle/>
            <a:p>
              <a:endParaRPr lang="zh-CN" altLang="en-US"/>
            </a:p>
          </p:txBody>
        </p:sp>
        <p:sp>
          <p:nvSpPr>
            <p:cNvPr id="584" name="任意多边形: 形状 583">
              <a:extLst>
                <a:ext uri="{FF2B5EF4-FFF2-40B4-BE49-F238E27FC236}">
                  <a16:creationId xmlns:a16="http://schemas.microsoft.com/office/drawing/2014/main" id="{8B144E42-5EE8-FC06-E8CC-DA1BE75A8CB1}"/>
                </a:ext>
              </a:extLst>
            </p:cNvPr>
            <p:cNvSpPr/>
            <p:nvPr/>
          </p:nvSpPr>
          <p:spPr>
            <a:xfrm>
              <a:off x="2204490" y="4775458"/>
              <a:ext cx="256254" cy="112709"/>
            </a:xfrm>
            <a:custGeom>
              <a:avLst/>
              <a:gdLst>
                <a:gd name="connsiteX0" fmla="*/ 256254 w 256254"/>
                <a:gd name="connsiteY0" fmla="*/ 93110 h 112709"/>
                <a:gd name="connsiteX1" fmla="*/ 236655 w 256254"/>
                <a:gd name="connsiteY1" fmla="*/ 112709 h 112709"/>
                <a:gd name="connsiteX2" fmla="*/ 19599 w 256254"/>
                <a:gd name="connsiteY2" fmla="*/ 112709 h 112709"/>
                <a:gd name="connsiteX3" fmla="*/ 0 w 256254"/>
                <a:gd name="connsiteY3" fmla="*/ 93110 h 112709"/>
                <a:gd name="connsiteX4" fmla="*/ 0 w 256254"/>
                <a:gd name="connsiteY4" fmla="*/ 19599 h 112709"/>
                <a:gd name="connsiteX5" fmla="*/ 19599 w 256254"/>
                <a:gd name="connsiteY5" fmla="*/ 0 h 112709"/>
                <a:gd name="connsiteX6" fmla="*/ 236655 w 256254"/>
                <a:gd name="connsiteY6" fmla="*/ 0 h 112709"/>
                <a:gd name="connsiteX7" fmla="*/ 256254 w 256254"/>
                <a:gd name="connsiteY7" fmla="*/ 19599 h 112709"/>
                <a:gd name="connsiteX8" fmla="*/ 256254 w 256254"/>
                <a:gd name="connsiteY8" fmla="*/ 93110 h 11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254" h="112709">
                  <a:moveTo>
                    <a:pt x="256254" y="93110"/>
                  </a:moveTo>
                  <a:cubicBezTo>
                    <a:pt x="256254" y="103946"/>
                    <a:pt x="247492" y="112709"/>
                    <a:pt x="236655" y="112709"/>
                  </a:cubicBezTo>
                  <a:lnTo>
                    <a:pt x="19599" y="112709"/>
                  </a:lnTo>
                  <a:cubicBezTo>
                    <a:pt x="8763" y="112709"/>
                    <a:pt x="0" y="103946"/>
                    <a:pt x="0" y="93110"/>
                  </a:cubicBezTo>
                  <a:lnTo>
                    <a:pt x="0" y="19599"/>
                  </a:lnTo>
                  <a:cubicBezTo>
                    <a:pt x="0" y="8763"/>
                    <a:pt x="8763" y="0"/>
                    <a:pt x="19599" y="0"/>
                  </a:cubicBezTo>
                  <a:lnTo>
                    <a:pt x="236655" y="0"/>
                  </a:lnTo>
                  <a:cubicBezTo>
                    <a:pt x="247492" y="0"/>
                    <a:pt x="256254" y="8763"/>
                    <a:pt x="256254" y="19599"/>
                  </a:cubicBezTo>
                  <a:lnTo>
                    <a:pt x="256254" y="93110"/>
                  </a:lnTo>
                  <a:close/>
                </a:path>
              </a:pathLst>
            </a:custGeom>
            <a:solidFill>
              <a:srgbClr val="E97369"/>
            </a:solidFill>
            <a:ln w="0" cap="flat">
              <a:noFill/>
              <a:prstDash val="solid"/>
              <a:miter/>
            </a:ln>
          </p:spPr>
          <p:txBody>
            <a:bodyPr rtlCol="0" anchor="ctr"/>
            <a:lstStyle/>
            <a:p>
              <a:endParaRPr lang="zh-CN" altLang="en-US"/>
            </a:p>
          </p:txBody>
        </p:sp>
        <p:sp>
          <p:nvSpPr>
            <p:cNvPr id="585" name="任意多边形: 形状 584">
              <a:extLst>
                <a:ext uri="{FF2B5EF4-FFF2-40B4-BE49-F238E27FC236}">
                  <a16:creationId xmlns:a16="http://schemas.microsoft.com/office/drawing/2014/main" id="{5927B204-2579-54FA-0774-65BEBB7C06AB}"/>
                </a:ext>
              </a:extLst>
            </p:cNvPr>
            <p:cNvSpPr/>
            <p:nvPr/>
          </p:nvSpPr>
          <p:spPr>
            <a:xfrm>
              <a:off x="2204456" y="4775425"/>
              <a:ext cx="256287" cy="112708"/>
            </a:xfrm>
            <a:custGeom>
              <a:avLst/>
              <a:gdLst>
                <a:gd name="connsiteX0" fmla="*/ 236655 w 256287"/>
                <a:gd name="connsiteY0" fmla="*/ 33 h 112708"/>
                <a:gd name="connsiteX1" fmla="*/ 19599 w 256287"/>
                <a:gd name="connsiteY1" fmla="*/ 33 h 112708"/>
                <a:gd name="connsiteX2" fmla="*/ 0 w 256287"/>
                <a:gd name="connsiteY2" fmla="*/ 19632 h 112708"/>
                <a:gd name="connsiteX3" fmla="*/ 0 w 256287"/>
                <a:gd name="connsiteY3" fmla="*/ 30134 h 112708"/>
                <a:gd name="connsiteX4" fmla="*/ 194515 w 256287"/>
                <a:gd name="connsiteY4" fmla="*/ 30134 h 112708"/>
                <a:gd name="connsiteX5" fmla="*/ 214114 w 256287"/>
                <a:gd name="connsiteY5" fmla="*/ 49732 h 112708"/>
                <a:gd name="connsiteX6" fmla="*/ 214114 w 256287"/>
                <a:gd name="connsiteY6" fmla="*/ 112709 h 112708"/>
                <a:gd name="connsiteX7" fmla="*/ 236689 w 256287"/>
                <a:gd name="connsiteY7" fmla="*/ 112709 h 112708"/>
                <a:gd name="connsiteX8" fmla="*/ 256288 w 256287"/>
                <a:gd name="connsiteY8" fmla="*/ 93110 h 112708"/>
                <a:gd name="connsiteX9" fmla="*/ 256288 w 256287"/>
                <a:gd name="connsiteY9" fmla="*/ 19599 h 112708"/>
                <a:gd name="connsiteX10" fmla="*/ 236689 w 256287"/>
                <a:gd name="connsiteY10" fmla="*/ 0 h 11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87" h="112708">
                  <a:moveTo>
                    <a:pt x="236655" y="33"/>
                  </a:moveTo>
                  <a:lnTo>
                    <a:pt x="19599" y="33"/>
                  </a:lnTo>
                  <a:cubicBezTo>
                    <a:pt x="8763" y="33"/>
                    <a:pt x="0" y="8796"/>
                    <a:pt x="0" y="19632"/>
                  </a:cubicBezTo>
                  <a:lnTo>
                    <a:pt x="0" y="30134"/>
                  </a:lnTo>
                  <a:lnTo>
                    <a:pt x="194515" y="30134"/>
                  </a:lnTo>
                  <a:cubicBezTo>
                    <a:pt x="205351" y="30134"/>
                    <a:pt x="214114" y="38896"/>
                    <a:pt x="214114" y="49732"/>
                  </a:cubicBezTo>
                  <a:lnTo>
                    <a:pt x="214114" y="112709"/>
                  </a:lnTo>
                  <a:lnTo>
                    <a:pt x="236689" y="112709"/>
                  </a:lnTo>
                  <a:cubicBezTo>
                    <a:pt x="247525" y="112709"/>
                    <a:pt x="256288" y="103946"/>
                    <a:pt x="256288" y="93110"/>
                  </a:cubicBezTo>
                  <a:lnTo>
                    <a:pt x="256288" y="19599"/>
                  </a:lnTo>
                  <a:cubicBezTo>
                    <a:pt x="256288" y="8763"/>
                    <a:pt x="247525" y="0"/>
                    <a:pt x="236689" y="0"/>
                  </a:cubicBezTo>
                  <a:close/>
                </a:path>
              </a:pathLst>
            </a:custGeom>
            <a:solidFill>
              <a:srgbClr val="D05D4B"/>
            </a:solidFill>
            <a:ln w="0" cap="flat">
              <a:noFill/>
              <a:prstDash val="solid"/>
              <a:miter/>
            </a:ln>
          </p:spPr>
          <p:txBody>
            <a:bodyPr rtlCol="0" anchor="ctr"/>
            <a:lstStyle/>
            <a:p>
              <a:endParaRPr lang="zh-CN" altLang="en-US"/>
            </a:p>
          </p:txBody>
        </p:sp>
        <p:sp>
          <p:nvSpPr>
            <p:cNvPr id="586" name="任意多边形: 形状 585">
              <a:extLst>
                <a:ext uri="{FF2B5EF4-FFF2-40B4-BE49-F238E27FC236}">
                  <a16:creationId xmlns:a16="http://schemas.microsoft.com/office/drawing/2014/main" id="{79B9BF90-C1B0-3131-15C4-1C69125B26FB}"/>
                </a:ext>
              </a:extLst>
            </p:cNvPr>
            <p:cNvSpPr/>
            <p:nvPr/>
          </p:nvSpPr>
          <p:spPr>
            <a:xfrm>
              <a:off x="1827199" y="4891813"/>
              <a:ext cx="122474" cy="17926"/>
            </a:xfrm>
            <a:custGeom>
              <a:avLst/>
              <a:gdLst>
                <a:gd name="connsiteX0" fmla="*/ 113679 w 122474"/>
                <a:gd name="connsiteY0" fmla="*/ 0 h 17926"/>
                <a:gd name="connsiteX1" fmla="*/ 122475 w 122474"/>
                <a:gd name="connsiteY1" fmla="*/ 8796 h 17926"/>
                <a:gd name="connsiteX2" fmla="*/ 122475 w 122474"/>
                <a:gd name="connsiteY2" fmla="*/ 9130 h 17926"/>
                <a:gd name="connsiteX3" fmla="*/ 113679 w 122474"/>
                <a:gd name="connsiteY3" fmla="*/ 17926 h 17926"/>
                <a:gd name="connsiteX4" fmla="*/ 8796 w 122474"/>
                <a:gd name="connsiteY4" fmla="*/ 17926 h 17926"/>
                <a:gd name="connsiteX5" fmla="*/ 0 w 122474"/>
                <a:gd name="connsiteY5" fmla="*/ 9130 h 17926"/>
                <a:gd name="connsiteX6" fmla="*/ 0 w 122474"/>
                <a:gd name="connsiteY6" fmla="*/ 8796 h 17926"/>
                <a:gd name="connsiteX7" fmla="*/ 8796 w 122474"/>
                <a:gd name="connsiteY7" fmla="*/ 0 h 1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74" h="17926">
                  <a:moveTo>
                    <a:pt x="113679" y="0"/>
                  </a:moveTo>
                  <a:cubicBezTo>
                    <a:pt x="118537" y="0"/>
                    <a:pt x="122475" y="3938"/>
                    <a:pt x="122475" y="8796"/>
                  </a:cubicBezTo>
                  <a:lnTo>
                    <a:pt x="122475" y="9130"/>
                  </a:lnTo>
                  <a:cubicBezTo>
                    <a:pt x="122475" y="13988"/>
                    <a:pt x="118537" y="17926"/>
                    <a:pt x="113679" y="17926"/>
                  </a:cubicBezTo>
                  <a:lnTo>
                    <a:pt x="8796" y="17926"/>
                  </a:lnTo>
                  <a:cubicBezTo>
                    <a:pt x="3938" y="17926"/>
                    <a:pt x="0" y="13988"/>
                    <a:pt x="0" y="9130"/>
                  </a:cubicBezTo>
                  <a:lnTo>
                    <a:pt x="0" y="8796"/>
                  </a:lnTo>
                  <a:cubicBezTo>
                    <a:pt x="0" y="3938"/>
                    <a:pt x="3938" y="0"/>
                    <a:pt x="8796" y="0"/>
                  </a:cubicBezTo>
                  <a:close/>
                </a:path>
              </a:pathLst>
            </a:custGeom>
            <a:solidFill>
              <a:srgbClr val="CBD0D4"/>
            </a:solidFill>
            <a:ln w="0" cap="flat">
              <a:noFill/>
              <a:prstDash val="solid"/>
              <a:miter/>
            </a:ln>
          </p:spPr>
          <p:txBody>
            <a:bodyPr rtlCol="0" anchor="ctr"/>
            <a:lstStyle/>
            <a:p>
              <a:endParaRPr lang="zh-CN" altLang="en-US"/>
            </a:p>
          </p:txBody>
        </p:sp>
        <p:sp>
          <p:nvSpPr>
            <p:cNvPr id="587" name="任意多边形: 形状 586">
              <a:extLst>
                <a:ext uri="{FF2B5EF4-FFF2-40B4-BE49-F238E27FC236}">
                  <a16:creationId xmlns:a16="http://schemas.microsoft.com/office/drawing/2014/main" id="{C6912289-4C3B-223F-D304-9FFEA6E9EC65}"/>
                </a:ext>
              </a:extLst>
            </p:cNvPr>
            <p:cNvSpPr/>
            <p:nvPr/>
          </p:nvSpPr>
          <p:spPr>
            <a:xfrm>
              <a:off x="1827768" y="4903953"/>
              <a:ext cx="121304" cy="5819"/>
            </a:xfrm>
            <a:custGeom>
              <a:avLst/>
              <a:gdLst>
                <a:gd name="connsiteX0" fmla="*/ 8227 w 121304"/>
                <a:gd name="connsiteY0" fmla="*/ 5819 h 5819"/>
                <a:gd name="connsiteX1" fmla="*/ 113110 w 121304"/>
                <a:gd name="connsiteY1" fmla="*/ 5819 h 5819"/>
                <a:gd name="connsiteX2" fmla="*/ 121304 w 121304"/>
                <a:gd name="connsiteY2" fmla="*/ 0 h 5819"/>
                <a:gd name="connsiteX3" fmla="*/ 0 w 121304"/>
                <a:gd name="connsiteY3" fmla="*/ 0 h 5819"/>
                <a:gd name="connsiteX4" fmla="*/ 8194 w 121304"/>
                <a:gd name="connsiteY4" fmla="*/ 5819 h 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304" h="5819">
                  <a:moveTo>
                    <a:pt x="8227" y="5819"/>
                  </a:moveTo>
                  <a:lnTo>
                    <a:pt x="113110" y="5819"/>
                  </a:lnTo>
                  <a:cubicBezTo>
                    <a:pt x="116923" y="5819"/>
                    <a:pt x="120067" y="3378"/>
                    <a:pt x="121304" y="0"/>
                  </a:cubicBezTo>
                  <a:lnTo>
                    <a:pt x="0" y="0"/>
                  </a:lnTo>
                  <a:cubicBezTo>
                    <a:pt x="1237" y="3378"/>
                    <a:pt x="4381" y="5819"/>
                    <a:pt x="8194" y="5819"/>
                  </a:cubicBezTo>
                  <a:close/>
                </a:path>
              </a:pathLst>
            </a:custGeom>
            <a:solidFill>
              <a:srgbClr val="E3E7EA"/>
            </a:solidFill>
            <a:ln w="0" cap="flat">
              <a:noFill/>
              <a:prstDash val="solid"/>
              <a:miter/>
            </a:ln>
          </p:spPr>
          <p:txBody>
            <a:bodyPr rtlCol="0" anchor="ctr"/>
            <a:lstStyle/>
            <a:p>
              <a:endParaRPr lang="zh-CN" altLang="en-US"/>
            </a:p>
          </p:txBody>
        </p:sp>
        <p:sp>
          <p:nvSpPr>
            <p:cNvPr id="588" name="任意多边形: 形状 587">
              <a:extLst>
                <a:ext uri="{FF2B5EF4-FFF2-40B4-BE49-F238E27FC236}">
                  <a16:creationId xmlns:a16="http://schemas.microsoft.com/office/drawing/2014/main" id="{D75FC0C4-8832-4FCA-1D79-F9CF98430ABA}"/>
                </a:ext>
              </a:extLst>
            </p:cNvPr>
            <p:cNvSpPr/>
            <p:nvPr/>
          </p:nvSpPr>
          <p:spPr>
            <a:xfrm>
              <a:off x="1822049" y="4775291"/>
              <a:ext cx="52608" cy="36722"/>
            </a:xfrm>
            <a:custGeom>
              <a:avLst/>
              <a:gdLst>
                <a:gd name="connsiteX0" fmla="*/ 43813 w 52608"/>
                <a:gd name="connsiteY0" fmla="*/ 0 h 36722"/>
                <a:gd name="connsiteX1" fmla="*/ 52609 w 52608"/>
                <a:gd name="connsiteY1" fmla="*/ 8796 h 36722"/>
                <a:gd name="connsiteX2" fmla="*/ 52609 w 52608"/>
                <a:gd name="connsiteY2" fmla="*/ 27926 h 36722"/>
                <a:gd name="connsiteX3" fmla="*/ 43813 w 52608"/>
                <a:gd name="connsiteY3" fmla="*/ 36722 h 36722"/>
                <a:gd name="connsiteX4" fmla="*/ 8796 w 52608"/>
                <a:gd name="connsiteY4" fmla="*/ 36722 h 36722"/>
                <a:gd name="connsiteX5" fmla="*/ 0 w 52608"/>
                <a:gd name="connsiteY5" fmla="*/ 27926 h 36722"/>
                <a:gd name="connsiteX6" fmla="*/ 0 w 52608"/>
                <a:gd name="connsiteY6" fmla="*/ 8796 h 36722"/>
                <a:gd name="connsiteX7" fmla="*/ 8796 w 52608"/>
                <a:gd name="connsiteY7" fmla="*/ 0 h 3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08" h="36722">
                  <a:moveTo>
                    <a:pt x="43813" y="0"/>
                  </a:moveTo>
                  <a:cubicBezTo>
                    <a:pt x="48671" y="0"/>
                    <a:pt x="52609" y="3938"/>
                    <a:pt x="52609" y="8796"/>
                  </a:cubicBezTo>
                  <a:lnTo>
                    <a:pt x="52609" y="27926"/>
                  </a:lnTo>
                  <a:cubicBezTo>
                    <a:pt x="52609" y="32784"/>
                    <a:pt x="48671" y="36722"/>
                    <a:pt x="43813" y="36722"/>
                  </a:cubicBezTo>
                  <a:lnTo>
                    <a:pt x="8796" y="36722"/>
                  </a:lnTo>
                  <a:cubicBezTo>
                    <a:pt x="3938" y="36722"/>
                    <a:pt x="0" y="32784"/>
                    <a:pt x="0" y="27926"/>
                  </a:cubicBezTo>
                  <a:lnTo>
                    <a:pt x="0" y="8796"/>
                  </a:lnTo>
                  <a:cubicBezTo>
                    <a:pt x="0" y="3938"/>
                    <a:pt x="3938" y="0"/>
                    <a:pt x="8796" y="0"/>
                  </a:cubicBezTo>
                  <a:close/>
                </a:path>
              </a:pathLst>
            </a:custGeom>
            <a:solidFill>
              <a:srgbClr val="FC955B"/>
            </a:solidFill>
            <a:ln w="0" cap="flat">
              <a:noFill/>
              <a:prstDash val="solid"/>
              <a:miter/>
            </a:ln>
          </p:spPr>
          <p:txBody>
            <a:bodyPr rtlCol="0" anchor="ctr"/>
            <a:lstStyle/>
            <a:p>
              <a:endParaRPr lang="zh-CN" altLang="en-US"/>
            </a:p>
          </p:txBody>
        </p:sp>
        <p:sp>
          <p:nvSpPr>
            <p:cNvPr id="589" name="任意多边形: 形状 588">
              <a:extLst>
                <a:ext uri="{FF2B5EF4-FFF2-40B4-BE49-F238E27FC236}">
                  <a16:creationId xmlns:a16="http://schemas.microsoft.com/office/drawing/2014/main" id="{B35AE4DD-DD3E-AB6F-BE57-15C44E5AA4DD}"/>
                </a:ext>
              </a:extLst>
            </p:cNvPr>
            <p:cNvSpPr/>
            <p:nvPr/>
          </p:nvSpPr>
          <p:spPr>
            <a:xfrm>
              <a:off x="1822350" y="4775291"/>
              <a:ext cx="52307" cy="36755"/>
            </a:xfrm>
            <a:custGeom>
              <a:avLst/>
              <a:gdLst>
                <a:gd name="connsiteX0" fmla="*/ 43512 w 52307"/>
                <a:gd name="connsiteY0" fmla="*/ 0 h 36755"/>
                <a:gd name="connsiteX1" fmla="*/ 41405 w 52307"/>
                <a:gd name="connsiteY1" fmla="*/ 0 h 36755"/>
                <a:gd name="connsiteX2" fmla="*/ 41706 w 52307"/>
                <a:gd name="connsiteY2" fmla="*/ 1472 h 36755"/>
                <a:gd name="connsiteX3" fmla="*/ 41706 w 52307"/>
                <a:gd name="connsiteY3" fmla="*/ 20602 h 36755"/>
                <a:gd name="connsiteX4" fmla="*/ 32910 w 52307"/>
                <a:gd name="connsiteY4" fmla="*/ 29398 h 36755"/>
                <a:gd name="connsiteX5" fmla="*/ 0 w 52307"/>
                <a:gd name="connsiteY5" fmla="*/ 29398 h 36755"/>
                <a:gd name="connsiteX6" fmla="*/ 8495 w 52307"/>
                <a:gd name="connsiteY6" fmla="*/ 36756 h 36755"/>
                <a:gd name="connsiteX7" fmla="*/ 43512 w 52307"/>
                <a:gd name="connsiteY7" fmla="*/ 36756 h 36755"/>
                <a:gd name="connsiteX8" fmla="*/ 52308 w 52307"/>
                <a:gd name="connsiteY8" fmla="*/ 27960 h 36755"/>
                <a:gd name="connsiteX9" fmla="*/ 52308 w 52307"/>
                <a:gd name="connsiteY9" fmla="*/ 8829 h 36755"/>
                <a:gd name="connsiteX10" fmla="*/ 43512 w 52307"/>
                <a:gd name="connsiteY10" fmla="*/ 33 h 3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07" h="36755">
                  <a:moveTo>
                    <a:pt x="43512" y="0"/>
                  </a:moveTo>
                  <a:lnTo>
                    <a:pt x="41405" y="0"/>
                  </a:lnTo>
                  <a:cubicBezTo>
                    <a:pt x="41472" y="502"/>
                    <a:pt x="41706" y="936"/>
                    <a:pt x="41706" y="1472"/>
                  </a:cubicBezTo>
                  <a:lnTo>
                    <a:pt x="41706" y="20602"/>
                  </a:lnTo>
                  <a:cubicBezTo>
                    <a:pt x="41706" y="25451"/>
                    <a:pt x="37759" y="29398"/>
                    <a:pt x="32910" y="29398"/>
                  </a:cubicBezTo>
                  <a:lnTo>
                    <a:pt x="0" y="29398"/>
                  </a:lnTo>
                  <a:cubicBezTo>
                    <a:pt x="702" y="33545"/>
                    <a:pt x="4147" y="36756"/>
                    <a:pt x="8495" y="36756"/>
                  </a:cubicBezTo>
                  <a:lnTo>
                    <a:pt x="43512" y="36756"/>
                  </a:lnTo>
                  <a:cubicBezTo>
                    <a:pt x="48361" y="36756"/>
                    <a:pt x="52308" y="32843"/>
                    <a:pt x="52308" y="27960"/>
                  </a:cubicBezTo>
                  <a:lnTo>
                    <a:pt x="52308" y="8829"/>
                  </a:lnTo>
                  <a:cubicBezTo>
                    <a:pt x="52308" y="3980"/>
                    <a:pt x="48361" y="33"/>
                    <a:pt x="43512" y="33"/>
                  </a:cubicBezTo>
                  <a:close/>
                </a:path>
              </a:pathLst>
            </a:custGeom>
            <a:solidFill>
              <a:srgbClr val="FC955B">
                <a:alpha val="40000"/>
              </a:srgbClr>
            </a:solidFill>
            <a:ln w="0" cap="flat">
              <a:noFill/>
              <a:prstDash val="solid"/>
              <a:miter/>
            </a:ln>
          </p:spPr>
          <p:txBody>
            <a:bodyPr rtlCol="0" anchor="ctr"/>
            <a:lstStyle/>
            <a:p>
              <a:endParaRPr lang="zh-CN" altLang="en-US"/>
            </a:p>
          </p:txBody>
        </p:sp>
        <p:grpSp>
          <p:nvGrpSpPr>
            <p:cNvPr id="590" name="组合 589">
              <a:extLst>
                <a:ext uri="{FF2B5EF4-FFF2-40B4-BE49-F238E27FC236}">
                  <a16:creationId xmlns:a16="http://schemas.microsoft.com/office/drawing/2014/main" id="{99DAA15E-CE1F-7EEE-829C-58D0D142DA7E}"/>
                </a:ext>
              </a:extLst>
            </p:cNvPr>
            <p:cNvGrpSpPr/>
            <p:nvPr/>
          </p:nvGrpSpPr>
          <p:grpSpPr>
            <a:xfrm>
              <a:off x="2570543" y="4764689"/>
              <a:ext cx="252675" cy="218060"/>
              <a:chOff x="1184574" y="4764689"/>
              <a:chExt cx="252675" cy="218060"/>
            </a:xfrm>
          </p:grpSpPr>
          <p:sp>
            <p:nvSpPr>
              <p:cNvPr id="591" name="任意多边形: 形状 590">
                <a:extLst>
                  <a:ext uri="{FF2B5EF4-FFF2-40B4-BE49-F238E27FC236}">
                    <a16:creationId xmlns:a16="http://schemas.microsoft.com/office/drawing/2014/main" id="{A9010A93-817D-F3CF-A968-BC49BEAABB5D}"/>
                  </a:ext>
                </a:extLst>
              </p:cNvPr>
              <p:cNvSpPr/>
              <p:nvPr/>
            </p:nvSpPr>
            <p:spPr>
              <a:xfrm>
                <a:off x="1184574" y="4764689"/>
                <a:ext cx="252675" cy="135150"/>
              </a:xfrm>
              <a:custGeom>
                <a:avLst/>
                <a:gdLst>
                  <a:gd name="connsiteX0" fmla="*/ 126354 w 252675"/>
                  <a:gd name="connsiteY0" fmla="*/ 0 h 135150"/>
                  <a:gd name="connsiteX1" fmla="*/ 0 w 252675"/>
                  <a:gd name="connsiteY1" fmla="*/ 126355 h 135150"/>
                  <a:gd name="connsiteX2" fmla="*/ 435 w 252675"/>
                  <a:gd name="connsiteY2" fmla="*/ 135150 h 135150"/>
                  <a:gd name="connsiteX3" fmla="*/ 252241 w 252675"/>
                  <a:gd name="connsiteY3" fmla="*/ 135150 h 135150"/>
                  <a:gd name="connsiteX4" fmla="*/ 252676 w 252675"/>
                  <a:gd name="connsiteY4" fmla="*/ 126355 h 135150"/>
                  <a:gd name="connsiteX5" fmla="*/ 126321 w 252675"/>
                  <a:gd name="connsiteY5" fmla="*/ 0 h 13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75" h="135150">
                    <a:moveTo>
                      <a:pt x="126354" y="0"/>
                    </a:moveTo>
                    <a:cubicBezTo>
                      <a:pt x="56589" y="0"/>
                      <a:pt x="0" y="56555"/>
                      <a:pt x="0" y="126355"/>
                    </a:cubicBezTo>
                    <a:cubicBezTo>
                      <a:pt x="0" y="129331"/>
                      <a:pt x="234" y="132241"/>
                      <a:pt x="435" y="135150"/>
                    </a:cubicBezTo>
                    <a:lnTo>
                      <a:pt x="252241" y="135150"/>
                    </a:lnTo>
                    <a:cubicBezTo>
                      <a:pt x="252441" y="132241"/>
                      <a:pt x="252676" y="129298"/>
                      <a:pt x="252676" y="126355"/>
                    </a:cubicBezTo>
                    <a:cubicBezTo>
                      <a:pt x="252676" y="56555"/>
                      <a:pt x="196120" y="0"/>
                      <a:pt x="126321" y="0"/>
                    </a:cubicBezTo>
                    <a:close/>
                  </a:path>
                </a:pathLst>
              </a:custGeom>
              <a:solidFill>
                <a:srgbClr val="000306"/>
              </a:solidFill>
              <a:ln w="0" cap="flat">
                <a:noFill/>
                <a:prstDash val="solid"/>
                <a:miter/>
              </a:ln>
            </p:spPr>
            <p:txBody>
              <a:bodyPr rtlCol="0" anchor="ctr"/>
              <a:lstStyle/>
              <a:p>
                <a:endParaRPr lang="zh-CN" altLang="en-US"/>
              </a:p>
            </p:txBody>
          </p:sp>
          <p:sp>
            <p:nvSpPr>
              <p:cNvPr id="592" name="任意多边形: 形状 591">
                <a:extLst>
                  <a:ext uri="{FF2B5EF4-FFF2-40B4-BE49-F238E27FC236}">
                    <a16:creationId xmlns:a16="http://schemas.microsoft.com/office/drawing/2014/main" id="{BBC999AC-A244-BEB8-61AA-447145D692F4}"/>
                  </a:ext>
                </a:extLst>
              </p:cNvPr>
              <p:cNvSpPr/>
              <p:nvPr/>
            </p:nvSpPr>
            <p:spPr>
              <a:xfrm>
                <a:off x="1210360" y="4781612"/>
                <a:ext cx="201137" cy="201137"/>
              </a:xfrm>
              <a:custGeom>
                <a:avLst/>
                <a:gdLst>
                  <a:gd name="connsiteX0" fmla="*/ 201137 w 201137"/>
                  <a:gd name="connsiteY0" fmla="*/ 100568 h 201137"/>
                  <a:gd name="connsiteX1" fmla="*/ 100569 w 201137"/>
                  <a:gd name="connsiteY1" fmla="*/ 201137 h 201137"/>
                  <a:gd name="connsiteX2" fmla="*/ 0 w 201137"/>
                  <a:gd name="connsiteY2" fmla="*/ 100568 h 201137"/>
                  <a:gd name="connsiteX3" fmla="*/ 100569 w 201137"/>
                  <a:gd name="connsiteY3" fmla="*/ 0 h 201137"/>
                  <a:gd name="connsiteX4" fmla="*/ 201137 w 201137"/>
                  <a:gd name="connsiteY4" fmla="*/ 100568 h 201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37" h="201137">
                    <a:moveTo>
                      <a:pt x="201137" y="100568"/>
                    </a:moveTo>
                    <a:cubicBezTo>
                      <a:pt x="201137" y="156120"/>
                      <a:pt x="156120" y="201137"/>
                      <a:pt x="100569" y="201137"/>
                    </a:cubicBezTo>
                    <a:cubicBezTo>
                      <a:pt x="45017" y="201137"/>
                      <a:pt x="0" y="156120"/>
                      <a:pt x="0" y="100568"/>
                    </a:cubicBezTo>
                    <a:cubicBezTo>
                      <a:pt x="0" y="45017"/>
                      <a:pt x="45017" y="0"/>
                      <a:pt x="100569" y="0"/>
                    </a:cubicBezTo>
                    <a:cubicBezTo>
                      <a:pt x="156120" y="0"/>
                      <a:pt x="201137" y="45017"/>
                      <a:pt x="201137" y="100568"/>
                    </a:cubicBezTo>
                    <a:close/>
                  </a:path>
                </a:pathLst>
              </a:custGeom>
              <a:solidFill>
                <a:srgbClr val="3E4750"/>
              </a:solidFill>
              <a:ln w="0" cap="flat">
                <a:noFill/>
                <a:prstDash val="solid"/>
                <a:miter/>
              </a:ln>
            </p:spPr>
            <p:txBody>
              <a:bodyPr rtlCol="0" anchor="ctr"/>
              <a:lstStyle/>
              <a:p>
                <a:endParaRPr lang="zh-CN" altLang="en-US"/>
              </a:p>
            </p:txBody>
          </p:sp>
          <p:sp>
            <p:nvSpPr>
              <p:cNvPr id="593" name="任意多边形: 形状 592">
                <a:extLst>
                  <a:ext uri="{FF2B5EF4-FFF2-40B4-BE49-F238E27FC236}">
                    <a16:creationId xmlns:a16="http://schemas.microsoft.com/office/drawing/2014/main" id="{D8E6920C-A0E4-BEF5-EB0E-22DA11D2F797}"/>
                  </a:ext>
                </a:extLst>
              </p:cNvPr>
              <p:cNvSpPr/>
              <p:nvPr/>
            </p:nvSpPr>
            <p:spPr>
              <a:xfrm rot="21553800">
                <a:off x="1245230" y="4816585"/>
                <a:ext cx="131304" cy="131304"/>
              </a:xfrm>
              <a:custGeom>
                <a:avLst/>
                <a:gdLst>
                  <a:gd name="connsiteX0" fmla="*/ 131304 w 131304"/>
                  <a:gd name="connsiteY0" fmla="*/ 65652 h 131304"/>
                  <a:gd name="connsiteX1" fmla="*/ 65652 w 131304"/>
                  <a:gd name="connsiteY1" fmla="*/ 131304 h 131304"/>
                  <a:gd name="connsiteX2" fmla="*/ 0 w 131304"/>
                  <a:gd name="connsiteY2" fmla="*/ 65652 h 131304"/>
                  <a:gd name="connsiteX3" fmla="*/ 65652 w 131304"/>
                  <a:gd name="connsiteY3" fmla="*/ 0 h 131304"/>
                  <a:gd name="connsiteX4" fmla="*/ 131304 w 131304"/>
                  <a:gd name="connsiteY4" fmla="*/ 65652 h 13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04" h="131304">
                    <a:moveTo>
                      <a:pt x="131304" y="65652"/>
                    </a:moveTo>
                    <a:cubicBezTo>
                      <a:pt x="131304" y="101911"/>
                      <a:pt x="101911" y="131304"/>
                      <a:pt x="65652" y="131304"/>
                    </a:cubicBezTo>
                    <a:cubicBezTo>
                      <a:pt x="29393" y="131304"/>
                      <a:pt x="0" y="101911"/>
                      <a:pt x="0" y="65652"/>
                    </a:cubicBezTo>
                    <a:cubicBezTo>
                      <a:pt x="0" y="29393"/>
                      <a:pt x="29393" y="0"/>
                      <a:pt x="65652" y="0"/>
                    </a:cubicBezTo>
                    <a:cubicBezTo>
                      <a:pt x="101911" y="0"/>
                      <a:pt x="131304" y="29393"/>
                      <a:pt x="131304" y="65652"/>
                    </a:cubicBezTo>
                    <a:close/>
                  </a:path>
                </a:pathLst>
              </a:custGeom>
              <a:solidFill>
                <a:srgbClr val="A9B6BC"/>
              </a:solidFill>
              <a:ln w="0" cap="flat">
                <a:noFill/>
                <a:prstDash val="solid"/>
                <a:miter/>
              </a:ln>
            </p:spPr>
            <p:txBody>
              <a:bodyPr rtlCol="0" anchor="ctr"/>
              <a:lstStyle/>
              <a:p>
                <a:endParaRPr lang="zh-CN" altLang="en-US"/>
              </a:p>
            </p:txBody>
          </p:sp>
          <p:sp>
            <p:nvSpPr>
              <p:cNvPr id="594" name="任意多边形: 形状 593">
                <a:extLst>
                  <a:ext uri="{FF2B5EF4-FFF2-40B4-BE49-F238E27FC236}">
                    <a16:creationId xmlns:a16="http://schemas.microsoft.com/office/drawing/2014/main" id="{98CD1CA4-36BB-961F-C362-15E9A43DF786}"/>
                  </a:ext>
                </a:extLst>
              </p:cNvPr>
              <p:cNvSpPr/>
              <p:nvPr/>
            </p:nvSpPr>
            <p:spPr>
              <a:xfrm>
                <a:off x="1265343" y="4836562"/>
                <a:ext cx="91204" cy="91203"/>
              </a:xfrm>
              <a:custGeom>
                <a:avLst/>
                <a:gdLst>
                  <a:gd name="connsiteX0" fmla="*/ 45585 w 91204"/>
                  <a:gd name="connsiteY0" fmla="*/ 91204 h 91203"/>
                  <a:gd name="connsiteX1" fmla="*/ 0 w 91204"/>
                  <a:gd name="connsiteY1" fmla="*/ 45619 h 91203"/>
                  <a:gd name="connsiteX2" fmla="*/ 45585 w 91204"/>
                  <a:gd name="connsiteY2" fmla="*/ 0 h 91203"/>
                  <a:gd name="connsiteX3" fmla="*/ 91204 w 91204"/>
                  <a:gd name="connsiteY3" fmla="*/ 45619 h 91203"/>
                  <a:gd name="connsiteX4" fmla="*/ 45585 w 91204"/>
                  <a:gd name="connsiteY4" fmla="*/ 91204 h 91203"/>
                  <a:gd name="connsiteX5" fmla="*/ 45585 w 91204"/>
                  <a:gd name="connsiteY5" fmla="*/ 4381 h 91203"/>
                  <a:gd name="connsiteX6" fmla="*/ 4381 w 91204"/>
                  <a:gd name="connsiteY6" fmla="*/ 45619 h 91203"/>
                  <a:gd name="connsiteX7" fmla="*/ 45585 w 91204"/>
                  <a:gd name="connsiteY7" fmla="*/ 86823 h 91203"/>
                  <a:gd name="connsiteX8" fmla="*/ 86789 w 91204"/>
                  <a:gd name="connsiteY8" fmla="*/ 45619 h 91203"/>
                  <a:gd name="connsiteX9" fmla="*/ 45585 w 91204"/>
                  <a:gd name="connsiteY9" fmla="*/ 4381 h 9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204" h="91203">
                    <a:moveTo>
                      <a:pt x="45585" y="91204"/>
                    </a:moveTo>
                    <a:cubicBezTo>
                      <a:pt x="20435" y="91204"/>
                      <a:pt x="0" y="70736"/>
                      <a:pt x="0" y="45619"/>
                    </a:cubicBezTo>
                    <a:cubicBezTo>
                      <a:pt x="0" y="20502"/>
                      <a:pt x="20468" y="0"/>
                      <a:pt x="45585" y="0"/>
                    </a:cubicBezTo>
                    <a:cubicBezTo>
                      <a:pt x="70702" y="0"/>
                      <a:pt x="91204" y="20468"/>
                      <a:pt x="91204" y="45619"/>
                    </a:cubicBezTo>
                    <a:cubicBezTo>
                      <a:pt x="91204" y="70769"/>
                      <a:pt x="70736" y="91204"/>
                      <a:pt x="45585" y="91204"/>
                    </a:cubicBezTo>
                    <a:close/>
                    <a:moveTo>
                      <a:pt x="45585" y="4381"/>
                    </a:moveTo>
                    <a:cubicBezTo>
                      <a:pt x="22876" y="4381"/>
                      <a:pt x="4381" y="22876"/>
                      <a:pt x="4381" y="45619"/>
                    </a:cubicBezTo>
                    <a:cubicBezTo>
                      <a:pt x="4381" y="68361"/>
                      <a:pt x="22876" y="86823"/>
                      <a:pt x="45585" y="86823"/>
                    </a:cubicBezTo>
                    <a:cubicBezTo>
                      <a:pt x="68294" y="86823"/>
                      <a:pt x="86789" y="68328"/>
                      <a:pt x="86789" y="45619"/>
                    </a:cubicBezTo>
                    <a:cubicBezTo>
                      <a:pt x="86789" y="22910"/>
                      <a:pt x="68294" y="4381"/>
                      <a:pt x="45585" y="4381"/>
                    </a:cubicBezTo>
                    <a:close/>
                  </a:path>
                </a:pathLst>
              </a:custGeom>
              <a:solidFill>
                <a:srgbClr val="C0CFD4"/>
              </a:solidFill>
              <a:ln w="0" cap="flat">
                <a:noFill/>
                <a:prstDash val="solid"/>
                <a:miter/>
              </a:ln>
            </p:spPr>
            <p:txBody>
              <a:bodyPr rtlCol="0" anchor="ctr"/>
              <a:lstStyle/>
              <a:p>
                <a:endParaRPr lang="zh-CN" altLang="en-US"/>
              </a:p>
            </p:txBody>
          </p:sp>
          <p:sp>
            <p:nvSpPr>
              <p:cNvPr id="595" name="任意多边形: 形状 594">
                <a:extLst>
                  <a:ext uri="{FF2B5EF4-FFF2-40B4-BE49-F238E27FC236}">
                    <a16:creationId xmlns:a16="http://schemas.microsoft.com/office/drawing/2014/main" id="{98353C15-6ED7-476A-5B8F-E8620C1B766F}"/>
                  </a:ext>
                </a:extLst>
              </p:cNvPr>
              <p:cNvSpPr/>
              <p:nvPr/>
            </p:nvSpPr>
            <p:spPr>
              <a:xfrm>
                <a:off x="1302634" y="4781612"/>
                <a:ext cx="108862" cy="201137"/>
              </a:xfrm>
              <a:custGeom>
                <a:avLst/>
                <a:gdLst>
                  <a:gd name="connsiteX0" fmla="*/ 8294 w 108862"/>
                  <a:gd name="connsiteY0" fmla="*/ 0 h 201137"/>
                  <a:gd name="connsiteX1" fmla="*/ 0 w 108862"/>
                  <a:gd name="connsiteY1" fmla="*/ 401 h 201137"/>
                  <a:gd name="connsiteX2" fmla="*/ 92274 w 108862"/>
                  <a:gd name="connsiteY2" fmla="*/ 100568 h 201137"/>
                  <a:gd name="connsiteX3" fmla="*/ 0 w 108862"/>
                  <a:gd name="connsiteY3" fmla="*/ 200702 h 201137"/>
                  <a:gd name="connsiteX4" fmla="*/ 8294 w 108862"/>
                  <a:gd name="connsiteY4" fmla="*/ 201137 h 201137"/>
                  <a:gd name="connsiteX5" fmla="*/ 108863 w 108862"/>
                  <a:gd name="connsiteY5" fmla="*/ 100568 h 201137"/>
                  <a:gd name="connsiteX6" fmla="*/ 8294 w 108862"/>
                  <a:gd name="connsiteY6" fmla="*/ 0 h 20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62" h="201137">
                    <a:moveTo>
                      <a:pt x="8294" y="0"/>
                    </a:moveTo>
                    <a:cubicBezTo>
                      <a:pt x="5485" y="0"/>
                      <a:pt x="2742" y="167"/>
                      <a:pt x="0" y="401"/>
                    </a:cubicBezTo>
                    <a:cubicBezTo>
                      <a:pt x="51672" y="4615"/>
                      <a:pt x="92274" y="47793"/>
                      <a:pt x="92274" y="100568"/>
                    </a:cubicBezTo>
                    <a:cubicBezTo>
                      <a:pt x="92274" y="153344"/>
                      <a:pt x="51639" y="196488"/>
                      <a:pt x="0" y="200702"/>
                    </a:cubicBezTo>
                    <a:cubicBezTo>
                      <a:pt x="2742" y="200936"/>
                      <a:pt x="5485" y="201137"/>
                      <a:pt x="8294" y="201137"/>
                    </a:cubicBezTo>
                    <a:cubicBezTo>
                      <a:pt x="63846" y="201137"/>
                      <a:pt x="108863" y="156120"/>
                      <a:pt x="108863" y="100568"/>
                    </a:cubicBezTo>
                    <a:cubicBezTo>
                      <a:pt x="108863" y="45017"/>
                      <a:pt x="63846" y="0"/>
                      <a:pt x="8294" y="0"/>
                    </a:cubicBezTo>
                    <a:close/>
                  </a:path>
                </a:pathLst>
              </a:custGeom>
              <a:solidFill>
                <a:srgbClr val="0B0D19">
                  <a:alpha val="50000"/>
                </a:srgbClr>
              </a:solidFill>
              <a:ln w="0" cap="flat">
                <a:noFill/>
                <a:prstDash val="solid"/>
                <a:miter/>
              </a:ln>
            </p:spPr>
            <p:txBody>
              <a:bodyPr rtlCol="0" anchor="ctr"/>
              <a:lstStyle/>
              <a:p>
                <a:endParaRPr lang="zh-CN" altLang="en-US"/>
              </a:p>
            </p:txBody>
          </p:sp>
          <p:sp>
            <p:nvSpPr>
              <p:cNvPr id="596" name="任意多边形: 形状 595">
                <a:extLst>
                  <a:ext uri="{FF2B5EF4-FFF2-40B4-BE49-F238E27FC236}">
                    <a16:creationId xmlns:a16="http://schemas.microsoft.com/office/drawing/2014/main" id="{A13F0664-2C99-9E03-6B2B-EC6467AD27D6}"/>
                  </a:ext>
                </a:extLst>
              </p:cNvPr>
              <p:cNvSpPr/>
              <p:nvPr/>
            </p:nvSpPr>
            <p:spPr>
              <a:xfrm>
                <a:off x="1303939" y="4816528"/>
                <a:ext cx="72642" cy="131304"/>
              </a:xfrm>
              <a:custGeom>
                <a:avLst/>
                <a:gdLst>
                  <a:gd name="connsiteX0" fmla="*/ 6990 w 72642"/>
                  <a:gd name="connsiteY0" fmla="*/ 0 h 131304"/>
                  <a:gd name="connsiteX1" fmla="*/ 0 w 72642"/>
                  <a:gd name="connsiteY1" fmla="*/ 368 h 131304"/>
                  <a:gd name="connsiteX2" fmla="*/ 58629 w 72642"/>
                  <a:gd name="connsiteY2" fmla="*/ 65652 h 131304"/>
                  <a:gd name="connsiteX3" fmla="*/ 0 w 72642"/>
                  <a:gd name="connsiteY3" fmla="*/ 130903 h 131304"/>
                  <a:gd name="connsiteX4" fmla="*/ 6990 w 72642"/>
                  <a:gd name="connsiteY4" fmla="*/ 131304 h 131304"/>
                  <a:gd name="connsiteX5" fmla="*/ 72642 w 72642"/>
                  <a:gd name="connsiteY5" fmla="*/ 65652 h 131304"/>
                  <a:gd name="connsiteX6" fmla="*/ 6990 w 72642"/>
                  <a:gd name="connsiteY6" fmla="*/ 0 h 1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42" h="131304">
                    <a:moveTo>
                      <a:pt x="6990" y="0"/>
                    </a:moveTo>
                    <a:cubicBezTo>
                      <a:pt x="4615" y="0"/>
                      <a:pt x="2274" y="134"/>
                      <a:pt x="0" y="368"/>
                    </a:cubicBezTo>
                    <a:cubicBezTo>
                      <a:pt x="32943" y="3880"/>
                      <a:pt x="58629" y="31739"/>
                      <a:pt x="58629" y="65652"/>
                    </a:cubicBezTo>
                    <a:cubicBezTo>
                      <a:pt x="58629" y="99565"/>
                      <a:pt x="32943" y="127425"/>
                      <a:pt x="0" y="130903"/>
                    </a:cubicBezTo>
                    <a:cubicBezTo>
                      <a:pt x="2308" y="131171"/>
                      <a:pt x="4649" y="131304"/>
                      <a:pt x="6990" y="131304"/>
                    </a:cubicBezTo>
                    <a:cubicBezTo>
                      <a:pt x="43244" y="131304"/>
                      <a:pt x="72642" y="101906"/>
                      <a:pt x="72642" y="65652"/>
                    </a:cubicBezTo>
                    <a:cubicBezTo>
                      <a:pt x="72642" y="29398"/>
                      <a:pt x="43244" y="0"/>
                      <a:pt x="6990" y="0"/>
                    </a:cubicBezTo>
                    <a:close/>
                  </a:path>
                </a:pathLst>
              </a:custGeom>
              <a:solidFill>
                <a:srgbClr val="8A979D"/>
              </a:solidFill>
              <a:ln w="0" cap="flat">
                <a:noFill/>
                <a:prstDash val="solid"/>
                <a:miter/>
              </a:ln>
            </p:spPr>
            <p:txBody>
              <a:bodyPr rtlCol="0" anchor="ctr"/>
              <a:lstStyle/>
              <a:p>
                <a:endParaRPr lang="zh-CN" altLang="en-US"/>
              </a:p>
            </p:txBody>
          </p:sp>
        </p:grpSp>
      </p:grpSp>
      <p:grpSp>
        <p:nvGrpSpPr>
          <p:cNvPr id="1026" name="组合 1025">
            <a:extLst>
              <a:ext uri="{FF2B5EF4-FFF2-40B4-BE49-F238E27FC236}">
                <a16:creationId xmlns:a16="http://schemas.microsoft.com/office/drawing/2014/main" id="{346BA474-87DD-D491-902B-B91489CD1FB8}"/>
              </a:ext>
            </a:extLst>
          </p:cNvPr>
          <p:cNvGrpSpPr/>
          <p:nvPr/>
        </p:nvGrpSpPr>
        <p:grpSpPr>
          <a:xfrm>
            <a:off x="7084259" y="5363921"/>
            <a:ext cx="4316149" cy="439929"/>
            <a:chOff x="2054558" y="5236921"/>
            <a:chExt cx="4316149" cy="439929"/>
          </a:xfrm>
        </p:grpSpPr>
        <p:sp>
          <p:nvSpPr>
            <p:cNvPr id="19" name="矩形: 圆角 1063">
              <a:extLst>
                <a:ext uri="{FF2B5EF4-FFF2-40B4-BE49-F238E27FC236}">
                  <a16:creationId xmlns:a16="http://schemas.microsoft.com/office/drawing/2014/main" id="{1BC1A925-C8FB-6635-0CE9-FAA491F3E105}"/>
                </a:ext>
              </a:extLst>
            </p:cNvPr>
            <p:cNvSpPr/>
            <p:nvPr/>
          </p:nvSpPr>
          <p:spPr>
            <a:xfrm>
              <a:off x="2054558" y="5325275"/>
              <a:ext cx="1529576" cy="223272"/>
            </a:xfrm>
            <a:prstGeom prst="roundRect">
              <a:avLst>
                <a:gd name="adj" fmla="val 50000"/>
              </a:avLst>
            </a:prstGeom>
            <a:gradFill>
              <a:gsLst>
                <a:gs pos="0">
                  <a:srgbClr val="1971ED">
                    <a:lumMod val="60000"/>
                    <a:lumOff val="40000"/>
                  </a:srgbClr>
                </a:gs>
                <a:gs pos="29000">
                  <a:srgbClr val="1971ED"/>
                </a:gs>
                <a:gs pos="100000">
                  <a:srgbClr val="42BBF8"/>
                </a:gs>
              </a:gsLst>
              <a:path path="circle">
                <a:fillToRect l="50000" t="-80000" r="50000" b="180000"/>
              </a:path>
            </a:gradFill>
            <a:ln w="6181" cap="flat">
              <a:noFill/>
              <a:prstDash val="solid"/>
              <a:miter/>
            </a:ln>
            <a:effectLst>
              <a:outerShdw blurRad="368300" dist="139700" dir="5400000" sx="96000" sy="96000" algn="ctr" rotWithShape="0">
                <a:srgbClr val="3283F2">
                  <a:alpha val="37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Cargo</a:t>
              </a:r>
              <a:r>
                <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Unloading</a:t>
              </a:r>
              <a:endPar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20" name="文本框 1065">
              <a:extLst>
                <a:ext uri="{FF2B5EF4-FFF2-40B4-BE49-F238E27FC236}">
                  <a16:creationId xmlns:a16="http://schemas.microsoft.com/office/drawing/2014/main" id="{4EA7AC5D-7DFC-3D73-7BE6-CE52E935CAB6}"/>
                </a:ext>
              </a:extLst>
            </p:cNvPr>
            <p:cNvSpPr txBox="1"/>
            <p:nvPr/>
          </p:nvSpPr>
          <p:spPr>
            <a:xfrm>
              <a:off x="3937079" y="5236921"/>
              <a:ext cx="2433628" cy="439929"/>
            </a:xfrm>
            <a:prstGeom prst="rect">
              <a:avLst/>
            </a:prstGeom>
            <a:noFill/>
          </p:spPr>
          <p:txBody>
            <a:bodyPr wrap="square" rtlCol="0">
              <a:spAutoFit/>
            </a:bodyPr>
            <a:lstStyle/>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Cargo</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Occupancy</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Measurement</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Unloading</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Process</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Monitoring</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grpSp>
      <p:grpSp>
        <p:nvGrpSpPr>
          <p:cNvPr id="1025" name="组合 1024">
            <a:extLst>
              <a:ext uri="{FF2B5EF4-FFF2-40B4-BE49-F238E27FC236}">
                <a16:creationId xmlns:a16="http://schemas.microsoft.com/office/drawing/2014/main" id="{A9EA2D0F-47C1-4982-BD70-2285FC3A1A52}"/>
              </a:ext>
            </a:extLst>
          </p:cNvPr>
          <p:cNvGrpSpPr/>
          <p:nvPr/>
        </p:nvGrpSpPr>
        <p:grpSpPr>
          <a:xfrm>
            <a:off x="2304576" y="5283995"/>
            <a:ext cx="4209874" cy="624595"/>
            <a:chOff x="7209524" y="5156995"/>
            <a:chExt cx="4209874" cy="624595"/>
          </a:xfrm>
        </p:grpSpPr>
        <p:sp>
          <p:nvSpPr>
            <p:cNvPr id="1016" name="矩形: 圆角 1063">
              <a:extLst>
                <a:ext uri="{FF2B5EF4-FFF2-40B4-BE49-F238E27FC236}">
                  <a16:creationId xmlns:a16="http://schemas.microsoft.com/office/drawing/2014/main" id="{AF0976D3-9494-846D-72BB-7208340C071B}"/>
                </a:ext>
              </a:extLst>
            </p:cNvPr>
            <p:cNvSpPr/>
            <p:nvPr/>
          </p:nvSpPr>
          <p:spPr>
            <a:xfrm>
              <a:off x="7209524" y="5325275"/>
              <a:ext cx="1529576" cy="223272"/>
            </a:xfrm>
            <a:prstGeom prst="roundRect">
              <a:avLst>
                <a:gd name="adj" fmla="val 50000"/>
              </a:avLst>
            </a:prstGeom>
            <a:gradFill>
              <a:gsLst>
                <a:gs pos="0">
                  <a:srgbClr val="1971ED">
                    <a:lumMod val="60000"/>
                    <a:lumOff val="40000"/>
                  </a:srgbClr>
                </a:gs>
                <a:gs pos="29000">
                  <a:srgbClr val="1971ED"/>
                </a:gs>
                <a:gs pos="100000">
                  <a:srgbClr val="42BBF8"/>
                </a:gs>
              </a:gsLst>
              <a:path path="circle">
                <a:fillToRect l="50000" t="-80000" r="50000" b="180000"/>
              </a:path>
            </a:gradFill>
            <a:ln w="6181" cap="flat">
              <a:noFill/>
              <a:prstDash val="solid"/>
              <a:miter/>
            </a:ln>
            <a:effectLst>
              <a:outerShdw blurRad="368300" dist="139700" dir="5400000" sx="96000" sy="96000" algn="ctr" rotWithShape="0">
                <a:srgbClr val="3283F2">
                  <a:alpha val="37000"/>
                </a:srgbClr>
              </a:outerShdw>
            </a:effectLst>
          </p:spPr>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Parked</a:t>
              </a:r>
              <a:endParaRPr lang="zh-CN" altLang="en-US" sz="1200" b="1" kern="0" dirty="0">
                <a:solidFill>
                  <a:schemeClr val="bg1"/>
                </a:solidFill>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sp>
          <p:nvSpPr>
            <p:cNvPr id="1017" name="文本框 1065">
              <a:extLst>
                <a:ext uri="{FF2B5EF4-FFF2-40B4-BE49-F238E27FC236}">
                  <a16:creationId xmlns:a16="http://schemas.microsoft.com/office/drawing/2014/main" id="{5FD15AA7-2E2F-1682-7689-D7A6496B464A}"/>
                </a:ext>
              </a:extLst>
            </p:cNvPr>
            <p:cNvSpPr txBox="1"/>
            <p:nvPr/>
          </p:nvSpPr>
          <p:spPr>
            <a:xfrm>
              <a:off x="8985770" y="5156995"/>
              <a:ext cx="2433628" cy="624595"/>
            </a:xfrm>
            <a:prstGeom prst="rect">
              <a:avLst/>
            </a:prstGeom>
            <a:noFill/>
          </p:spPr>
          <p:txBody>
            <a:bodyPr wrap="square" rtlCol="0">
              <a:spAutoFit/>
            </a:bodyPr>
            <a:lstStyle/>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Long-life</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Location</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Tracking</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Asset</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Utilization</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Reporting</a:t>
              </a:r>
              <a:endParaRPr kumimoji="0" lang="en-AU"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a:p>
              <a:pPr marL="184150" marR="0" lvl="0" indent="-171450" algn="l" defTabSz="914400" rtl="0" eaLnBrk="0" fontAlgn="auto" latinLnBrk="0" hangingPunct="1">
                <a:lnSpc>
                  <a:spcPct val="150000"/>
                </a:lnSpc>
                <a:spcBef>
                  <a:spcPts val="0"/>
                </a:spcBef>
                <a:spcAft>
                  <a:spcPts val="0"/>
                </a:spcAft>
                <a:buClrTx/>
                <a:buSzTx/>
                <a:buFont typeface="Arial" panose="020B0604020202020204" pitchFamily="34" charset="0"/>
                <a:buChar char="•"/>
                <a:defRPr/>
              </a:pP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Low</a:t>
              </a:r>
              <a:r>
                <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kumimoji="0" lang="en-US" altLang="zh-CN"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Battery</a:t>
              </a:r>
              <a:r>
                <a:rPr lang="zh-CN" altLang="en-US"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 </a:t>
              </a:r>
              <a:r>
                <a:rPr lang="en-US" altLang="zh-CN" sz="800" kern="0" dirty="0">
                  <a:ln w="4267" cap="flat" cmpd="sng">
                    <a:noFill/>
                    <a:prstDash val="solid"/>
                    <a:miter lim="10"/>
                  </a:ln>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rPr>
                <a:t>Notification</a:t>
              </a:r>
              <a:endParaRPr kumimoji="0" lang="zh-CN" altLang="en-US" sz="800" i="0" u="none" strike="noStrike" kern="0" cap="none" normalizeH="0" baseline="0" noProof="0" dirty="0">
                <a:ln w="4267" cap="flat" cmpd="sng">
                  <a:noFill/>
                  <a:prstDash val="solid"/>
                  <a:miter lim="10"/>
                </a:ln>
                <a:effectLst/>
                <a:uLnTx/>
                <a:uFillTx/>
                <a:latin typeface="微软雅黑" panose="020B0503020204020204" pitchFamily="34" charset="-122"/>
                <a:ea typeface="微软雅黑" panose="020B0503020204020204" pitchFamily="34" charset="-122"/>
                <a:cs typeface="Open Sans" panose="020B0606030504020204" pitchFamily="34" charset="0"/>
                <a:sym typeface="微软雅黑" panose="020B0503020204020204" pitchFamily="34" charset="-122"/>
              </a:endParaRPr>
            </a:p>
          </p:txBody>
        </p:sp>
      </p:grpSp>
      <p:pic>
        <p:nvPicPr>
          <p:cNvPr id="1029" name="图形 1028">
            <a:extLst>
              <a:ext uri="{FF2B5EF4-FFF2-40B4-BE49-F238E27FC236}">
                <a16:creationId xmlns:a16="http://schemas.microsoft.com/office/drawing/2014/main" id="{C9B70822-C746-80A5-4AF3-CCE9D33907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6836" y="2625544"/>
            <a:ext cx="331540" cy="518031"/>
          </a:xfrm>
          <a:prstGeom prst="rect">
            <a:avLst/>
          </a:prstGeom>
        </p:spPr>
      </p:pic>
      <p:grpSp>
        <p:nvGrpSpPr>
          <p:cNvPr id="1027" name="组合 1026">
            <a:extLst>
              <a:ext uri="{FF2B5EF4-FFF2-40B4-BE49-F238E27FC236}">
                <a16:creationId xmlns:a16="http://schemas.microsoft.com/office/drawing/2014/main" id="{81AD356E-6474-77A3-3057-ACCF29F8442B}"/>
              </a:ext>
            </a:extLst>
          </p:cNvPr>
          <p:cNvGrpSpPr/>
          <p:nvPr/>
        </p:nvGrpSpPr>
        <p:grpSpPr>
          <a:xfrm flipH="1">
            <a:off x="8121901" y="2687309"/>
            <a:ext cx="346275" cy="545419"/>
            <a:chOff x="8288663" y="2696794"/>
            <a:chExt cx="346275" cy="545419"/>
          </a:xfrm>
        </p:grpSpPr>
        <p:grpSp>
          <p:nvGrpSpPr>
            <p:cNvPr id="489" name="组合 488">
              <a:extLst>
                <a:ext uri="{FF2B5EF4-FFF2-40B4-BE49-F238E27FC236}">
                  <a16:creationId xmlns:a16="http://schemas.microsoft.com/office/drawing/2014/main" id="{58EC813D-6B4B-6448-C57A-ADCCD7485653}"/>
                </a:ext>
              </a:extLst>
            </p:cNvPr>
            <p:cNvGrpSpPr/>
            <p:nvPr/>
          </p:nvGrpSpPr>
          <p:grpSpPr>
            <a:xfrm flipH="1">
              <a:off x="8288663" y="2696794"/>
              <a:ext cx="238091" cy="545419"/>
              <a:chOff x="2437297" y="5382682"/>
              <a:chExt cx="235687" cy="539912"/>
            </a:xfrm>
          </p:grpSpPr>
          <p:sp>
            <p:nvSpPr>
              <p:cNvPr id="407" name="任意多边形: 形状 406">
                <a:extLst>
                  <a:ext uri="{FF2B5EF4-FFF2-40B4-BE49-F238E27FC236}">
                    <a16:creationId xmlns:a16="http://schemas.microsoft.com/office/drawing/2014/main" id="{29CB5AFF-FC5F-D047-EE56-A42E53C0FCE0}"/>
                  </a:ext>
                </a:extLst>
              </p:cNvPr>
              <p:cNvSpPr/>
              <p:nvPr/>
            </p:nvSpPr>
            <p:spPr>
              <a:xfrm>
                <a:off x="2594602" y="5859928"/>
                <a:ext cx="78382" cy="58402"/>
              </a:xfrm>
              <a:custGeom>
                <a:avLst/>
                <a:gdLst>
                  <a:gd name="connsiteX0" fmla="*/ 25740 w 78382"/>
                  <a:gd name="connsiteY0" fmla="*/ 40903 h 58402"/>
                  <a:gd name="connsiteX1" fmla="*/ 35473 w 78382"/>
                  <a:gd name="connsiteY1" fmla="*/ 34682 h 58402"/>
                  <a:gd name="connsiteX2" fmla="*/ 44503 w 78382"/>
                  <a:gd name="connsiteY2" fmla="*/ 12140 h 58402"/>
                  <a:gd name="connsiteX3" fmla="*/ 70055 w 78382"/>
                  <a:gd name="connsiteY3" fmla="*/ 0 h 58402"/>
                  <a:gd name="connsiteX4" fmla="*/ 78048 w 78382"/>
                  <a:gd name="connsiteY4" fmla="*/ 26923 h 58402"/>
                  <a:gd name="connsiteX5" fmla="*/ 78383 w 78382"/>
                  <a:gd name="connsiteY5" fmla="*/ 39431 h 58402"/>
                  <a:gd name="connsiteX6" fmla="*/ 59520 w 78382"/>
                  <a:gd name="connsiteY6" fmla="*/ 46756 h 58402"/>
                  <a:gd name="connsiteX7" fmla="*/ 52797 w 78382"/>
                  <a:gd name="connsiteY7" fmla="*/ 44348 h 58402"/>
                  <a:gd name="connsiteX8" fmla="*/ 43132 w 78382"/>
                  <a:gd name="connsiteY8" fmla="*/ 53813 h 58402"/>
                  <a:gd name="connsiteX9" fmla="*/ 1493 w 78382"/>
                  <a:gd name="connsiteY9" fmla="*/ 56789 h 58402"/>
                  <a:gd name="connsiteX10" fmla="*/ 8215 w 78382"/>
                  <a:gd name="connsiteY10" fmla="*/ 46789 h 58402"/>
                  <a:gd name="connsiteX11" fmla="*/ 25707 w 78382"/>
                  <a:gd name="connsiteY11" fmla="*/ 40936 h 5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82" h="58402">
                    <a:moveTo>
                      <a:pt x="25740" y="40903"/>
                    </a:moveTo>
                    <a:cubicBezTo>
                      <a:pt x="29353" y="39197"/>
                      <a:pt x="32730" y="37124"/>
                      <a:pt x="35473" y="34682"/>
                    </a:cubicBezTo>
                    <a:cubicBezTo>
                      <a:pt x="41961" y="28829"/>
                      <a:pt x="42229" y="20435"/>
                      <a:pt x="44503" y="12140"/>
                    </a:cubicBezTo>
                    <a:lnTo>
                      <a:pt x="70055" y="0"/>
                    </a:lnTo>
                    <a:lnTo>
                      <a:pt x="78048" y="26923"/>
                    </a:lnTo>
                    <a:lnTo>
                      <a:pt x="78383" y="39431"/>
                    </a:lnTo>
                    <a:lnTo>
                      <a:pt x="59520" y="46756"/>
                    </a:lnTo>
                    <a:lnTo>
                      <a:pt x="52797" y="44348"/>
                    </a:lnTo>
                    <a:lnTo>
                      <a:pt x="43132" y="53813"/>
                    </a:lnTo>
                    <a:cubicBezTo>
                      <a:pt x="40423" y="56455"/>
                      <a:pt x="4804" y="60769"/>
                      <a:pt x="1493" y="56789"/>
                    </a:cubicBezTo>
                    <a:cubicBezTo>
                      <a:pt x="-3056" y="51304"/>
                      <a:pt x="3834" y="47826"/>
                      <a:pt x="8215" y="46789"/>
                    </a:cubicBezTo>
                    <a:cubicBezTo>
                      <a:pt x="13633" y="45518"/>
                      <a:pt x="19988" y="43645"/>
                      <a:pt x="25707" y="40936"/>
                    </a:cubicBezTo>
                  </a:path>
                </a:pathLst>
              </a:custGeom>
              <a:solidFill>
                <a:srgbClr val="2C2C2C"/>
              </a:solidFill>
              <a:ln w="0" cap="flat">
                <a:noFill/>
                <a:prstDash val="solid"/>
                <a:miter/>
              </a:ln>
            </p:spPr>
            <p:txBody>
              <a:bodyPr rtlCol="0" anchor="ctr"/>
              <a:lstStyle/>
              <a:p>
                <a:endParaRPr lang="zh-CN" altLang="en-US"/>
              </a:p>
            </p:txBody>
          </p:sp>
          <p:sp>
            <p:nvSpPr>
              <p:cNvPr id="408" name="任意多边形: 形状 407">
                <a:extLst>
                  <a:ext uri="{FF2B5EF4-FFF2-40B4-BE49-F238E27FC236}">
                    <a16:creationId xmlns:a16="http://schemas.microsoft.com/office/drawing/2014/main" id="{1B852BB2-2FD6-8D2C-5B9D-7A29F7A22618}"/>
                  </a:ext>
                </a:extLst>
              </p:cNvPr>
              <p:cNvSpPr/>
              <p:nvPr/>
            </p:nvSpPr>
            <p:spPr>
              <a:xfrm>
                <a:off x="2471231" y="5875313"/>
                <a:ext cx="81485" cy="47281"/>
              </a:xfrm>
              <a:custGeom>
                <a:avLst/>
                <a:gdLst>
                  <a:gd name="connsiteX0" fmla="*/ 27506 w 81485"/>
                  <a:gd name="connsiteY0" fmla="*/ 30702 h 47281"/>
                  <a:gd name="connsiteX1" fmla="*/ 38175 w 81485"/>
                  <a:gd name="connsiteY1" fmla="*/ 26288 h 47281"/>
                  <a:gd name="connsiteX2" fmla="*/ 51018 w 81485"/>
                  <a:gd name="connsiteY2" fmla="*/ 5686 h 47281"/>
                  <a:gd name="connsiteX3" fmla="*/ 76536 w 81485"/>
                  <a:gd name="connsiteY3" fmla="*/ 0 h 47281"/>
                  <a:gd name="connsiteX4" fmla="*/ 81486 w 81485"/>
                  <a:gd name="connsiteY4" fmla="*/ 26087 h 47281"/>
                  <a:gd name="connsiteX5" fmla="*/ 79613 w 81485"/>
                  <a:gd name="connsiteY5" fmla="*/ 38462 h 47281"/>
                  <a:gd name="connsiteX6" fmla="*/ 59780 w 81485"/>
                  <a:gd name="connsiteY6" fmla="*/ 42341 h 47281"/>
                  <a:gd name="connsiteX7" fmla="*/ 53593 w 81485"/>
                  <a:gd name="connsiteY7" fmla="*/ 38796 h 47281"/>
                  <a:gd name="connsiteX8" fmla="*/ 42422 w 81485"/>
                  <a:gd name="connsiteY8" fmla="*/ 46421 h 47281"/>
                  <a:gd name="connsiteX9" fmla="*/ 917 w 81485"/>
                  <a:gd name="connsiteY9" fmla="*/ 42074 h 47281"/>
                  <a:gd name="connsiteX10" fmla="*/ 9278 w 81485"/>
                  <a:gd name="connsiteY10" fmla="*/ 33411 h 47281"/>
                  <a:gd name="connsiteX11" fmla="*/ 27506 w 81485"/>
                  <a:gd name="connsiteY11" fmla="*/ 30736 h 4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485" h="47281">
                    <a:moveTo>
                      <a:pt x="27506" y="30702"/>
                    </a:moveTo>
                    <a:cubicBezTo>
                      <a:pt x="31385" y="29632"/>
                      <a:pt x="35064" y="28227"/>
                      <a:pt x="38175" y="26288"/>
                    </a:cubicBezTo>
                    <a:cubicBezTo>
                      <a:pt x="45566" y="21672"/>
                      <a:pt x="47305" y="13445"/>
                      <a:pt x="51018" y="5686"/>
                    </a:cubicBezTo>
                    <a:lnTo>
                      <a:pt x="76536" y="0"/>
                    </a:lnTo>
                    <a:lnTo>
                      <a:pt x="81486" y="26087"/>
                    </a:lnTo>
                    <a:lnTo>
                      <a:pt x="79613" y="38462"/>
                    </a:lnTo>
                    <a:lnTo>
                      <a:pt x="59780" y="42341"/>
                    </a:lnTo>
                    <a:lnTo>
                      <a:pt x="53593" y="38796"/>
                    </a:lnTo>
                    <a:lnTo>
                      <a:pt x="42422" y="46421"/>
                    </a:lnTo>
                    <a:cubicBezTo>
                      <a:pt x="39278" y="48562"/>
                      <a:pt x="3459" y="46555"/>
                      <a:pt x="917" y="42074"/>
                    </a:cubicBezTo>
                    <a:cubicBezTo>
                      <a:pt x="-2595" y="35853"/>
                      <a:pt x="4797" y="33645"/>
                      <a:pt x="9278" y="33411"/>
                    </a:cubicBezTo>
                    <a:cubicBezTo>
                      <a:pt x="14830" y="33110"/>
                      <a:pt x="21419" y="32375"/>
                      <a:pt x="27506" y="30736"/>
                    </a:cubicBezTo>
                  </a:path>
                </a:pathLst>
              </a:custGeom>
              <a:solidFill>
                <a:srgbClr val="333535"/>
              </a:solidFill>
              <a:ln w="0" cap="flat">
                <a:noFill/>
                <a:prstDash val="solid"/>
                <a:miter/>
              </a:ln>
            </p:spPr>
            <p:txBody>
              <a:bodyPr rtlCol="0" anchor="ctr"/>
              <a:lstStyle/>
              <a:p>
                <a:endParaRPr lang="zh-CN" altLang="en-US"/>
              </a:p>
            </p:txBody>
          </p:sp>
          <p:sp>
            <p:nvSpPr>
              <p:cNvPr id="409" name="任意多边形: 形状 408">
                <a:extLst>
                  <a:ext uri="{FF2B5EF4-FFF2-40B4-BE49-F238E27FC236}">
                    <a16:creationId xmlns:a16="http://schemas.microsoft.com/office/drawing/2014/main" id="{2AA643B0-6908-A3D2-3DFC-B3F60EF633E4}"/>
                  </a:ext>
                </a:extLst>
              </p:cNvPr>
              <p:cNvSpPr/>
              <p:nvPr/>
            </p:nvSpPr>
            <p:spPr>
              <a:xfrm>
                <a:off x="2515359" y="5478056"/>
                <a:ext cx="5484" cy="6020"/>
              </a:xfrm>
              <a:custGeom>
                <a:avLst/>
                <a:gdLst>
                  <a:gd name="connsiteX0" fmla="*/ 2074 w 5484"/>
                  <a:gd name="connsiteY0" fmla="*/ 3846 h 6020"/>
                  <a:gd name="connsiteX1" fmla="*/ 2575 w 5484"/>
                  <a:gd name="connsiteY1" fmla="*/ 2809 h 6020"/>
                  <a:gd name="connsiteX2" fmla="*/ 3211 w 5484"/>
                  <a:gd name="connsiteY2" fmla="*/ 1973 h 6020"/>
                  <a:gd name="connsiteX3" fmla="*/ 3244 w 5484"/>
                  <a:gd name="connsiteY3" fmla="*/ 1973 h 6020"/>
                  <a:gd name="connsiteX4" fmla="*/ 4013 w 5484"/>
                  <a:gd name="connsiteY4" fmla="*/ 1438 h 6020"/>
                  <a:gd name="connsiteX5" fmla="*/ 4749 w 5484"/>
                  <a:gd name="connsiteY5" fmla="*/ 1070 h 6020"/>
                  <a:gd name="connsiteX6" fmla="*/ 5485 w 5484"/>
                  <a:gd name="connsiteY6" fmla="*/ 1271 h 6020"/>
                  <a:gd name="connsiteX7" fmla="*/ 4649 w 5484"/>
                  <a:gd name="connsiteY7" fmla="*/ 803 h 6020"/>
                  <a:gd name="connsiteX8" fmla="*/ 3445 w 5484"/>
                  <a:gd name="connsiteY8" fmla="*/ 201 h 6020"/>
                  <a:gd name="connsiteX9" fmla="*/ 3378 w 5484"/>
                  <a:gd name="connsiteY9" fmla="*/ 67 h 6020"/>
                  <a:gd name="connsiteX10" fmla="*/ 3244 w 5484"/>
                  <a:gd name="connsiteY10" fmla="*/ 67 h 6020"/>
                  <a:gd name="connsiteX11" fmla="*/ 3244 w 5484"/>
                  <a:gd name="connsiteY11" fmla="*/ 0 h 6020"/>
                  <a:gd name="connsiteX12" fmla="*/ 2809 w 5484"/>
                  <a:gd name="connsiteY12" fmla="*/ 0 h 6020"/>
                  <a:gd name="connsiteX13" fmla="*/ 2575 w 5484"/>
                  <a:gd name="connsiteY13" fmla="*/ 67 h 6020"/>
                  <a:gd name="connsiteX14" fmla="*/ 2274 w 5484"/>
                  <a:gd name="connsiteY14" fmla="*/ 201 h 6020"/>
                  <a:gd name="connsiteX15" fmla="*/ 2007 w 5484"/>
                  <a:gd name="connsiteY15" fmla="*/ 301 h 6020"/>
                  <a:gd name="connsiteX16" fmla="*/ 1304 w 5484"/>
                  <a:gd name="connsiteY16" fmla="*/ 702 h 6020"/>
                  <a:gd name="connsiteX17" fmla="*/ 1237 w 5484"/>
                  <a:gd name="connsiteY17" fmla="*/ 836 h 6020"/>
                  <a:gd name="connsiteX18" fmla="*/ 1171 w 5484"/>
                  <a:gd name="connsiteY18" fmla="*/ 1037 h 6020"/>
                  <a:gd name="connsiteX19" fmla="*/ 970 w 5484"/>
                  <a:gd name="connsiteY19" fmla="*/ 1237 h 6020"/>
                  <a:gd name="connsiteX20" fmla="*/ 769 w 5484"/>
                  <a:gd name="connsiteY20" fmla="*/ 1304 h 6020"/>
                  <a:gd name="connsiteX21" fmla="*/ 702 w 5484"/>
                  <a:gd name="connsiteY21" fmla="*/ 1472 h 6020"/>
                  <a:gd name="connsiteX22" fmla="*/ 569 w 5484"/>
                  <a:gd name="connsiteY22" fmla="*/ 1639 h 6020"/>
                  <a:gd name="connsiteX23" fmla="*/ 502 w 5484"/>
                  <a:gd name="connsiteY23" fmla="*/ 1773 h 6020"/>
                  <a:gd name="connsiteX24" fmla="*/ 401 w 5484"/>
                  <a:gd name="connsiteY24" fmla="*/ 1940 h 6020"/>
                  <a:gd name="connsiteX25" fmla="*/ 401 w 5484"/>
                  <a:gd name="connsiteY25" fmla="*/ 2107 h 6020"/>
                  <a:gd name="connsiteX26" fmla="*/ 268 w 5484"/>
                  <a:gd name="connsiteY26" fmla="*/ 2308 h 6020"/>
                  <a:gd name="connsiteX27" fmla="*/ 201 w 5484"/>
                  <a:gd name="connsiteY27" fmla="*/ 2475 h 6020"/>
                  <a:gd name="connsiteX28" fmla="*/ 134 w 5484"/>
                  <a:gd name="connsiteY28" fmla="*/ 2742 h 6020"/>
                  <a:gd name="connsiteX29" fmla="*/ 134 w 5484"/>
                  <a:gd name="connsiteY29" fmla="*/ 2876 h 6020"/>
                  <a:gd name="connsiteX30" fmla="*/ 0 w 5484"/>
                  <a:gd name="connsiteY30" fmla="*/ 3311 h 6020"/>
                  <a:gd name="connsiteX31" fmla="*/ 0 w 5484"/>
                  <a:gd name="connsiteY31" fmla="*/ 3612 h 6020"/>
                  <a:gd name="connsiteX32" fmla="*/ 569 w 5484"/>
                  <a:gd name="connsiteY32" fmla="*/ 4916 h 6020"/>
                  <a:gd name="connsiteX33" fmla="*/ 2575 w 5484"/>
                  <a:gd name="connsiteY33" fmla="*/ 6020 h 6020"/>
                  <a:gd name="connsiteX34" fmla="*/ 2007 w 5484"/>
                  <a:gd name="connsiteY34" fmla="*/ 4716 h 6020"/>
                  <a:gd name="connsiteX35" fmla="*/ 2040 w 5484"/>
                  <a:gd name="connsiteY35" fmla="*/ 3846 h 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84" h="6020">
                    <a:moveTo>
                      <a:pt x="2074" y="3846"/>
                    </a:moveTo>
                    <a:cubicBezTo>
                      <a:pt x="2308" y="3445"/>
                      <a:pt x="2408" y="3077"/>
                      <a:pt x="2575" y="2809"/>
                    </a:cubicBezTo>
                    <a:cubicBezTo>
                      <a:pt x="2809" y="2508"/>
                      <a:pt x="2977" y="2241"/>
                      <a:pt x="3211" y="1973"/>
                    </a:cubicBezTo>
                    <a:lnTo>
                      <a:pt x="3244" y="1973"/>
                    </a:lnTo>
                    <a:cubicBezTo>
                      <a:pt x="3445" y="1806"/>
                      <a:pt x="3746" y="1505"/>
                      <a:pt x="4013" y="1438"/>
                    </a:cubicBezTo>
                    <a:cubicBezTo>
                      <a:pt x="4314" y="1271"/>
                      <a:pt x="4548" y="1070"/>
                      <a:pt x="4749" y="1070"/>
                    </a:cubicBezTo>
                    <a:cubicBezTo>
                      <a:pt x="5117" y="1070"/>
                      <a:pt x="5251" y="1070"/>
                      <a:pt x="5485" y="1271"/>
                    </a:cubicBezTo>
                    <a:lnTo>
                      <a:pt x="4649" y="803"/>
                    </a:lnTo>
                    <a:lnTo>
                      <a:pt x="3445" y="201"/>
                    </a:lnTo>
                    <a:cubicBezTo>
                      <a:pt x="3445" y="201"/>
                      <a:pt x="3378" y="67"/>
                      <a:pt x="3378" y="67"/>
                    </a:cubicBezTo>
                    <a:lnTo>
                      <a:pt x="3244" y="67"/>
                    </a:lnTo>
                    <a:lnTo>
                      <a:pt x="3244" y="0"/>
                    </a:lnTo>
                    <a:lnTo>
                      <a:pt x="2809" y="0"/>
                    </a:lnTo>
                    <a:cubicBezTo>
                      <a:pt x="2809" y="0"/>
                      <a:pt x="2575" y="67"/>
                      <a:pt x="2575" y="67"/>
                    </a:cubicBezTo>
                    <a:cubicBezTo>
                      <a:pt x="2542" y="67"/>
                      <a:pt x="2408" y="67"/>
                      <a:pt x="2274" y="201"/>
                    </a:cubicBezTo>
                    <a:cubicBezTo>
                      <a:pt x="2241" y="201"/>
                      <a:pt x="2040" y="201"/>
                      <a:pt x="2007" y="301"/>
                    </a:cubicBezTo>
                    <a:cubicBezTo>
                      <a:pt x="1839" y="301"/>
                      <a:pt x="1538" y="502"/>
                      <a:pt x="1304" y="702"/>
                    </a:cubicBezTo>
                    <a:cubicBezTo>
                      <a:pt x="1237" y="769"/>
                      <a:pt x="1237" y="836"/>
                      <a:pt x="1237" y="836"/>
                    </a:cubicBezTo>
                    <a:cubicBezTo>
                      <a:pt x="1237" y="836"/>
                      <a:pt x="1171" y="937"/>
                      <a:pt x="1171" y="1037"/>
                    </a:cubicBezTo>
                    <a:cubicBezTo>
                      <a:pt x="1104" y="1037"/>
                      <a:pt x="970" y="1037"/>
                      <a:pt x="970" y="1237"/>
                    </a:cubicBezTo>
                    <a:cubicBezTo>
                      <a:pt x="970" y="1237"/>
                      <a:pt x="903" y="1261"/>
                      <a:pt x="769" y="1304"/>
                    </a:cubicBezTo>
                    <a:cubicBezTo>
                      <a:pt x="769" y="1304"/>
                      <a:pt x="769" y="1405"/>
                      <a:pt x="702" y="1472"/>
                    </a:cubicBezTo>
                    <a:cubicBezTo>
                      <a:pt x="702" y="1538"/>
                      <a:pt x="569" y="1538"/>
                      <a:pt x="569" y="1639"/>
                    </a:cubicBezTo>
                    <a:cubicBezTo>
                      <a:pt x="569" y="1639"/>
                      <a:pt x="545" y="1682"/>
                      <a:pt x="502" y="1773"/>
                    </a:cubicBezTo>
                    <a:cubicBezTo>
                      <a:pt x="502" y="1773"/>
                      <a:pt x="401" y="1940"/>
                      <a:pt x="401" y="1940"/>
                    </a:cubicBezTo>
                    <a:lnTo>
                      <a:pt x="401" y="2107"/>
                    </a:lnTo>
                    <a:cubicBezTo>
                      <a:pt x="401" y="2107"/>
                      <a:pt x="268" y="2308"/>
                      <a:pt x="268" y="2308"/>
                    </a:cubicBezTo>
                    <a:cubicBezTo>
                      <a:pt x="201" y="2308"/>
                      <a:pt x="201" y="2475"/>
                      <a:pt x="201" y="2475"/>
                    </a:cubicBezTo>
                    <a:cubicBezTo>
                      <a:pt x="134" y="2475"/>
                      <a:pt x="134" y="2609"/>
                      <a:pt x="134" y="2742"/>
                    </a:cubicBezTo>
                    <a:lnTo>
                      <a:pt x="134" y="2876"/>
                    </a:lnTo>
                    <a:cubicBezTo>
                      <a:pt x="134" y="3077"/>
                      <a:pt x="0" y="3077"/>
                      <a:pt x="0" y="3311"/>
                    </a:cubicBezTo>
                    <a:lnTo>
                      <a:pt x="0" y="3612"/>
                    </a:lnTo>
                    <a:cubicBezTo>
                      <a:pt x="0" y="4147"/>
                      <a:pt x="201" y="4682"/>
                      <a:pt x="569" y="4916"/>
                    </a:cubicBezTo>
                    <a:lnTo>
                      <a:pt x="2575" y="6020"/>
                    </a:lnTo>
                    <a:cubicBezTo>
                      <a:pt x="2241" y="5920"/>
                      <a:pt x="2007" y="5284"/>
                      <a:pt x="2007" y="4716"/>
                    </a:cubicBezTo>
                    <a:cubicBezTo>
                      <a:pt x="2007" y="4482"/>
                      <a:pt x="2040" y="4080"/>
                      <a:pt x="2040" y="3846"/>
                    </a:cubicBezTo>
                  </a:path>
                </a:pathLst>
              </a:custGeom>
              <a:solidFill>
                <a:srgbClr val="2E3134"/>
              </a:solidFill>
              <a:ln w="0" cap="flat">
                <a:noFill/>
                <a:prstDash val="solid"/>
                <a:miter/>
              </a:ln>
            </p:spPr>
            <p:txBody>
              <a:bodyPr rtlCol="0" anchor="ctr"/>
              <a:lstStyle/>
              <a:p>
                <a:endParaRPr lang="zh-CN" altLang="en-US"/>
              </a:p>
            </p:txBody>
          </p:sp>
          <p:sp>
            <p:nvSpPr>
              <p:cNvPr id="410" name="任意多边形: 形状 409">
                <a:extLst>
                  <a:ext uri="{FF2B5EF4-FFF2-40B4-BE49-F238E27FC236}">
                    <a16:creationId xmlns:a16="http://schemas.microsoft.com/office/drawing/2014/main" id="{54BE13FF-D0A7-EAFE-FA42-AFABB9E56A1C}"/>
                  </a:ext>
                </a:extLst>
              </p:cNvPr>
              <p:cNvSpPr/>
              <p:nvPr/>
            </p:nvSpPr>
            <p:spPr>
              <a:xfrm>
                <a:off x="2517399" y="5479181"/>
                <a:ext cx="4013" cy="4984"/>
              </a:xfrm>
              <a:custGeom>
                <a:avLst/>
                <a:gdLst>
                  <a:gd name="connsiteX0" fmla="*/ 1973 w 4013"/>
                  <a:gd name="connsiteY0" fmla="*/ 312 h 4984"/>
                  <a:gd name="connsiteX1" fmla="*/ 4013 w 4013"/>
                  <a:gd name="connsiteY1" fmla="*/ 1383 h 4984"/>
                  <a:gd name="connsiteX2" fmla="*/ 1973 w 4013"/>
                  <a:gd name="connsiteY2" fmla="*/ 4761 h 4984"/>
                  <a:gd name="connsiteX3" fmla="*/ 0 w 4013"/>
                  <a:gd name="connsiteY3" fmla="*/ 3590 h 4984"/>
                  <a:gd name="connsiteX4" fmla="*/ 1973 w 4013"/>
                  <a:gd name="connsiteY4" fmla="*/ 312 h 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 h="4984">
                    <a:moveTo>
                      <a:pt x="1973" y="312"/>
                    </a:moveTo>
                    <a:cubicBezTo>
                      <a:pt x="3144" y="-390"/>
                      <a:pt x="4013" y="145"/>
                      <a:pt x="4013" y="1383"/>
                    </a:cubicBezTo>
                    <a:cubicBezTo>
                      <a:pt x="4013" y="2620"/>
                      <a:pt x="3144" y="4058"/>
                      <a:pt x="1973" y="4761"/>
                    </a:cubicBezTo>
                    <a:cubicBezTo>
                      <a:pt x="936" y="5296"/>
                      <a:pt x="0" y="4861"/>
                      <a:pt x="0" y="3590"/>
                    </a:cubicBezTo>
                    <a:cubicBezTo>
                      <a:pt x="0" y="2319"/>
                      <a:pt x="870" y="848"/>
                      <a:pt x="1973" y="312"/>
                    </a:cubicBezTo>
                  </a:path>
                </a:pathLst>
              </a:custGeom>
              <a:solidFill>
                <a:srgbClr val="2B2A2B"/>
              </a:solidFill>
              <a:ln w="0" cap="flat">
                <a:noFill/>
                <a:prstDash val="solid"/>
                <a:miter/>
              </a:ln>
            </p:spPr>
            <p:txBody>
              <a:bodyPr rtlCol="0" anchor="ctr"/>
              <a:lstStyle/>
              <a:p>
                <a:endParaRPr lang="zh-CN" altLang="en-US"/>
              </a:p>
            </p:txBody>
          </p:sp>
          <p:sp>
            <p:nvSpPr>
              <p:cNvPr id="411" name="任意多边形: 形状 410">
                <a:extLst>
                  <a:ext uri="{FF2B5EF4-FFF2-40B4-BE49-F238E27FC236}">
                    <a16:creationId xmlns:a16="http://schemas.microsoft.com/office/drawing/2014/main" id="{C1FE70C5-D66D-CCEA-3219-5BCB132B7944}"/>
                  </a:ext>
                </a:extLst>
              </p:cNvPr>
              <p:cNvSpPr/>
              <p:nvPr/>
            </p:nvSpPr>
            <p:spPr>
              <a:xfrm>
                <a:off x="2520276" y="5492203"/>
                <a:ext cx="5518" cy="5986"/>
              </a:xfrm>
              <a:custGeom>
                <a:avLst/>
                <a:gdLst>
                  <a:gd name="connsiteX0" fmla="*/ 2174 w 5518"/>
                  <a:gd name="connsiteY0" fmla="*/ 3813 h 5986"/>
                  <a:gd name="connsiteX1" fmla="*/ 2575 w 5518"/>
                  <a:gd name="connsiteY1" fmla="*/ 2809 h 5986"/>
                  <a:gd name="connsiteX2" fmla="*/ 2642 w 5518"/>
                  <a:gd name="connsiteY2" fmla="*/ 2809 h 5986"/>
                  <a:gd name="connsiteX3" fmla="*/ 3244 w 5518"/>
                  <a:gd name="connsiteY3" fmla="*/ 1940 h 5986"/>
                  <a:gd name="connsiteX4" fmla="*/ 3980 w 5518"/>
                  <a:gd name="connsiteY4" fmla="*/ 1405 h 5986"/>
                  <a:gd name="connsiteX5" fmla="*/ 4849 w 5518"/>
                  <a:gd name="connsiteY5" fmla="*/ 1070 h 5986"/>
                  <a:gd name="connsiteX6" fmla="*/ 5518 w 5518"/>
                  <a:gd name="connsiteY6" fmla="*/ 1204 h 5986"/>
                  <a:gd name="connsiteX7" fmla="*/ 3512 w 5518"/>
                  <a:gd name="connsiteY7" fmla="*/ 100 h 5986"/>
                  <a:gd name="connsiteX8" fmla="*/ 3311 w 5518"/>
                  <a:gd name="connsiteY8" fmla="*/ 33 h 5986"/>
                  <a:gd name="connsiteX9" fmla="*/ 3043 w 5518"/>
                  <a:gd name="connsiteY9" fmla="*/ 33 h 5986"/>
                  <a:gd name="connsiteX10" fmla="*/ 3043 w 5518"/>
                  <a:gd name="connsiteY10" fmla="*/ 0 h 5986"/>
                  <a:gd name="connsiteX11" fmla="*/ 2575 w 5518"/>
                  <a:gd name="connsiteY11" fmla="*/ 0 h 5986"/>
                  <a:gd name="connsiteX12" fmla="*/ 2241 w 5518"/>
                  <a:gd name="connsiteY12" fmla="*/ 100 h 5986"/>
                  <a:gd name="connsiteX13" fmla="*/ 1973 w 5518"/>
                  <a:gd name="connsiteY13" fmla="*/ 301 h 5986"/>
                  <a:gd name="connsiteX14" fmla="*/ 1271 w 5518"/>
                  <a:gd name="connsiteY14" fmla="*/ 635 h 5986"/>
                  <a:gd name="connsiteX15" fmla="*/ 1171 w 5518"/>
                  <a:gd name="connsiteY15" fmla="*/ 836 h 5986"/>
                  <a:gd name="connsiteX16" fmla="*/ 1104 w 5518"/>
                  <a:gd name="connsiteY16" fmla="*/ 1037 h 5986"/>
                  <a:gd name="connsiteX17" fmla="*/ 870 w 5518"/>
                  <a:gd name="connsiteY17" fmla="*/ 1171 h 5986"/>
                  <a:gd name="connsiteX18" fmla="*/ 870 w 5518"/>
                  <a:gd name="connsiteY18" fmla="*/ 1271 h 5986"/>
                  <a:gd name="connsiteX19" fmla="*/ 635 w 5518"/>
                  <a:gd name="connsiteY19" fmla="*/ 1472 h 5986"/>
                  <a:gd name="connsiteX20" fmla="*/ 635 w 5518"/>
                  <a:gd name="connsiteY20" fmla="*/ 1672 h 5986"/>
                  <a:gd name="connsiteX21" fmla="*/ 569 w 5518"/>
                  <a:gd name="connsiteY21" fmla="*/ 1672 h 5986"/>
                  <a:gd name="connsiteX22" fmla="*/ 435 w 5518"/>
                  <a:gd name="connsiteY22" fmla="*/ 1739 h 5986"/>
                  <a:gd name="connsiteX23" fmla="*/ 435 w 5518"/>
                  <a:gd name="connsiteY23" fmla="*/ 1906 h 5986"/>
                  <a:gd name="connsiteX24" fmla="*/ 334 w 5518"/>
                  <a:gd name="connsiteY24" fmla="*/ 2107 h 5986"/>
                  <a:gd name="connsiteX25" fmla="*/ 268 w 5518"/>
                  <a:gd name="connsiteY25" fmla="*/ 2308 h 5986"/>
                  <a:gd name="connsiteX26" fmla="*/ 201 w 5518"/>
                  <a:gd name="connsiteY26" fmla="*/ 2508 h 5986"/>
                  <a:gd name="connsiteX27" fmla="*/ 201 w 5518"/>
                  <a:gd name="connsiteY27" fmla="*/ 2676 h 5986"/>
                  <a:gd name="connsiteX28" fmla="*/ 134 w 5518"/>
                  <a:gd name="connsiteY28" fmla="*/ 2676 h 5986"/>
                  <a:gd name="connsiteX29" fmla="*/ 0 w 5518"/>
                  <a:gd name="connsiteY29" fmla="*/ 2876 h 5986"/>
                  <a:gd name="connsiteX30" fmla="*/ 0 w 5518"/>
                  <a:gd name="connsiteY30" fmla="*/ 3612 h 5986"/>
                  <a:gd name="connsiteX31" fmla="*/ 602 w 5518"/>
                  <a:gd name="connsiteY31" fmla="*/ 4849 h 5986"/>
                  <a:gd name="connsiteX32" fmla="*/ 2676 w 5518"/>
                  <a:gd name="connsiteY32" fmla="*/ 5987 h 5986"/>
                  <a:gd name="connsiteX33" fmla="*/ 2007 w 5518"/>
                  <a:gd name="connsiteY33" fmla="*/ 4682 h 5986"/>
                  <a:gd name="connsiteX34" fmla="*/ 2174 w 5518"/>
                  <a:gd name="connsiteY34" fmla="*/ 3779 h 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18" h="5986">
                    <a:moveTo>
                      <a:pt x="2174" y="3813"/>
                    </a:moveTo>
                    <a:cubicBezTo>
                      <a:pt x="2274" y="3445"/>
                      <a:pt x="2441" y="3110"/>
                      <a:pt x="2575" y="2809"/>
                    </a:cubicBezTo>
                    <a:lnTo>
                      <a:pt x="2642" y="2809"/>
                    </a:lnTo>
                    <a:cubicBezTo>
                      <a:pt x="2709" y="2542"/>
                      <a:pt x="2876" y="2274"/>
                      <a:pt x="3244" y="1940"/>
                    </a:cubicBezTo>
                    <a:cubicBezTo>
                      <a:pt x="3545" y="1773"/>
                      <a:pt x="3679" y="1505"/>
                      <a:pt x="3980" y="1405"/>
                    </a:cubicBezTo>
                    <a:cubicBezTo>
                      <a:pt x="4247" y="1204"/>
                      <a:pt x="4548" y="1070"/>
                      <a:pt x="4849" y="1070"/>
                    </a:cubicBezTo>
                    <a:cubicBezTo>
                      <a:pt x="5017" y="1070"/>
                      <a:pt x="5217" y="1070"/>
                      <a:pt x="5518" y="1204"/>
                    </a:cubicBezTo>
                    <a:lnTo>
                      <a:pt x="3512" y="100"/>
                    </a:lnTo>
                    <a:cubicBezTo>
                      <a:pt x="3512" y="100"/>
                      <a:pt x="3311" y="33"/>
                      <a:pt x="3311" y="33"/>
                    </a:cubicBezTo>
                    <a:lnTo>
                      <a:pt x="3043" y="33"/>
                    </a:lnTo>
                    <a:cubicBezTo>
                      <a:pt x="3043" y="33"/>
                      <a:pt x="3043" y="0"/>
                      <a:pt x="3043" y="0"/>
                    </a:cubicBezTo>
                    <a:lnTo>
                      <a:pt x="2575" y="0"/>
                    </a:lnTo>
                    <a:cubicBezTo>
                      <a:pt x="2575" y="0"/>
                      <a:pt x="2341" y="33"/>
                      <a:pt x="2241" y="100"/>
                    </a:cubicBezTo>
                    <a:cubicBezTo>
                      <a:pt x="2140" y="100"/>
                      <a:pt x="2074" y="100"/>
                      <a:pt x="1973" y="301"/>
                    </a:cubicBezTo>
                    <a:cubicBezTo>
                      <a:pt x="1773" y="301"/>
                      <a:pt x="1505" y="502"/>
                      <a:pt x="1271" y="635"/>
                    </a:cubicBezTo>
                    <a:cubicBezTo>
                      <a:pt x="1271" y="769"/>
                      <a:pt x="1271" y="836"/>
                      <a:pt x="1171" y="836"/>
                    </a:cubicBezTo>
                    <a:cubicBezTo>
                      <a:pt x="1104" y="836"/>
                      <a:pt x="1104" y="936"/>
                      <a:pt x="1104" y="1037"/>
                    </a:cubicBezTo>
                    <a:cubicBezTo>
                      <a:pt x="1104" y="1037"/>
                      <a:pt x="1027" y="1080"/>
                      <a:pt x="870" y="1171"/>
                    </a:cubicBezTo>
                    <a:lnTo>
                      <a:pt x="870" y="1271"/>
                    </a:lnTo>
                    <a:cubicBezTo>
                      <a:pt x="870" y="1271"/>
                      <a:pt x="702" y="1371"/>
                      <a:pt x="635" y="1472"/>
                    </a:cubicBezTo>
                    <a:lnTo>
                      <a:pt x="635" y="1672"/>
                    </a:lnTo>
                    <a:lnTo>
                      <a:pt x="569" y="1672"/>
                    </a:lnTo>
                    <a:cubicBezTo>
                      <a:pt x="569" y="1672"/>
                      <a:pt x="569" y="1739"/>
                      <a:pt x="435" y="1739"/>
                    </a:cubicBezTo>
                    <a:lnTo>
                      <a:pt x="435" y="1906"/>
                    </a:lnTo>
                    <a:cubicBezTo>
                      <a:pt x="435" y="1906"/>
                      <a:pt x="334" y="2107"/>
                      <a:pt x="334" y="2107"/>
                    </a:cubicBezTo>
                    <a:cubicBezTo>
                      <a:pt x="268" y="2207"/>
                      <a:pt x="268" y="2308"/>
                      <a:pt x="268" y="2308"/>
                    </a:cubicBezTo>
                    <a:cubicBezTo>
                      <a:pt x="268" y="2308"/>
                      <a:pt x="268" y="2508"/>
                      <a:pt x="201" y="2508"/>
                    </a:cubicBezTo>
                    <a:lnTo>
                      <a:pt x="201" y="2676"/>
                    </a:lnTo>
                    <a:lnTo>
                      <a:pt x="134" y="2676"/>
                    </a:lnTo>
                    <a:cubicBezTo>
                      <a:pt x="134" y="2676"/>
                      <a:pt x="134" y="2876"/>
                      <a:pt x="0" y="2876"/>
                    </a:cubicBezTo>
                    <a:lnTo>
                      <a:pt x="0" y="3612"/>
                    </a:lnTo>
                    <a:cubicBezTo>
                      <a:pt x="0" y="4181"/>
                      <a:pt x="301" y="4682"/>
                      <a:pt x="602" y="4849"/>
                    </a:cubicBezTo>
                    <a:lnTo>
                      <a:pt x="2676" y="5987"/>
                    </a:lnTo>
                    <a:cubicBezTo>
                      <a:pt x="2174" y="5786"/>
                      <a:pt x="2007" y="5251"/>
                      <a:pt x="2007" y="4682"/>
                    </a:cubicBezTo>
                    <a:cubicBezTo>
                      <a:pt x="2007" y="4381"/>
                      <a:pt x="2007" y="4047"/>
                      <a:pt x="2174" y="3779"/>
                    </a:cubicBezTo>
                  </a:path>
                </a:pathLst>
              </a:custGeom>
              <a:solidFill>
                <a:srgbClr val="2E3134"/>
              </a:solidFill>
              <a:ln w="0" cap="flat">
                <a:noFill/>
                <a:prstDash val="solid"/>
                <a:miter/>
              </a:ln>
            </p:spPr>
            <p:txBody>
              <a:bodyPr rtlCol="0" anchor="ctr"/>
              <a:lstStyle/>
              <a:p>
                <a:endParaRPr lang="zh-CN" altLang="en-US"/>
              </a:p>
            </p:txBody>
          </p:sp>
          <p:sp>
            <p:nvSpPr>
              <p:cNvPr id="412" name="任意多边形: 形状 411">
                <a:extLst>
                  <a:ext uri="{FF2B5EF4-FFF2-40B4-BE49-F238E27FC236}">
                    <a16:creationId xmlns:a16="http://schemas.microsoft.com/office/drawing/2014/main" id="{BE9C4A90-6EC9-F2E9-C04D-A176C42E2FC9}"/>
                  </a:ext>
                </a:extLst>
              </p:cNvPr>
              <p:cNvSpPr/>
              <p:nvPr/>
            </p:nvSpPr>
            <p:spPr>
              <a:xfrm>
                <a:off x="2522249" y="5493293"/>
                <a:ext cx="4113" cy="5033"/>
              </a:xfrm>
              <a:custGeom>
                <a:avLst/>
                <a:gdLst>
                  <a:gd name="connsiteX0" fmla="*/ 2007 w 4113"/>
                  <a:gd name="connsiteY0" fmla="*/ 348 h 5033"/>
                  <a:gd name="connsiteX1" fmla="*/ 4114 w 4113"/>
                  <a:gd name="connsiteY1" fmla="*/ 1451 h 5033"/>
                  <a:gd name="connsiteX2" fmla="*/ 2007 w 4113"/>
                  <a:gd name="connsiteY2" fmla="*/ 4729 h 5033"/>
                  <a:gd name="connsiteX3" fmla="*/ 0 w 4113"/>
                  <a:gd name="connsiteY3" fmla="*/ 3659 h 5033"/>
                  <a:gd name="connsiteX4" fmla="*/ 2007 w 4113"/>
                  <a:gd name="connsiteY4" fmla="*/ 348 h 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3" h="5033">
                    <a:moveTo>
                      <a:pt x="2007" y="348"/>
                    </a:moveTo>
                    <a:cubicBezTo>
                      <a:pt x="3110" y="-422"/>
                      <a:pt x="4114" y="147"/>
                      <a:pt x="4114" y="1451"/>
                    </a:cubicBezTo>
                    <a:cubicBezTo>
                      <a:pt x="4114" y="2655"/>
                      <a:pt x="3110" y="4127"/>
                      <a:pt x="2007" y="4729"/>
                    </a:cubicBezTo>
                    <a:cubicBezTo>
                      <a:pt x="870" y="5398"/>
                      <a:pt x="0" y="4930"/>
                      <a:pt x="0" y="3659"/>
                    </a:cubicBezTo>
                    <a:cubicBezTo>
                      <a:pt x="0" y="2388"/>
                      <a:pt x="870" y="883"/>
                      <a:pt x="2007" y="348"/>
                    </a:cubicBezTo>
                  </a:path>
                </a:pathLst>
              </a:custGeom>
              <a:solidFill>
                <a:srgbClr val="2B2A2B"/>
              </a:solidFill>
              <a:ln w="0" cap="flat">
                <a:noFill/>
                <a:prstDash val="solid"/>
                <a:miter/>
              </a:ln>
            </p:spPr>
            <p:txBody>
              <a:bodyPr rtlCol="0" anchor="ctr"/>
              <a:lstStyle/>
              <a:p>
                <a:endParaRPr lang="zh-CN" altLang="en-US"/>
              </a:p>
            </p:txBody>
          </p:sp>
          <p:sp>
            <p:nvSpPr>
              <p:cNvPr id="413" name="任意多边形: 形状 412">
                <a:extLst>
                  <a:ext uri="{FF2B5EF4-FFF2-40B4-BE49-F238E27FC236}">
                    <a16:creationId xmlns:a16="http://schemas.microsoft.com/office/drawing/2014/main" id="{DC85E490-2D92-1AD3-A74F-785A2400A0B2}"/>
                  </a:ext>
                </a:extLst>
              </p:cNvPr>
              <p:cNvSpPr/>
              <p:nvPr/>
            </p:nvSpPr>
            <p:spPr>
              <a:xfrm>
                <a:off x="2536329" y="5483340"/>
                <a:ext cx="5418" cy="5986"/>
              </a:xfrm>
              <a:custGeom>
                <a:avLst/>
                <a:gdLst>
                  <a:gd name="connsiteX0" fmla="*/ 2040 w 5418"/>
                  <a:gd name="connsiteY0" fmla="*/ 3712 h 5986"/>
                  <a:gd name="connsiteX1" fmla="*/ 2441 w 5418"/>
                  <a:gd name="connsiteY1" fmla="*/ 2742 h 5986"/>
                  <a:gd name="connsiteX2" fmla="*/ 3144 w 5418"/>
                  <a:gd name="connsiteY2" fmla="*/ 2007 h 5986"/>
                  <a:gd name="connsiteX3" fmla="*/ 3144 w 5418"/>
                  <a:gd name="connsiteY3" fmla="*/ 1906 h 5986"/>
                  <a:gd name="connsiteX4" fmla="*/ 3980 w 5418"/>
                  <a:gd name="connsiteY4" fmla="*/ 1338 h 5986"/>
                  <a:gd name="connsiteX5" fmla="*/ 4749 w 5418"/>
                  <a:gd name="connsiteY5" fmla="*/ 1104 h 5986"/>
                  <a:gd name="connsiteX6" fmla="*/ 5418 w 5418"/>
                  <a:gd name="connsiteY6" fmla="*/ 1204 h 5986"/>
                  <a:gd name="connsiteX7" fmla="*/ 4247 w 5418"/>
                  <a:gd name="connsiteY7" fmla="*/ 602 h 5986"/>
                  <a:gd name="connsiteX8" fmla="*/ 3445 w 5418"/>
                  <a:gd name="connsiteY8" fmla="*/ 100 h 5986"/>
                  <a:gd name="connsiteX9" fmla="*/ 3344 w 5418"/>
                  <a:gd name="connsiteY9" fmla="*/ 0 h 5986"/>
                  <a:gd name="connsiteX10" fmla="*/ 2475 w 5418"/>
                  <a:gd name="connsiteY10" fmla="*/ 0 h 5986"/>
                  <a:gd name="connsiteX11" fmla="*/ 2308 w 5418"/>
                  <a:gd name="connsiteY11" fmla="*/ 100 h 5986"/>
                  <a:gd name="connsiteX12" fmla="*/ 2007 w 5418"/>
                  <a:gd name="connsiteY12" fmla="*/ 201 h 5986"/>
                  <a:gd name="connsiteX13" fmla="*/ 1371 w 5418"/>
                  <a:gd name="connsiteY13" fmla="*/ 736 h 5986"/>
                  <a:gd name="connsiteX14" fmla="*/ 1304 w 5418"/>
                  <a:gd name="connsiteY14" fmla="*/ 836 h 5986"/>
                  <a:gd name="connsiteX15" fmla="*/ 1171 w 5418"/>
                  <a:gd name="connsiteY15" fmla="*/ 836 h 5986"/>
                  <a:gd name="connsiteX16" fmla="*/ 1070 w 5418"/>
                  <a:gd name="connsiteY16" fmla="*/ 903 h 5986"/>
                  <a:gd name="connsiteX17" fmla="*/ 936 w 5418"/>
                  <a:gd name="connsiteY17" fmla="*/ 1137 h 5986"/>
                  <a:gd name="connsiteX18" fmla="*/ 769 w 5418"/>
                  <a:gd name="connsiteY18" fmla="*/ 1237 h 5986"/>
                  <a:gd name="connsiteX19" fmla="*/ 702 w 5418"/>
                  <a:gd name="connsiteY19" fmla="*/ 1438 h 5986"/>
                  <a:gd name="connsiteX20" fmla="*/ 635 w 5418"/>
                  <a:gd name="connsiteY20" fmla="*/ 1672 h 5986"/>
                  <a:gd name="connsiteX21" fmla="*/ 569 w 5418"/>
                  <a:gd name="connsiteY21" fmla="*/ 1806 h 5986"/>
                  <a:gd name="connsiteX22" fmla="*/ 401 w 5418"/>
                  <a:gd name="connsiteY22" fmla="*/ 2007 h 5986"/>
                  <a:gd name="connsiteX23" fmla="*/ 401 w 5418"/>
                  <a:gd name="connsiteY23" fmla="*/ 2207 h 5986"/>
                  <a:gd name="connsiteX24" fmla="*/ 234 w 5418"/>
                  <a:gd name="connsiteY24" fmla="*/ 2274 h 5986"/>
                  <a:gd name="connsiteX25" fmla="*/ 134 w 5418"/>
                  <a:gd name="connsiteY25" fmla="*/ 2508 h 5986"/>
                  <a:gd name="connsiteX26" fmla="*/ 134 w 5418"/>
                  <a:gd name="connsiteY26" fmla="*/ 2910 h 5986"/>
                  <a:gd name="connsiteX27" fmla="*/ 100 w 5418"/>
                  <a:gd name="connsiteY27" fmla="*/ 3177 h 5986"/>
                  <a:gd name="connsiteX28" fmla="*/ 0 w 5418"/>
                  <a:gd name="connsiteY28" fmla="*/ 3545 h 5986"/>
                  <a:gd name="connsiteX29" fmla="*/ 669 w 5418"/>
                  <a:gd name="connsiteY29" fmla="*/ 4783 h 5986"/>
                  <a:gd name="connsiteX30" fmla="*/ 2542 w 5418"/>
                  <a:gd name="connsiteY30" fmla="*/ 5987 h 5986"/>
                  <a:gd name="connsiteX31" fmla="*/ 2074 w 5418"/>
                  <a:gd name="connsiteY31" fmla="*/ 4783 h 5986"/>
                  <a:gd name="connsiteX32" fmla="*/ 2174 w 5418"/>
                  <a:gd name="connsiteY32" fmla="*/ 3779 h 5986"/>
                  <a:gd name="connsiteX33" fmla="*/ 2174 w 5418"/>
                  <a:gd name="connsiteY33" fmla="*/ 3679 h 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18" h="5986">
                    <a:moveTo>
                      <a:pt x="2040" y="3712"/>
                    </a:moveTo>
                    <a:cubicBezTo>
                      <a:pt x="2140" y="3512"/>
                      <a:pt x="2274" y="3144"/>
                      <a:pt x="2441" y="2742"/>
                    </a:cubicBezTo>
                    <a:cubicBezTo>
                      <a:pt x="2709" y="2542"/>
                      <a:pt x="2910" y="2207"/>
                      <a:pt x="3144" y="2007"/>
                    </a:cubicBezTo>
                    <a:lnTo>
                      <a:pt x="3144" y="1906"/>
                    </a:lnTo>
                    <a:cubicBezTo>
                      <a:pt x="3411" y="1672"/>
                      <a:pt x="3746" y="1438"/>
                      <a:pt x="3980" y="1338"/>
                    </a:cubicBezTo>
                    <a:cubicBezTo>
                      <a:pt x="4247" y="1204"/>
                      <a:pt x="4515" y="1104"/>
                      <a:pt x="4749" y="1104"/>
                    </a:cubicBezTo>
                    <a:cubicBezTo>
                      <a:pt x="5050" y="1104"/>
                      <a:pt x="5284" y="1104"/>
                      <a:pt x="5418" y="1204"/>
                    </a:cubicBezTo>
                    <a:lnTo>
                      <a:pt x="4247" y="602"/>
                    </a:lnTo>
                    <a:lnTo>
                      <a:pt x="3445" y="100"/>
                    </a:lnTo>
                    <a:cubicBezTo>
                      <a:pt x="3445" y="100"/>
                      <a:pt x="3344" y="0"/>
                      <a:pt x="3344" y="0"/>
                    </a:cubicBezTo>
                    <a:lnTo>
                      <a:pt x="2475" y="0"/>
                    </a:lnTo>
                    <a:cubicBezTo>
                      <a:pt x="2475" y="0"/>
                      <a:pt x="2308" y="0"/>
                      <a:pt x="2308" y="100"/>
                    </a:cubicBezTo>
                    <a:cubicBezTo>
                      <a:pt x="2207" y="201"/>
                      <a:pt x="2074" y="201"/>
                      <a:pt x="2007" y="201"/>
                    </a:cubicBezTo>
                    <a:cubicBezTo>
                      <a:pt x="1773" y="401"/>
                      <a:pt x="1538" y="635"/>
                      <a:pt x="1371" y="736"/>
                    </a:cubicBezTo>
                    <a:cubicBezTo>
                      <a:pt x="1304" y="736"/>
                      <a:pt x="1304" y="836"/>
                      <a:pt x="1304" y="836"/>
                    </a:cubicBezTo>
                    <a:lnTo>
                      <a:pt x="1171" y="836"/>
                    </a:lnTo>
                    <a:cubicBezTo>
                      <a:pt x="1171" y="836"/>
                      <a:pt x="1171" y="903"/>
                      <a:pt x="1070" y="903"/>
                    </a:cubicBezTo>
                    <a:cubicBezTo>
                      <a:pt x="936" y="1003"/>
                      <a:pt x="936" y="1137"/>
                      <a:pt x="936" y="1137"/>
                    </a:cubicBezTo>
                    <a:cubicBezTo>
                      <a:pt x="870" y="1237"/>
                      <a:pt x="769" y="1237"/>
                      <a:pt x="769" y="1237"/>
                    </a:cubicBezTo>
                    <a:cubicBezTo>
                      <a:pt x="769" y="1371"/>
                      <a:pt x="702" y="1438"/>
                      <a:pt x="702" y="1438"/>
                    </a:cubicBezTo>
                    <a:cubicBezTo>
                      <a:pt x="635" y="1538"/>
                      <a:pt x="635" y="1672"/>
                      <a:pt x="635" y="1672"/>
                    </a:cubicBezTo>
                    <a:cubicBezTo>
                      <a:pt x="635" y="1773"/>
                      <a:pt x="569" y="1806"/>
                      <a:pt x="569" y="1806"/>
                    </a:cubicBezTo>
                    <a:cubicBezTo>
                      <a:pt x="401" y="1806"/>
                      <a:pt x="401" y="1906"/>
                      <a:pt x="401" y="2007"/>
                    </a:cubicBezTo>
                    <a:lnTo>
                      <a:pt x="401" y="2207"/>
                    </a:lnTo>
                    <a:cubicBezTo>
                      <a:pt x="401" y="2207"/>
                      <a:pt x="334" y="2274"/>
                      <a:pt x="234" y="2274"/>
                    </a:cubicBezTo>
                    <a:cubicBezTo>
                      <a:pt x="234" y="2274"/>
                      <a:pt x="201" y="2351"/>
                      <a:pt x="134" y="2508"/>
                    </a:cubicBezTo>
                    <a:lnTo>
                      <a:pt x="134" y="2910"/>
                    </a:lnTo>
                    <a:cubicBezTo>
                      <a:pt x="134" y="2910"/>
                      <a:pt x="100" y="3077"/>
                      <a:pt x="100" y="3177"/>
                    </a:cubicBezTo>
                    <a:cubicBezTo>
                      <a:pt x="100" y="3278"/>
                      <a:pt x="0" y="3478"/>
                      <a:pt x="0" y="3545"/>
                    </a:cubicBezTo>
                    <a:cubicBezTo>
                      <a:pt x="0" y="4214"/>
                      <a:pt x="268" y="4548"/>
                      <a:pt x="669" y="4783"/>
                    </a:cubicBezTo>
                    <a:lnTo>
                      <a:pt x="2542" y="5987"/>
                    </a:lnTo>
                    <a:cubicBezTo>
                      <a:pt x="2274" y="5786"/>
                      <a:pt x="2074" y="5318"/>
                      <a:pt x="2074" y="4783"/>
                    </a:cubicBezTo>
                    <a:cubicBezTo>
                      <a:pt x="2074" y="4415"/>
                      <a:pt x="2074" y="4013"/>
                      <a:pt x="2174" y="3779"/>
                    </a:cubicBezTo>
                    <a:lnTo>
                      <a:pt x="2174" y="3679"/>
                    </a:lnTo>
                    <a:close/>
                  </a:path>
                </a:pathLst>
              </a:custGeom>
              <a:solidFill>
                <a:srgbClr val="2E3134"/>
              </a:solidFill>
              <a:ln w="0" cap="flat">
                <a:noFill/>
                <a:prstDash val="solid"/>
                <a:miter/>
              </a:ln>
            </p:spPr>
            <p:txBody>
              <a:bodyPr rtlCol="0" anchor="ctr"/>
              <a:lstStyle/>
              <a:p>
                <a:endParaRPr lang="zh-CN" altLang="en-US"/>
              </a:p>
            </p:txBody>
          </p:sp>
          <p:sp>
            <p:nvSpPr>
              <p:cNvPr id="414" name="任意多边形: 形状 413">
                <a:extLst>
                  <a:ext uri="{FF2B5EF4-FFF2-40B4-BE49-F238E27FC236}">
                    <a16:creationId xmlns:a16="http://schemas.microsoft.com/office/drawing/2014/main" id="{FE1FB4D0-1794-C3AF-7778-793FF73FDD0B}"/>
                  </a:ext>
                </a:extLst>
              </p:cNvPr>
              <p:cNvSpPr/>
              <p:nvPr/>
            </p:nvSpPr>
            <p:spPr>
              <a:xfrm>
                <a:off x="2538266" y="5484433"/>
                <a:ext cx="3983" cy="5026"/>
              </a:xfrm>
              <a:custGeom>
                <a:avLst/>
                <a:gdLst>
                  <a:gd name="connsiteX0" fmla="*/ 2010 w 3983"/>
                  <a:gd name="connsiteY0" fmla="*/ 278 h 5026"/>
                  <a:gd name="connsiteX1" fmla="*/ 3983 w 3983"/>
                  <a:gd name="connsiteY1" fmla="*/ 1282 h 5026"/>
                  <a:gd name="connsiteX2" fmla="*/ 2010 w 3983"/>
                  <a:gd name="connsiteY2" fmla="*/ 4793 h 5026"/>
                  <a:gd name="connsiteX3" fmla="*/ 3 w 3983"/>
                  <a:gd name="connsiteY3" fmla="*/ 3723 h 5026"/>
                  <a:gd name="connsiteX4" fmla="*/ 2010 w 3983"/>
                  <a:gd name="connsiteY4" fmla="*/ 278 h 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 h="5026">
                    <a:moveTo>
                      <a:pt x="2010" y="278"/>
                    </a:moveTo>
                    <a:cubicBezTo>
                      <a:pt x="3181" y="-357"/>
                      <a:pt x="3983" y="145"/>
                      <a:pt x="3983" y="1282"/>
                    </a:cubicBezTo>
                    <a:cubicBezTo>
                      <a:pt x="3983" y="2620"/>
                      <a:pt x="3147" y="4024"/>
                      <a:pt x="2010" y="4793"/>
                    </a:cubicBezTo>
                    <a:cubicBezTo>
                      <a:pt x="873" y="5329"/>
                      <a:pt x="3" y="4927"/>
                      <a:pt x="3" y="3723"/>
                    </a:cubicBezTo>
                    <a:cubicBezTo>
                      <a:pt x="-63" y="2419"/>
                      <a:pt x="873" y="947"/>
                      <a:pt x="2010" y="278"/>
                    </a:cubicBezTo>
                  </a:path>
                </a:pathLst>
              </a:custGeom>
              <a:solidFill>
                <a:srgbClr val="2B2A2B"/>
              </a:solidFill>
              <a:ln w="0" cap="flat">
                <a:noFill/>
                <a:prstDash val="solid"/>
                <a:miter/>
              </a:ln>
            </p:spPr>
            <p:txBody>
              <a:bodyPr rtlCol="0" anchor="ctr"/>
              <a:lstStyle/>
              <a:p>
                <a:endParaRPr lang="zh-CN" altLang="en-US"/>
              </a:p>
            </p:txBody>
          </p:sp>
          <p:sp>
            <p:nvSpPr>
              <p:cNvPr id="415" name="任意多边形: 形状 414">
                <a:extLst>
                  <a:ext uri="{FF2B5EF4-FFF2-40B4-BE49-F238E27FC236}">
                    <a16:creationId xmlns:a16="http://schemas.microsoft.com/office/drawing/2014/main" id="{D702A712-2B3B-5C8F-5588-AC70B51D793D}"/>
                  </a:ext>
                </a:extLst>
              </p:cNvPr>
              <p:cNvSpPr/>
              <p:nvPr/>
            </p:nvSpPr>
            <p:spPr>
              <a:xfrm>
                <a:off x="2541179" y="5463741"/>
                <a:ext cx="5351" cy="5986"/>
              </a:xfrm>
              <a:custGeom>
                <a:avLst/>
                <a:gdLst>
                  <a:gd name="connsiteX0" fmla="*/ 1940 w 5351"/>
                  <a:gd name="connsiteY0" fmla="*/ 3746 h 5986"/>
                  <a:gd name="connsiteX1" fmla="*/ 2475 w 5351"/>
                  <a:gd name="connsiteY1" fmla="*/ 2843 h 5986"/>
                  <a:gd name="connsiteX2" fmla="*/ 3077 w 5351"/>
                  <a:gd name="connsiteY2" fmla="*/ 1906 h 5986"/>
                  <a:gd name="connsiteX3" fmla="*/ 3144 w 5351"/>
                  <a:gd name="connsiteY3" fmla="*/ 1906 h 5986"/>
                  <a:gd name="connsiteX4" fmla="*/ 3913 w 5351"/>
                  <a:gd name="connsiteY4" fmla="*/ 1371 h 5986"/>
                  <a:gd name="connsiteX5" fmla="*/ 4649 w 5351"/>
                  <a:gd name="connsiteY5" fmla="*/ 1171 h 5986"/>
                  <a:gd name="connsiteX6" fmla="*/ 5351 w 5351"/>
                  <a:gd name="connsiteY6" fmla="*/ 1171 h 5986"/>
                  <a:gd name="connsiteX7" fmla="*/ 4548 w 5351"/>
                  <a:gd name="connsiteY7" fmla="*/ 836 h 5986"/>
                  <a:gd name="connsiteX8" fmla="*/ 3344 w 5351"/>
                  <a:gd name="connsiteY8" fmla="*/ 100 h 5986"/>
                  <a:gd name="connsiteX9" fmla="*/ 3144 w 5351"/>
                  <a:gd name="connsiteY9" fmla="*/ 100 h 5986"/>
                  <a:gd name="connsiteX10" fmla="*/ 3077 w 5351"/>
                  <a:gd name="connsiteY10" fmla="*/ 0 h 5986"/>
                  <a:gd name="connsiteX11" fmla="*/ 2676 w 5351"/>
                  <a:gd name="connsiteY11" fmla="*/ 0 h 5986"/>
                  <a:gd name="connsiteX12" fmla="*/ 2508 w 5351"/>
                  <a:gd name="connsiteY12" fmla="*/ 100 h 5986"/>
                  <a:gd name="connsiteX13" fmla="*/ 2207 w 5351"/>
                  <a:gd name="connsiteY13" fmla="*/ 100 h 5986"/>
                  <a:gd name="connsiteX14" fmla="*/ 1906 w 5351"/>
                  <a:gd name="connsiteY14" fmla="*/ 268 h 5986"/>
                  <a:gd name="connsiteX15" fmla="*/ 1271 w 5351"/>
                  <a:gd name="connsiteY15" fmla="*/ 769 h 5986"/>
                  <a:gd name="connsiteX16" fmla="*/ 1137 w 5351"/>
                  <a:gd name="connsiteY16" fmla="*/ 836 h 5986"/>
                  <a:gd name="connsiteX17" fmla="*/ 1137 w 5351"/>
                  <a:gd name="connsiteY17" fmla="*/ 1070 h 5986"/>
                  <a:gd name="connsiteX18" fmla="*/ 903 w 5351"/>
                  <a:gd name="connsiteY18" fmla="*/ 1171 h 5986"/>
                  <a:gd name="connsiteX19" fmla="*/ 736 w 5351"/>
                  <a:gd name="connsiteY19" fmla="*/ 1371 h 5986"/>
                  <a:gd name="connsiteX20" fmla="*/ 635 w 5351"/>
                  <a:gd name="connsiteY20" fmla="*/ 1605 h 5986"/>
                  <a:gd name="connsiteX21" fmla="*/ 535 w 5351"/>
                  <a:gd name="connsiteY21" fmla="*/ 1739 h 5986"/>
                  <a:gd name="connsiteX22" fmla="*/ 535 w 5351"/>
                  <a:gd name="connsiteY22" fmla="*/ 1906 h 5986"/>
                  <a:gd name="connsiteX23" fmla="*/ 401 w 5351"/>
                  <a:gd name="connsiteY23" fmla="*/ 2140 h 5986"/>
                  <a:gd name="connsiteX24" fmla="*/ 401 w 5351"/>
                  <a:gd name="connsiteY24" fmla="*/ 2207 h 5986"/>
                  <a:gd name="connsiteX25" fmla="*/ 334 w 5351"/>
                  <a:gd name="connsiteY25" fmla="*/ 2408 h 5986"/>
                  <a:gd name="connsiteX26" fmla="*/ 234 w 5351"/>
                  <a:gd name="connsiteY26" fmla="*/ 2542 h 5986"/>
                  <a:gd name="connsiteX27" fmla="*/ 234 w 5351"/>
                  <a:gd name="connsiteY27" fmla="*/ 2676 h 5986"/>
                  <a:gd name="connsiteX28" fmla="*/ 100 w 5351"/>
                  <a:gd name="connsiteY28" fmla="*/ 2843 h 5986"/>
                  <a:gd name="connsiteX29" fmla="*/ 100 w 5351"/>
                  <a:gd name="connsiteY29" fmla="*/ 3077 h 5986"/>
                  <a:gd name="connsiteX30" fmla="*/ 0 w 5351"/>
                  <a:gd name="connsiteY30" fmla="*/ 3211 h 5986"/>
                  <a:gd name="connsiteX31" fmla="*/ 0 w 5351"/>
                  <a:gd name="connsiteY31" fmla="*/ 3646 h 5986"/>
                  <a:gd name="connsiteX32" fmla="*/ 569 w 5351"/>
                  <a:gd name="connsiteY32" fmla="*/ 4883 h 5986"/>
                  <a:gd name="connsiteX33" fmla="*/ 2609 w 5351"/>
                  <a:gd name="connsiteY33" fmla="*/ 5987 h 5986"/>
                  <a:gd name="connsiteX34" fmla="*/ 2007 w 5351"/>
                  <a:gd name="connsiteY34" fmla="*/ 4716 h 5986"/>
                  <a:gd name="connsiteX35" fmla="*/ 2074 w 5351"/>
                  <a:gd name="connsiteY35" fmla="*/ 3746 h 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51" h="5986">
                    <a:moveTo>
                      <a:pt x="1940" y="3746"/>
                    </a:moveTo>
                    <a:cubicBezTo>
                      <a:pt x="2174" y="3411"/>
                      <a:pt x="2274" y="3077"/>
                      <a:pt x="2475" y="2843"/>
                    </a:cubicBezTo>
                    <a:cubicBezTo>
                      <a:pt x="2642" y="2442"/>
                      <a:pt x="2876" y="2274"/>
                      <a:pt x="3077" y="1906"/>
                    </a:cubicBezTo>
                    <a:lnTo>
                      <a:pt x="3144" y="1906"/>
                    </a:lnTo>
                    <a:cubicBezTo>
                      <a:pt x="3344" y="1739"/>
                      <a:pt x="3645" y="1605"/>
                      <a:pt x="3913" y="1371"/>
                    </a:cubicBezTo>
                    <a:cubicBezTo>
                      <a:pt x="4214" y="1171"/>
                      <a:pt x="4381" y="1171"/>
                      <a:pt x="4649" y="1171"/>
                    </a:cubicBezTo>
                    <a:cubicBezTo>
                      <a:pt x="4983" y="1171"/>
                      <a:pt x="5117" y="1171"/>
                      <a:pt x="5351" y="1171"/>
                    </a:cubicBezTo>
                    <a:lnTo>
                      <a:pt x="4548" y="836"/>
                    </a:lnTo>
                    <a:lnTo>
                      <a:pt x="3344" y="100"/>
                    </a:lnTo>
                    <a:lnTo>
                      <a:pt x="3144" y="100"/>
                    </a:lnTo>
                    <a:cubicBezTo>
                      <a:pt x="3144" y="100"/>
                      <a:pt x="3077" y="0"/>
                      <a:pt x="3077" y="0"/>
                    </a:cubicBezTo>
                    <a:lnTo>
                      <a:pt x="2676" y="0"/>
                    </a:lnTo>
                    <a:cubicBezTo>
                      <a:pt x="2676" y="0"/>
                      <a:pt x="2508" y="100"/>
                      <a:pt x="2508" y="100"/>
                    </a:cubicBezTo>
                    <a:lnTo>
                      <a:pt x="2207" y="100"/>
                    </a:lnTo>
                    <a:cubicBezTo>
                      <a:pt x="2207" y="100"/>
                      <a:pt x="1973" y="201"/>
                      <a:pt x="1906" y="268"/>
                    </a:cubicBezTo>
                    <a:cubicBezTo>
                      <a:pt x="1739" y="535"/>
                      <a:pt x="1438" y="569"/>
                      <a:pt x="1271" y="769"/>
                    </a:cubicBezTo>
                    <a:cubicBezTo>
                      <a:pt x="1271" y="836"/>
                      <a:pt x="1137" y="836"/>
                      <a:pt x="1137" y="836"/>
                    </a:cubicBezTo>
                    <a:cubicBezTo>
                      <a:pt x="1137" y="936"/>
                      <a:pt x="1137" y="936"/>
                      <a:pt x="1137" y="1070"/>
                    </a:cubicBezTo>
                    <a:cubicBezTo>
                      <a:pt x="1037" y="1070"/>
                      <a:pt x="1037" y="1171"/>
                      <a:pt x="903" y="1171"/>
                    </a:cubicBezTo>
                    <a:cubicBezTo>
                      <a:pt x="903" y="1171"/>
                      <a:pt x="836" y="1304"/>
                      <a:pt x="736" y="1371"/>
                    </a:cubicBezTo>
                    <a:cubicBezTo>
                      <a:pt x="736" y="1371"/>
                      <a:pt x="736" y="1438"/>
                      <a:pt x="635" y="1605"/>
                    </a:cubicBezTo>
                    <a:cubicBezTo>
                      <a:pt x="635" y="1605"/>
                      <a:pt x="535" y="1672"/>
                      <a:pt x="535" y="1739"/>
                    </a:cubicBezTo>
                    <a:cubicBezTo>
                      <a:pt x="535" y="1739"/>
                      <a:pt x="535" y="1806"/>
                      <a:pt x="535" y="1906"/>
                    </a:cubicBezTo>
                    <a:cubicBezTo>
                      <a:pt x="535" y="1906"/>
                      <a:pt x="401" y="1906"/>
                      <a:pt x="401" y="2140"/>
                    </a:cubicBezTo>
                    <a:lnTo>
                      <a:pt x="401" y="2207"/>
                    </a:lnTo>
                    <a:cubicBezTo>
                      <a:pt x="401" y="2207"/>
                      <a:pt x="334" y="2274"/>
                      <a:pt x="334" y="2408"/>
                    </a:cubicBezTo>
                    <a:cubicBezTo>
                      <a:pt x="334" y="2408"/>
                      <a:pt x="301" y="2452"/>
                      <a:pt x="234" y="2542"/>
                    </a:cubicBezTo>
                    <a:lnTo>
                      <a:pt x="234" y="2676"/>
                    </a:lnTo>
                    <a:lnTo>
                      <a:pt x="100" y="2843"/>
                    </a:lnTo>
                    <a:lnTo>
                      <a:pt x="100" y="3077"/>
                    </a:lnTo>
                    <a:lnTo>
                      <a:pt x="0" y="3211"/>
                    </a:lnTo>
                    <a:lnTo>
                      <a:pt x="0" y="3646"/>
                    </a:lnTo>
                    <a:cubicBezTo>
                      <a:pt x="0" y="4281"/>
                      <a:pt x="234" y="4716"/>
                      <a:pt x="569" y="4883"/>
                    </a:cubicBezTo>
                    <a:lnTo>
                      <a:pt x="2609" y="5987"/>
                    </a:lnTo>
                    <a:cubicBezTo>
                      <a:pt x="2241" y="5786"/>
                      <a:pt x="2007" y="5318"/>
                      <a:pt x="2007" y="4716"/>
                    </a:cubicBezTo>
                    <a:cubicBezTo>
                      <a:pt x="2007" y="4482"/>
                      <a:pt x="2074" y="4181"/>
                      <a:pt x="2074" y="3746"/>
                    </a:cubicBezTo>
                  </a:path>
                </a:pathLst>
              </a:custGeom>
              <a:solidFill>
                <a:srgbClr val="2E3134"/>
              </a:solidFill>
              <a:ln w="0" cap="flat">
                <a:noFill/>
                <a:prstDash val="solid"/>
                <a:miter/>
              </a:ln>
            </p:spPr>
            <p:txBody>
              <a:bodyPr rtlCol="0" anchor="ctr"/>
              <a:lstStyle/>
              <a:p>
                <a:endParaRPr lang="zh-CN" altLang="en-US"/>
              </a:p>
            </p:txBody>
          </p:sp>
          <p:sp>
            <p:nvSpPr>
              <p:cNvPr id="416" name="任意多边形: 形状 415">
                <a:extLst>
                  <a:ext uri="{FF2B5EF4-FFF2-40B4-BE49-F238E27FC236}">
                    <a16:creationId xmlns:a16="http://schemas.microsoft.com/office/drawing/2014/main" id="{07D96238-E53E-CF13-3C01-EFF4F3DE40FD}"/>
                  </a:ext>
                </a:extLst>
              </p:cNvPr>
              <p:cNvSpPr/>
              <p:nvPr/>
            </p:nvSpPr>
            <p:spPr>
              <a:xfrm>
                <a:off x="2543018" y="5464823"/>
                <a:ext cx="4046" cy="5037"/>
              </a:xfrm>
              <a:custGeom>
                <a:avLst/>
                <a:gdLst>
                  <a:gd name="connsiteX0" fmla="*/ 2040 w 4046"/>
                  <a:gd name="connsiteY0" fmla="*/ 289 h 5037"/>
                  <a:gd name="connsiteX1" fmla="*/ 4047 w 4046"/>
                  <a:gd name="connsiteY1" fmla="*/ 1360 h 5037"/>
                  <a:gd name="connsiteX2" fmla="*/ 2040 w 4046"/>
                  <a:gd name="connsiteY2" fmla="*/ 4704 h 5037"/>
                  <a:gd name="connsiteX3" fmla="*/ 0 w 4046"/>
                  <a:gd name="connsiteY3" fmla="*/ 3634 h 5037"/>
                  <a:gd name="connsiteX4" fmla="*/ 2040 w 4046"/>
                  <a:gd name="connsiteY4" fmla="*/ 289 h 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6" h="5037">
                    <a:moveTo>
                      <a:pt x="2040" y="289"/>
                    </a:moveTo>
                    <a:cubicBezTo>
                      <a:pt x="3211" y="-346"/>
                      <a:pt x="4047" y="89"/>
                      <a:pt x="4047" y="1360"/>
                    </a:cubicBezTo>
                    <a:cubicBezTo>
                      <a:pt x="4047" y="2631"/>
                      <a:pt x="3211" y="4169"/>
                      <a:pt x="2040" y="4704"/>
                    </a:cubicBezTo>
                    <a:cubicBezTo>
                      <a:pt x="1003" y="5440"/>
                      <a:pt x="0" y="4905"/>
                      <a:pt x="0" y="3634"/>
                    </a:cubicBezTo>
                    <a:cubicBezTo>
                      <a:pt x="0" y="2430"/>
                      <a:pt x="1003" y="825"/>
                      <a:pt x="2040" y="289"/>
                    </a:cubicBezTo>
                  </a:path>
                </a:pathLst>
              </a:custGeom>
              <a:solidFill>
                <a:srgbClr val="2B2A2B"/>
              </a:solidFill>
              <a:ln w="0" cap="flat">
                <a:noFill/>
                <a:prstDash val="solid"/>
                <a:miter/>
              </a:ln>
            </p:spPr>
            <p:txBody>
              <a:bodyPr rtlCol="0" anchor="ctr"/>
              <a:lstStyle/>
              <a:p>
                <a:endParaRPr lang="zh-CN" altLang="en-US"/>
              </a:p>
            </p:txBody>
          </p:sp>
          <p:sp>
            <p:nvSpPr>
              <p:cNvPr id="417" name="任意多边形: 形状 416">
                <a:extLst>
                  <a:ext uri="{FF2B5EF4-FFF2-40B4-BE49-F238E27FC236}">
                    <a16:creationId xmlns:a16="http://schemas.microsoft.com/office/drawing/2014/main" id="{EFE9110A-6C14-A4EC-882A-BA597E798B05}"/>
                  </a:ext>
                </a:extLst>
              </p:cNvPr>
              <p:cNvSpPr/>
              <p:nvPr/>
            </p:nvSpPr>
            <p:spPr>
              <a:xfrm>
                <a:off x="2528336" y="5460598"/>
                <a:ext cx="5451" cy="5986"/>
              </a:xfrm>
              <a:custGeom>
                <a:avLst/>
                <a:gdLst>
                  <a:gd name="connsiteX0" fmla="*/ 3278 w 5451"/>
                  <a:gd name="connsiteY0" fmla="*/ 134 h 5986"/>
                  <a:gd name="connsiteX1" fmla="*/ 2977 w 5451"/>
                  <a:gd name="connsiteY1" fmla="*/ 134 h 5986"/>
                  <a:gd name="connsiteX2" fmla="*/ 2910 w 5451"/>
                  <a:gd name="connsiteY2" fmla="*/ 0 h 5986"/>
                  <a:gd name="connsiteX3" fmla="*/ 2742 w 5451"/>
                  <a:gd name="connsiteY3" fmla="*/ 0 h 5986"/>
                  <a:gd name="connsiteX4" fmla="*/ 2676 w 5451"/>
                  <a:gd name="connsiteY4" fmla="*/ 134 h 5986"/>
                  <a:gd name="connsiteX5" fmla="*/ 2174 w 5451"/>
                  <a:gd name="connsiteY5" fmla="*/ 134 h 5986"/>
                  <a:gd name="connsiteX6" fmla="*/ 1906 w 5451"/>
                  <a:gd name="connsiteY6" fmla="*/ 301 h 5986"/>
                  <a:gd name="connsiteX7" fmla="*/ 1271 w 5451"/>
                  <a:gd name="connsiteY7" fmla="*/ 870 h 5986"/>
                  <a:gd name="connsiteX8" fmla="*/ 1171 w 5451"/>
                  <a:gd name="connsiteY8" fmla="*/ 870 h 5986"/>
                  <a:gd name="connsiteX9" fmla="*/ 1171 w 5451"/>
                  <a:gd name="connsiteY9" fmla="*/ 936 h 5986"/>
                  <a:gd name="connsiteX10" fmla="*/ 1070 w 5451"/>
                  <a:gd name="connsiteY10" fmla="*/ 1070 h 5986"/>
                  <a:gd name="connsiteX11" fmla="*/ 836 w 5451"/>
                  <a:gd name="connsiteY11" fmla="*/ 1204 h 5986"/>
                  <a:gd name="connsiteX12" fmla="*/ 803 w 5451"/>
                  <a:gd name="connsiteY12" fmla="*/ 1405 h 5986"/>
                  <a:gd name="connsiteX13" fmla="*/ 635 w 5451"/>
                  <a:gd name="connsiteY13" fmla="*/ 1639 h 5986"/>
                  <a:gd name="connsiteX14" fmla="*/ 635 w 5451"/>
                  <a:gd name="connsiteY14" fmla="*/ 1773 h 5986"/>
                  <a:gd name="connsiteX15" fmla="*/ 368 w 5451"/>
                  <a:gd name="connsiteY15" fmla="*/ 1940 h 5986"/>
                  <a:gd name="connsiteX16" fmla="*/ 301 w 5451"/>
                  <a:gd name="connsiteY16" fmla="*/ 2174 h 5986"/>
                  <a:gd name="connsiteX17" fmla="*/ 301 w 5451"/>
                  <a:gd name="connsiteY17" fmla="*/ 2241 h 5986"/>
                  <a:gd name="connsiteX18" fmla="*/ 234 w 5451"/>
                  <a:gd name="connsiteY18" fmla="*/ 2408 h 5986"/>
                  <a:gd name="connsiteX19" fmla="*/ 167 w 5451"/>
                  <a:gd name="connsiteY19" fmla="*/ 2575 h 5986"/>
                  <a:gd name="connsiteX20" fmla="*/ 167 w 5451"/>
                  <a:gd name="connsiteY20" fmla="*/ 2843 h 5986"/>
                  <a:gd name="connsiteX21" fmla="*/ 100 w 5451"/>
                  <a:gd name="connsiteY21" fmla="*/ 3077 h 5986"/>
                  <a:gd name="connsiteX22" fmla="*/ 0 w 5451"/>
                  <a:gd name="connsiteY22" fmla="*/ 3244 h 5986"/>
                  <a:gd name="connsiteX23" fmla="*/ 0 w 5451"/>
                  <a:gd name="connsiteY23" fmla="*/ 3679 h 5986"/>
                  <a:gd name="connsiteX24" fmla="*/ 702 w 5451"/>
                  <a:gd name="connsiteY24" fmla="*/ 4916 h 5986"/>
                  <a:gd name="connsiteX25" fmla="*/ 2542 w 5451"/>
                  <a:gd name="connsiteY25" fmla="*/ 5987 h 5986"/>
                  <a:gd name="connsiteX26" fmla="*/ 1973 w 5451"/>
                  <a:gd name="connsiteY26" fmla="*/ 4816 h 5986"/>
                  <a:gd name="connsiteX27" fmla="*/ 2107 w 5451"/>
                  <a:gd name="connsiteY27" fmla="*/ 3779 h 5986"/>
                  <a:gd name="connsiteX28" fmla="*/ 2542 w 5451"/>
                  <a:gd name="connsiteY28" fmla="*/ 2843 h 5986"/>
                  <a:gd name="connsiteX29" fmla="*/ 3244 w 5451"/>
                  <a:gd name="connsiteY29" fmla="*/ 2140 h 5986"/>
                  <a:gd name="connsiteX30" fmla="*/ 3244 w 5451"/>
                  <a:gd name="connsiteY30" fmla="*/ 2007 h 5986"/>
                  <a:gd name="connsiteX31" fmla="*/ 4013 w 5451"/>
                  <a:gd name="connsiteY31" fmla="*/ 1371 h 5986"/>
                  <a:gd name="connsiteX32" fmla="*/ 4783 w 5451"/>
                  <a:gd name="connsiteY32" fmla="*/ 1137 h 5986"/>
                  <a:gd name="connsiteX33" fmla="*/ 5452 w 5451"/>
                  <a:gd name="connsiteY33" fmla="*/ 1171 h 5986"/>
                  <a:gd name="connsiteX34" fmla="*/ 3411 w 5451"/>
                  <a:gd name="connsiteY34" fmla="*/ 100 h 5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51" h="5986">
                    <a:moveTo>
                      <a:pt x="3278" y="134"/>
                    </a:moveTo>
                    <a:lnTo>
                      <a:pt x="2977" y="134"/>
                    </a:lnTo>
                    <a:lnTo>
                      <a:pt x="2910" y="0"/>
                    </a:lnTo>
                    <a:lnTo>
                      <a:pt x="2742" y="0"/>
                    </a:lnTo>
                    <a:lnTo>
                      <a:pt x="2676" y="134"/>
                    </a:lnTo>
                    <a:lnTo>
                      <a:pt x="2174" y="134"/>
                    </a:lnTo>
                    <a:cubicBezTo>
                      <a:pt x="2174" y="134"/>
                      <a:pt x="2007" y="301"/>
                      <a:pt x="1906" y="301"/>
                    </a:cubicBezTo>
                    <a:cubicBezTo>
                      <a:pt x="1739" y="535"/>
                      <a:pt x="1472" y="669"/>
                      <a:pt x="1271" y="870"/>
                    </a:cubicBezTo>
                    <a:lnTo>
                      <a:pt x="1171" y="870"/>
                    </a:lnTo>
                    <a:lnTo>
                      <a:pt x="1171" y="936"/>
                    </a:lnTo>
                    <a:cubicBezTo>
                      <a:pt x="1171" y="936"/>
                      <a:pt x="1070" y="1070"/>
                      <a:pt x="1070" y="1070"/>
                    </a:cubicBezTo>
                    <a:cubicBezTo>
                      <a:pt x="1070" y="1070"/>
                      <a:pt x="993" y="1114"/>
                      <a:pt x="836" y="1204"/>
                    </a:cubicBezTo>
                    <a:cubicBezTo>
                      <a:pt x="836" y="1204"/>
                      <a:pt x="803" y="1405"/>
                      <a:pt x="803" y="1405"/>
                    </a:cubicBezTo>
                    <a:cubicBezTo>
                      <a:pt x="669" y="1405"/>
                      <a:pt x="669" y="1639"/>
                      <a:pt x="635" y="1639"/>
                    </a:cubicBezTo>
                    <a:lnTo>
                      <a:pt x="635" y="1773"/>
                    </a:lnTo>
                    <a:cubicBezTo>
                      <a:pt x="635" y="1773"/>
                      <a:pt x="502" y="1873"/>
                      <a:pt x="368" y="1940"/>
                    </a:cubicBezTo>
                    <a:lnTo>
                      <a:pt x="301" y="2174"/>
                    </a:lnTo>
                    <a:lnTo>
                      <a:pt x="301" y="2241"/>
                    </a:lnTo>
                    <a:cubicBezTo>
                      <a:pt x="301" y="2241"/>
                      <a:pt x="234" y="2308"/>
                      <a:pt x="234" y="2408"/>
                    </a:cubicBezTo>
                    <a:cubicBezTo>
                      <a:pt x="234" y="2408"/>
                      <a:pt x="211" y="2465"/>
                      <a:pt x="167" y="2575"/>
                    </a:cubicBezTo>
                    <a:lnTo>
                      <a:pt x="167" y="2843"/>
                    </a:lnTo>
                    <a:cubicBezTo>
                      <a:pt x="167" y="2843"/>
                      <a:pt x="100" y="2843"/>
                      <a:pt x="100" y="3077"/>
                    </a:cubicBezTo>
                    <a:lnTo>
                      <a:pt x="0" y="3244"/>
                    </a:lnTo>
                    <a:lnTo>
                      <a:pt x="0" y="3679"/>
                    </a:lnTo>
                    <a:cubicBezTo>
                      <a:pt x="0" y="4314"/>
                      <a:pt x="201" y="4749"/>
                      <a:pt x="702" y="4916"/>
                    </a:cubicBezTo>
                    <a:lnTo>
                      <a:pt x="2542" y="5987"/>
                    </a:lnTo>
                    <a:cubicBezTo>
                      <a:pt x="2207" y="5819"/>
                      <a:pt x="1973" y="5451"/>
                      <a:pt x="1973" y="4816"/>
                    </a:cubicBezTo>
                    <a:cubicBezTo>
                      <a:pt x="1973" y="4515"/>
                      <a:pt x="2107" y="4181"/>
                      <a:pt x="2107" y="3779"/>
                    </a:cubicBezTo>
                    <a:cubicBezTo>
                      <a:pt x="2274" y="3378"/>
                      <a:pt x="2375" y="3211"/>
                      <a:pt x="2542" y="2843"/>
                    </a:cubicBezTo>
                    <a:cubicBezTo>
                      <a:pt x="2776" y="2575"/>
                      <a:pt x="3010" y="2308"/>
                      <a:pt x="3244" y="2140"/>
                    </a:cubicBezTo>
                    <a:lnTo>
                      <a:pt x="3244" y="2007"/>
                    </a:lnTo>
                    <a:cubicBezTo>
                      <a:pt x="3411" y="1739"/>
                      <a:pt x="3679" y="1605"/>
                      <a:pt x="4013" y="1371"/>
                    </a:cubicBezTo>
                    <a:cubicBezTo>
                      <a:pt x="4281" y="1171"/>
                      <a:pt x="4482" y="1171"/>
                      <a:pt x="4783" y="1137"/>
                    </a:cubicBezTo>
                    <a:cubicBezTo>
                      <a:pt x="5050" y="1137"/>
                      <a:pt x="5217" y="1171"/>
                      <a:pt x="5452" y="1171"/>
                    </a:cubicBezTo>
                    <a:lnTo>
                      <a:pt x="3411" y="100"/>
                    </a:lnTo>
                    <a:close/>
                  </a:path>
                </a:pathLst>
              </a:custGeom>
              <a:solidFill>
                <a:srgbClr val="2E3134"/>
              </a:solidFill>
              <a:ln w="0" cap="flat">
                <a:noFill/>
                <a:prstDash val="solid"/>
                <a:miter/>
              </a:ln>
            </p:spPr>
            <p:txBody>
              <a:bodyPr rtlCol="0" anchor="ctr"/>
              <a:lstStyle/>
              <a:p>
                <a:endParaRPr lang="zh-CN" altLang="en-US"/>
              </a:p>
            </p:txBody>
          </p:sp>
          <p:sp>
            <p:nvSpPr>
              <p:cNvPr id="418" name="任意多边形: 形状 417">
                <a:extLst>
                  <a:ext uri="{FF2B5EF4-FFF2-40B4-BE49-F238E27FC236}">
                    <a16:creationId xmlns:a16="http://schemas.microsoft.com/office/drawing/2014/main" id="{704EE8CB-4710-7C97-4D7A-9AB42DB3450D}"/>
                  </a:ext>
                </a:extLst>
              </p:cNvPr>
              <p:cNvSpPr/>
              <p:nvPr/>
            </p:nvSpPr>
            <p:spPr>
              <a:xfrm>
                <a:off x="2530175" y="5461781"/>
                <a:ext cx="4046" cy="4987"/>
              </a:xfrm>
              <a:custGeom>
                <a:avLst/>
                <a:gdLst>
                  <a:gd name="connsiteX0" fmla="*/ 2040 w 4046"/>
                  <a:gd name="connsiteY0" fmla="*/ 221 h 4987"/>
                  <a:gd name="connsiteX1" fmla="*/ 4047 w 4046"/>
                  <a:gd name="connsiteY1" fmla="*/ 1291 h 4987"/>
                  <a:gd name="connsiteX2" fmla="*/ 2040 w 4046"/>
                  <a:gd name="connsiteY2" fmla="*/ 4702 h 4987"/>
                  <a:gd name="connsiteX3" fmla="*/ 0 w 4046"/>
                  <a:gd name="connsiteY3" fmla="*/ 3632 h 4987"/>
                  <a:gd name="connsiteX4" fmla="*/ 2040 w 4046"/>
                  <a:gd name="connsiteY4" fmla="*/ 221 h 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6" h="4987">
                    <a:moveTo>
                      <a:pt x="2040" y="221"/>
                    </a:moveTo>
                    <a:cubicBezTo>
                      <a:pt x="3144" y="-314"/>
                      <a:pt x="4047" y="154"/>
                      <a:pt x="4047" y="1291"/>
                    </a:cubicBezTo>
                    <a:cubicBezTo>
                      <a:pt x="4047" y="2595"/>
                      <a:pt x="3177" y="4100"/>
                      <a:pt x="2040" y="4702"/>
                    </a:cubicBezTo>
                    <a:cubicBezTo>
                      <a:pt x="970" y="5371"/>
                      <a:pt x="0" y="4803"/>
                      <a:pt x="0" y="3632"/>
                    </a:cubicBezTo>
                    <a:cubicBezTo>
                      <a:pt x="0" y="2462"/>
                      <a:pt x="870" y="856"/>
                      <a:pt x="2040" y="221"/>
                    </a:cubicBezTo>
                  </a:path>
                </a:pathLst>
              </a:custGeom>
              <a:solidFill>
                <a:srgbClr val="2B2A2B"/>
              </a:solidFill>
              <a:ln w="0" cap="flat">
                <a:noFill/>
                <a:prstDash val="solid"/>
                <a:miter/>
              </a:ln>
            </p:spPr>
            <p:txBody>
              <a:bodyPr rtlCol="0" anchor="ctr"/>
              <a:lstStyle/>
              <a:p>
                <a:endParaRPr lang="zh-CN" altLang="en-US"/>
              </a:p>
            </p:txBody>
          </p:sp>
          <p:sp>
            <p:nvSpPr>
              <p:cNvPr id="419" name="任意多边形: 形状 418">
                <a:extLst>
                  <a:ext uri="{FF2B5EF4-FFF2-40B4-BE49-F238E27FC236}">
                    <a16:creationId xmlns:a16="http://schemas.microsoft.com/office/drawing/2014/main" id="{1C9A145E-322D-AFD9-2F51-7754B55362FB}"/>
                  </a:ext>
                </a:extLst>
              </p:cNvPr>
              <p:cNvSpPr/>
              <p:nvPr/>
            </p:nvSpPr>
            <p:spPr>
              <a:xfrm>
                <a:off x="2523687" y="5470497"/>
                <a:ext cx="13444" cy="16588"/>
              </a:xfrm>
              <a:custGeom>
                <a:avLst/>
                <a:gdLst>
                  <a:gd name="connsiteX0" fmla="*/ 3646 w 13444"/>
                  <a:gd name="connsiteY0" fmla="*/ 9766 h 16588"/>
                  <a:gd name="connsiteX1" fmla="*/ 4850 w 13444"/>
                  <a:gd name="connsiteY1" fmla="*/ 6923 h 16588"/>
                  <a:gd name="connsiteX2" fmla="*/ 6756 w 13444"/>
                  <a:gd name="connsiteY2" fmla="*/ 4448 h 16588"/>
                  <a:gd name="connsiteX3" fmla="*/ 6890 w 13444"/>
                  <a:gd name="connsiteY3" fmla="*/ 4348 h 16588"/>
                  <a:gd name="connsiteX4" fmla="*/ 9164 w 13444"/>
                  <a:gd name="connsiteY4" fmla="*/ 2575 h 16588"/>
                  <a:gd name="connsiteX5" fmla="*/ 10301 w 13444"/>
                  <a:gd name="connsiteY5" fmla="*/ 2040 h 16588"/>
                  <a:gd name="connsiteX6" fmla="*/ 10535 w 13444"/>
                  <a:gd name="connsiteY6" fmla="*/ 2040 h 16588"/>
                  <a:gd name="connsiteX7" fmla="*/ 11472 w 13444"/>
                  <a:gd name="connsiteY7" fmla="*/ 1773 h 16588"/>
                  <a:gd name="connsiteX8" fmla="*/ 11706 w 13444"/>
                  <a:gd name="connsiteY8" fmla="*/ 1773 h 16588"/>
                  <a:gd name="connsiteX9" fmla="*/ 12642 w 13444"/>
                  <a:gd name="connsiteY9" fmla="*/ 1773 h 16588"/>
                  <a:gd name="connsiteX10" fmla="*/ 13445 w 13444"/>
                  <a:gd name="connsiteY10" fmla="*/ 2174 h 16588"/>
                  <a:gd name="connsiteX11" fmla="*/ 10301 w 13444"/>
                  <a:gd name="connsiteY11" fmla="*/ 334 h 16588"/>
                  <a:gd name="connsiteX12" fmla="*/ 10067 w 13444"/>
                  <a:gd name="connsiteY12" fmla="*/ 167 h 16588"/>
                  <a:gd name="connsiteX13" fmla="*/ 9666 w 13444"/>
                  <a:gd name="connsiteY13" fmla="*/ 167 h 16588"/>
                  <a:gd name="connsiteX14" fmla="*/ 9465 w 13444"/>
                  <a:gd name="connsiteY14" fmla="*/ 67 h 16588"/>
                  <a:gd name="connsiteX15" fmla="*/ 9365 w 13444"/>
                  <a:gd name="connsiteY15" fmla="*/ 0 h 16588"/>
                  <a:gd name="connsiteX16" fmla="*/ 8161 w 13444"/>
                  <a:gd name="connsiteY16" fmla="*/ 0 h 16588"/>
                  <a:gd name="connsiteX17" fmla="*/ 7559 w 13444"/>
                  <a:gd name="connsiteY17" fmla="*/ 167 h 16588"/>
                  <a:gd name="connsiteX18" fmla="*/ 7324 w 13444"/>
                  <a:gd name="connsiteY18" fmla="*/ 167 h 16588"/>
                  <a:gd name="connsiteX19" fmla="*/ 7090 w 13444"/>
                  <a:gd name="connsiteY19" fmla="*/ 334 h 16588"/>
                  <a:gd name="connsiteX20" fmla="*/ 6923 w 13444"/>
                  <a:gd name="connsiteY20" fmla="*/ 334 h 16588"/>
                  <a:gd name="connsiteX21" fmla="*/ 6087 w 13444"/>
                  <a:gd name="connsiteY21" fmla="*/ 803 h 16588"/>
                  <a:gd name="connsiteX22" fmla="*/ 4047 w 13444"/>
                  <a:gd name="connsiteY22" fmla="*/ 2308 h 16588"/>
                  <a:gd name="connsiteX23" fmla="*/ 3679 w 13444"/>
                  <a:gd name="connsiteY23" fmla="*/ 2609 h 16588"/>
                  <a:gd name="connsiteX24" fmla="*/ 3679 w 13444"/>
                  <a:gd name="connsiteY24" fmla="*/ 2742 h 16588"/>
                  <a:gd name="connsiteX25" fmla="*/ 3411 w 13444"/>
                  <a:gd name="connsiteY25" fmla="*/ 3010 h 16588"/>
                  <a:gd name="connsiteX26" fmla="*/ 2809 w 13444"/>
                  <a:gd name="connsiteY26" fmla="*/ 3579 h 16588"/>
                  <a:gd name="connsiteX27" fmla="*/ 2442 w 13444"/>
                  <a:gd name="connsiteY27" fmla="*/ 4114 h 16588"/>
                  <a:gd name="connsiteX28" fmla="*/ 2174 w 13444"/>
                  <a:gd name="connsiteY28" fmla="*/ 4615 h 16588"/>
                  <a:gd name="connsiteX29" fmla="*/ 1739 w 13444"/>
                  <a:gd name="connsiteY29" fmla="*/ 5184 h 16588"/>
                  <a:gd name="connsiteX30" fmla="*/ 1672 w 13444"/>
                  <a:gd name="connsiteY30" fmla="*/ 5184 h 16588"/>
                  <a:gd name="connsiteX31" fmla="*/ 1672 w 13444"/>
                  <a:gd name="connsiteY31" fmla="*/ 5284 h 16588"/>
                  <a:gd name="connsiteX32" fmla="*/ 1505 w 13444"/>
                  <a:gd name="connsiteY32" fmla="*/ 5753 h 16588"/>
                  <a:gd name="connsiteX33" fmla="*/ 1204 w 13444"/>
                  <a:gd name="connsiteY33" fmla="*/ 6187 h 16588"/>
                  <a:gd name="connsiteX34" fmla="*/ 1037 w 13444"/>
                  <a:gd name="connsiteY34" fmla="*/ 6622 h 16588"/>
                  <a:gd name="connsiteX35" fmla="*/ 769 w 13444"/>
                  <a:gd name="connsiteY35" fmla="*/ 7157 h 16588"/>
                  <a:gd name="connsiteX36" fmla="*/ 569 w 13444"/>
                  <a:gd name="connsiteY36" fmla="*/ 7793 h 16588"/>
                  <a:gd name="connsiteX37" fmla="*/ 502 w 13444"/>
                  <a:gd name="connsiteY37" fmla="*/ 8094 h 16588"/>
                  <a:gd name="connsiteX38" fmla="*/ 368 w 13444"/>
                  <a:gd name="connsiteY38" fmla="*/ 8094 h 16588"/>
                  <a:gd name="connsiteX39" fmla="*/ 368 w 13444"/>
                  <a:gd name="connsiteY39" fmla="*/ 8395 h 16588"/>
                  <a:gd name="connsiteX40" fmla="*/ 234 w 13444"/>
                  <a:gd name="connsiteY40" fmla="*/ 9030 h 16588"/>
                  <a:gd name="connsiteX41" fmla="*/ 100 w 13444"/>
                  <a:gd name="connsiteY41" fmla="*/ 9833 h 16588"/>
                  <a:gd name="connsiteX42" fmla="*/ 0 w 13444"/>
                  <a:gd name="connsiteY42" fmla="*/ 11037 h 16588"/>
                  <a:gd name="connsiteX43" fmla="*/ 1672 w 13444"/>
                  <a:gd name="connsiteY43" fmla="*/ 14816 h 16588"/>
                  <a:gd name="connsiteX44" fmla="*/ 4916 w 13444"/>
                  <a:gd name="connsiteY44" fmla="*/ 16589 h 16588"/>
                  <a:gd name="connsiteX45" fmla="*/ 3144 w 13444"/>
                  <a:gd name="connsiteY45" fmla="*/ 12776 h 16588"/>
                  <a:gd name="connsiteX46" fmla="*/ 3579 w 13444"/>
                  <a:gd name="connsiteY46" fmla="*/ 9933 h 16588"/>
                  <a:gd name="connsiteX47" fmla="*/ 3712 w 13444"/>
                  <a:gd name="connsiteY47" fmla="*/ 9833 h 1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3444" h="16588">
                    <a:moveTo>
                      <a:pt x="3646" y="9766"/>
                    </a:moveTo>
                    <a:cubicBezTo>
                      <a:pt x="3813" y="8796"/>
                      <a:pt x="4281" y="7860"/>
                      <a:pt x="4850" y="6923"/>
                    </a:cubicBezTo>
                    <a:cubicBezTo>
                      <a:pt x="5385" y="6020"/>
                      <a:pt x="6054" y="5217"/>
                      <a:pt x="6756" y="4448"/>
                    </a:cubicBezTo>
                    <a:lnTo>
                      <a:pt x="6890" y="4348"/>
                    </a:lnTo>
                    <a:cubicBezTo>
                      <a:pt x="7525" y="3645"/>
                      <a:pt x="8428" y="2977"/>
                      <a:pt x="9164" y="2575"/>
                    </a:cubicBezTo>
                    <a:cubicBezTo>
                      <a:pt x="9565" y="2341"/>
                      <a:pt x="9933" y="2174"/>
                      <a:pt x="10301" y="2040"/>
                    </a:cubicBezTo>
                    <a:lnTo>
                      <a:pt x="10535" y="2040"/>
                    </a:lnTo>
                    <a:cubicBezTo>
                      <a:pt x="10903" y="1773"/>
                      <a:pt x="11171" y="1773"/>
                      <a:pt x="11472" y="1773"/>
                    </a:cubicBezTo>
                    <a:lnTo>
                      <a:pt x="11706" y="1773"/>
                    </a:lnTo>
                    <a:cubicBezTo>
                      <a:pt x="12007" y="1672"/>
                      <a:pt x="12341" y="1773"/>
                      <a:pt x="12642" y="1773"/>
                    </a:cubicBezTo>
                    <a:cubicBezTo>
                      <a:pt x="12977" y="1906"/>
                      <a:pt x="13211" y="2040"/>
                      <a:pt x="13445" y="2174"/>
                    </a:cubicBezTo>
                    <a:lnTo>
                      <a:pt x="10301" y="334"/>
                    </a:lnTo>
                    <a:cubicBezTo>
                      <a:pt x="10301" y="334"/>
                      <a:pt x="10134" y="268"/>
                      <a:pt x="10067" y="167"/>
                    </a:cubicBezTo>
                    <a:lnTo>
                      <a:pt x="9666" y="167"/>
                    </a:lnTo>
                    <a:cubicBezTo>
                      <a:pt x="9666" y="167"/>
                      <a:pt x="9465" y="67"/>
                      <a:pt x="9465" y="67"/>
                    </a:cubicBezTo>
                    <a:cubicBezTo>
                      <a:pt x="9465" y="67"/>
                      <a:pt x="9365" y="67"/>
                      <a:pt x="9365" y="0"/>
                    </a:cubicBezTo>
                    <a:lnTo>
                      <a:pt x="8161" y="0"/>
                    </a:lnTo>
                    <a:cubicBezTo>
                      <a:pt x="7960" y="67"/>
                      <a:pt x="7793" y="67"/>
                      <a:pt x="7559" y="167"/>
                    </a:cubicBezTo>
                    <a:lnTo>
                      <a:pt x="7324" y="167"/>
                    </a:lnTo>
                    <a:cubicBezTo>
                      <a:pt x="7324" y="167"/>
                      <a:pt x="7324" y="234"/>
                      <a:pt x="7090" y="334"/>
                    </a:cubicBezTo>
                    <a:lnTo>
                      <a:pt x="6923" y="334"/>
                    </a:lnTo>
                    <a:cubicBezTo>
                      <a:pt x="6656" y="569"/>
                      <a:pt x="6355" y="635"/>
                      <a:pt x="6087" y="803"/>
                    </a:cubicBezTo>
                    <a:cubicBezTo>
                      <a:pt x="5284" y="1171"/>
                      <a:pt x="4649" y="1706"/>
                      <a:pt x="4047" y="2308"/>
                    </a:cubicBezTo>
                    <a:cubicBezTo>
                      <a:pt x="3846" y="2375"/>
                      <a:pt x="3846" y="2609"/>
                      <a:pt x="3679" y="2609"/>
                    </a:cubicBezTo>
                    <a:lnTo>
                      <a:pt x="3679" y="2742"/>
                    </a:lnTo>
                    <a:cubicBezTo>
                      <a:pt x="3679" y="2742"/>
                      <a:pt x="3411" y="2943"/>
                      <a:pt x="3411" y="3010"/>
                    </a:cubicBezTo>
                    <a:cubicBezTo>
                      <a:pt x="3211" y="3244"/>
                      <a:pt x="2977" y="3411"/>
                      <a:pt x="2809" y="3579"/>
                    </a:cubicBezTo>
                    <a:cubicBezTo>
                      <a:pt x="2742" y="3779"/>
                      <a:pt x="2508" y="3980"/>
                      <a:pt x="2442" y="4114"/>
                    </a:cubicBezTo>
                    <a:cubicBezTo>
                      <a:pt x="2308" y="4214"/>
                      <a:pt x="2174" y="4381"/>
                      <a:pt x="2174" y="4615"/>
                    </a:cubicBezTo>
                    <a:cubicBezTo>
                      <a:pt x="1973" y="4783"/>
                      <a:pt x="1873" y="4983"/>
                      <a:pt x="1739" y="5184"/>
                    </a:cubicBezTo>
                    <a:lnTo>
                      <a:pt x="1672" y="5184"/>
                    </a:lnTo>
                    <a:lnTo>
                      <a:pt x="1672" y="5284"/>
                    </a:lnTo>
                    <a:cubicBezTo>
                      <a:pt x="1672" y="5284"/>
                      <a:pt x="1605" y="5518"/>
                      <a:pt x="1505" y="5753"/>
                    </a:cubicBezTo>
                    <a:cubicBezTo>
                      <a:pt x="1438" y="5819"/>
                      <a:pt x="1304" y="5987"/>
                      <a:pt x="1204" y="6187"/>
                    </a:cubicBezTo>
                    <a:cubicBezTo>
                      <a:pt x="1137" y="6288"/>
                      <a:pt x="1037" y="6455"/>
                      <a:pt x="1037" y="6622"/>
                    </a:cubicBezTo>
                    <a:cubicBezTo>
                      <a:pt x="903" y="6823"/>
                      <a:pt x="836" y="6990"/>
                      <a:pt x="769" y="7157"/>
                    </a:cubicBezTo>
                    <a:cubicBezTo>
                      <a:pt x="769" y="7358"/>
                      <a:pt x="635" y="7592"/>
                      <a:pt x="569" y="7793"/>
                    </a:cubicBezTo>
                    <a:cubicBezTo>
                      <a:pt x="569" y="7926"/>
                      <a:pt x="502" y="7926"/>
                      <a:pt x="502" y="8094"/>
                    </a:cubicBezTo>
                    <a:lnTo>
                      <a:pt x="368" y="8094"/>
                    </a:lnTo>
                    <a:lnTo>
                      <a:pt x="368" y="8395"/>
                    </a:lnTo>
                    <a:cubicBezTo>
                      <a:pt x="368" y="8662"/>
                      <a:pt x="268" y="8863"/>
                      <a:pt x="234" y="9030"/>
                    </a:cubicBezTo>
                    <a:cubicBezTo>
                      <a:pt x="234" y="9398"/>
                      <a:pt x="100" y="9565"/>
                      <a:pt x="100" y="9833"/>
                    </a:cubicBezTo>
                    <a:cubicBezTo>
                      <a:pt x="0" y="10368"/>
                      <a:pt x="0" y="10702"/>
                      <a:pt x="0" y="11037"/>
                    </a:cubicBezTo>
                    <a:cubicBezTo>
                      <a:pt x="0" y="12876"/>
                      <a:pt x="635" y="14147"/>
                      <a:pt x="1672" y="14816"/>
                    </a:cubicBezTo>
                    <a:lnTo>
                      <a:pt x="4916" y="16589"/>
                    </a:lnTo>
                    <a:cubicBezTo>
                      <a:pt x="3880" y="16020"/>
                      <a:pt x="3144" y="14716"/>
                      <a:pt x="3144" y="12776"/>
                    </a:cubicBezTo>
                    <a:cubicBezTo>
                      <a:pt x="3144" y="11839"/>
                      <a:pt x="3311" y="10903"/>
                      <a:pt x="3579" y="9933"/>
                    </a:cubicBezTo>
                    <a:cubicBezTo>
                      <a:pt x="3579" y="9933"/>
                      <a:pt x="3579" y="9833"/>
                      <a:pt x="3712" y="9833"/>
                    </a:cubicBezTo>
                  </a:path>
                </a:pathLst>
              </a:custGeom>
              <a:solidFill>
                <a:srgbClr val="2E3134"/>
              </a:solidFill>
              <a:ln w="0" cap="flat">
                <a:noFill/>
                <a:prstDash val="solid"/>
                <a:miter/>
              </a:ln>
            </p:spPr>
            <p:txBody>
              <a:bodyPr rtlCol="0" anchor="ctr"/>
              <a:lstStyle/>
              <a:p>
                <a:endParaRPr lang="zh-CN" altLang="en-US"/>
              </a:p>
            </p:txBody>
          </p:sp>
          <p:sp>
            <p:nvSpPr>
              <p:cNvPr id="420" name="任意多边形: 形状 419">
                <a:extLst>
                  <a:ext uri="{FF2B5EF4-FFF2-40B4-BE49-F238E27FC236}">
                    <a16:creationId xmlns:a16="http://schemas.microsoft.com/office/drawing/2014/main" id="{589190DF-1E87-1B86-6A4D-B459C24C48F6}"/>
                  </a:ext>
                </a:extLst>
              </p:cNvPr>
              <p:cNvSpPr/>
              <p:nvPr/>
            </p:nvSpPr>
            <p:spPr>
              <a:xfrm>
                <a:off x="2526797" y="5472261"/>
                <a:ext cx="12207" cy="15159"/>
              </a:xfrm>
              <a:custGeom>
                <a:avLst/>
                <a:gdLst>
                  <a:gd name="connsiteX0" fmla="*/ 6054 w 12207"/>
                  <a:gd name="connsiteY0" fmla="*/ 812 h 15159"/>
                  <a:gd name="connsiteX1" fmla="*/ 12207 w 12207"/>
                  <a:gd name="connsiteY1" fmla="*/ 4156 h 15159"/>
                  <a:gd name="connsiteX2" fmla="*/ 6187 w 12207"/>
                  <a:gd name="connsiteY2" fmla="*/ 14357 h 15159"/>
                  <a:gd name="connsiteX3" fmla="*/ 0 w 12207"/>
                  <a:gd name="connsiteY3" fmla="*/ 10979 h 15159"/>
                  <a:gd name="connsiteX4" fmla="*/ 6087 w 12207"/>
                  <a:gd name="connsiteY4" fmla="*/ 812 h 15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7" h="15159">
                    <a:moveTo>
                      <a:pt x="6054" y="812"/>
                    </a:moveTo>
                    <a:cubicBezTo>
                      <a:pt x="9398" y="-1061"/>
                      <a:pt x="12207" y="410"/>
                      <a:pt x="12207" y="4156"/>
                    </a:cubicBezTo>
                    <a:cubicBezTo>
                      <a:pt x="12241" y="7902"/>
                      <a:pt x="9532" y="12417"/>
                      <a:pt x="6187" y="14357"/>
                    </a:cubicBezTo>
                    <a:cubicBezTo>
                      <a:pt x="2742" y="16196"/>
                      <a:pt x="0" y="14792"/>
                      <a:pt x="0" y="10979"/>
                    </a:cubicBezTo>
                    <a:cubicBezTo>
                      <a:pt x="0" y="7166"/>
                      <a:pt x="2676" y="2584"/>
                      <a:pt x="6087" y="812"/>
                    </a:cubicBezTo>
                  </a:path>
                </a:pathLst>
              </a:custGeom>
              <a:solidFill>
                <a:srgbClr val="2B2A2B"/>
              </a:solidFill>
              <a:ln w="0" cap="flat">
                <a:noFill/>
                <a:prstDash val="solid"/>
                <a:miter/>
              </a:ln>
            </p:spPr>
            <p:txBody>
              <a:bodyPr rtlCol="0" anchor="ctr"/>
              <a:lstStyle/>
              <a:p>
                <a:endParaRPr lang="zh-CN" altLang="en-US"/>
              </a:p>
            </p:txBody>
          </p:sp>
          <p:sp>
            <p:nvSpPr>
              <p:cNvPr id="422" name="任意多边形: 形状 421">
                <a:extLst>
                  <a:ext uri="{FF2B5EF4-FFF2-40B4-BE49-F238E27FC236}">
                    <a16:creationId xmlns:a16="http://schemas.microsoft.com/office/drawing/2014/main" id="{B33F92DD-EA38-F0A0-4C4E-3CD4BD62CDBB}"/>
                  </a:ext>
                </a:extLst>
              </p:cNvPr>
              <p:cNvSpPr/>
              <p:nvPr/>
            </p:nvSpPr>
            <p:spPr>
              <a:xfrm>
                <a:off x="2457901" y="5600519"/>
                <a:ext cx="14957" cy="6098"/>
              </a:xfrm>
              <a:custGeom>
                <a:avLst/>
                <a:gdLst>
                  <a:gd name="connsiteX0" fmla="*/ 14850 w 14957"/>
                  <a:gd name="connsiteY0" fmla="*/ 2855 h 6098"/>
                  <a:gd name="connsiteX1" fmla="*/ 5017 w 14957"/>
                  <a:gd name="connsiteY1" fmla="*/ 45 h 6098"/>
                  <a:gd name="connsiteX2" fmla="*/ 0 w 14957"/>
                  <a:gd name="connsiteY2" fmla="*/ 1952 h 6098"/>
                  <a:gd name="connsiteX3" fmla="*/ 14482 w 14957"/>
                  <a:gd name="connsiteY3" fmla="*/ 6099 h 6098"/>
                  <a:gd name="connsiteX4" fmla="*/ 14850 w 14957"/>
                  <a:gd name="connsiteY4" fmla="*/ 2855 h 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7" h="6098">
                    <a:moveTo>
                      <a:pt x="14850" y="2855"/>
                    </a:moveTo>
                    <a:lnTo>
                      <a:pt x="5017" y="45"/>
                    </a:lnTo>
                    <a:cubicBezTo>
                      <a:pt x="3043" y="-155"/>
                      <a:pt x="1104" y="280"/>
                      <a:pt x="0" y="1952"/>
                    </a:cubicBezTo>
                    <a:lnTo>
                      <a:pt x="14482" y="6099"/>
                    </a:lnTo>
                    <a:cubicBezTo>
                      <a:pt x="14850" y="4928"/>
                      <a:pt x="15117" y="3892"/>
                      <a:pt x="14850" y="2855"/>
                    </a:cubicBezTo>
                  </a:path>
                </a:pathLst>
              </a:custGeom>
              <a:solidFill>
                <a:srgbClr val="2EB7BD"/>
              </a:solidFill>
              <a:ln w="0" cap="flat">
                <a:noFill/>
                <a:prstDash val="solid"/>
                <a:miter/>
              </a:ln>
            </p:spPr>
            <p:txBody>
              <a:bodyPr rtlCol="0" anchor="ctr"/>
              <a:lstStyle/>
              <a:p>
                <a:endParaRPr lang="zh-CN" altLang="en-US"/>
              </a:p>
            </p:txBody>
          </p:sp>
          <p:sp>
            <p:nvSpPr>
              <p:cNvPr id="423" name="任意多边形: 形状 422">
                <a:extLst>
                  <a:ext uri="{FF2B5EF4-FFF2-40B4-BE49-F238E27FC236}">
                    <a16:creationId xmlns:a16="http://schemas.microsoft.com/office/drawing/2014/main" id="{E40D88C2-1DA0-4076-C60D-291632C9CF4B}"/>
                  </a:ext>
                </a:extLst>
              </p:cNvPr>
              <p:cNvSpPr/>
              <p:nvPr/>
            </p:nvSpPr>
            <p:spPr>
              <a:xfrm>
                <a:off x="2461332" y="5602701"/>
                <a:ext cx="10935" cy="13434"/>
              </a:xfrm>
              <a:custGeom>
                <a:avLst/>
                <a:gdLst>
                  <a:gd name="connsiteX0" fmla="*/ 10047 w 10935"/>
                  <a:gd name="connsiteY0" fmla="*/ 372 h 13434"/>
                  <a:gd name="connsiteX1" fmla="*/ 10047 w 10935"/>
                  <a:gd name="connsiteY1" fmla="*/ 372 h 13434"/>
                  <a:gd name="connsiteX2" fmla="*/ 10449 w 10935"/>
                  <a:gd name="connsiteY2" fmla="*/ 773 h 13434"/>
                  <a:gd name="connsiteX3" fmla="*/ 10783 w 10935"/>
                  <a:gd name="connsiteY3" fmla="*/ 4552 h 13434"/>
                  <a:gd name="connsiteX4" fmla="*/ 10783 w 10935"/>
                  <a:gd name="connsiteY4" fmla="*/ 4753 h 13434"/>
                  <a:gd name="connsiteX5" fmla="*/ 10215 w 10935"/>
                  <a:gd name="connsiteY5" fmla="*/ 8532 h 13434"/>
                  <a:gd name="connsiteX6" fmla="*/ 6168 w 10935"/>
                  <a:gd name="connsiteY6" fmla="*/ 11810 h 13434"/>
                  <a:gd name="connsiteX7" fmla="*/ 3659 w 10935"/>
                  <a:gd name="connsiteY7" fmla="*/ 13114 h 13434"/>
                  <a:gd name="connsiteX8" fmla="*/ 1285 w 10935"/>
                  <a:gd name="connsiteY8" fmla="*/ 13281 h 13434"/>
                  <a:gd name="connsiteX9" fmla="*/ 215 w 10935"/>
                  <a:gd name="connsiteY9" fmla="*/ 12412 h 13434"/>
                  <a:gd name="connsiteX10" fmla="*/ 315 w 10935"/>
                  <a:gd name="connsiteY10" fmla="*/ 10271 h 13434"/>
                  <a:gd name="connsiteX11" fmla="*/ 315 w 10935"/>
                  <a:gd name="connsiteY11" fmla="*/ 10271 h 13434"/>
                  <a:gd name="connsiteX12" fmla="*/ 5833 w 10935"/>
                  <a:gd name="connsiteY12" fmla="*/ 6793 h 13434"/>
                  <a:gd name="connsiteX13" fmla="*/ 5833 w 10935"/>
                  <a:gd name="connsiteY13" fmla="*/ 6793 h 13434"/>
                  <a:gd name="connsiteX14" fmla="*/ 7572 w 10935"/>
                  <a:gd name="connsiteY14" fmla="*/ 806 h 13434"/>
                  <a:gd name="connsiteX15" fmla="*/ 7572 w 10935"/>
                  <a:gd name="connsiteY15" fmla="*/ 806 h 13434"/>
                  <a:gd name="connsiteX16" fmla="*/ 9211 w 10935"/>
                  <a:gd name="connsiteY16" fmla="*/ 4 h 13434"/>
                  <a:gd name="connsiteX17" fmla="*/ 10081 w 10935"/>
                  <a:gd name="connsiteY17" fmla="*/ 338 h 1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35" h="13434">
                    <a:moveTo>
                      <a:pt x="10047" y="372"/>
                    </a:moveTo>
                    <a:cubicBezTo>
                      <a:pt x="10047" y="372"/>
                      <a:pt x="10047" y="372"/>
                      <a:pt x="10047" y="372"/>
                    </a:cubicBezTo>
                    <a:cubicBezTo>
                      <a:pt x="10248" y="539"/>
                      <a:pt x="10382" y="706"/>
                      <a:pt x="10449" y="773"/>
                    </a:cubicBezTo>
                    <a:cubicBezTo>
                      <a:pt x="10984" y="1442"/>
                      <a:pt x="11051" y="2278"/>
                      <a:pt x="10783" y="4552"/>
                    </a:cubicBezTo>
                    <a:cubicBezTo>
                      <a:pt x="10783" y="4619"/>
                      <a:pt x="10783" y="4686"/>
                      <a:pt x="10783" y="4753"/>
                    </a:cubicBezTo>
                    <a:cubicBezTo>
                      <a:pt x="10516" y="7027"/>
                      <a:pt x="10415" y="8131"/>
                      <a:pt x="10215" y="8532"/>
                    </a:cubicBezTo>
                    <a:cubicBezTo>
                      <a:pt x="9546" y="9803"/>
                      <a:pt x="8442" y="10539"/>
                      <a:pt x="6168" y="11810"/>
                    </a:cubicBezTo>
                    <a:cubicBezTo>
                      <a:pt x="5198" y="12345"/>
                      <a:pt x="4261" y="12813"/>
                      <a:pt x="3659" y="13114"/>
                    </a:cubicBezTo>
                    <a:cubicBezTo>
                      <a:pt x="2924" y="13448"/>
                      <a:pt x="2087" y="13549"/>
                      <a:pt x="1285" y="13281"/>
                    </a:cubicBezTo>
                    <a:cubicBezTo>
                      <a:pt x="783" y="13114"/>
                      <a:pt x="348" y="12813"/>
                      <a:pt x="215" y="12412"/>
                    </a:cubicBezTo>
                    <a:cubicBezTo>
                      <a:pt x="14" y="11776"/>
                      <a:pt x="-187" y="10806"/>
                      <a:pt x="315" y="10271"/>
                    </a:cubicBezTo>
                    <a:lnTo>
                      <a:pt x="315" y="10271"/>
                    </a:lnTo>
                    <a:lnTo>
                      <a:pt x="5833" y="6793"/>
                    </a:lnTo>
                    <a:lnTo>
                      <a:pt x="5833" y="6793"/>
                    </a:lnTo>
                    <a:lnTo>
                      <a:pt x="7572" y="806"/>
                    </a:lnTo>
                    <a:lnTo>
                      <a:pt x="7572" y="806"/>
                    </a:lnTo>
                    <a:cubicBezTo>
                      <a:pt x="7572" y="806"/>
                      <a:pt x="8308" y="-63"/>
                      <a:pt x="9211" y="4"/>
                    </a:cubicBezTo>
                    <a:cubicBezTo>
                      <a:pt x="9579" y="37"/>
                      <a:pt x="9847" y="171"/>
                      <a:pt x="10081" y="338"/>
                    </a:cubicBezTo>
                  </a:path>
                </a:pathLst>
              </a:custGeom>
              <a:solidFill>
                <a:srgbClr val="ECC0A2"/>
              </a:solidFill>
              <a:ln w="0" cap="flat">
                <a:noFill/>
                <a:prstDash val="solid"/>
                <a:miter/>
              </a:ln>
            </p:spPr>
            <p:txBody>
              <a:bodyPr rtlCol="0" anchor="ctr"/>
              <a:lstStyle/>
              <a:p>
                <a:endParaRPr lang="zh-CN" altLang="en-US"/>
              </a:p>
            </p:txBody>
          </p:sp>
          <p:sp>
            <p:nvSpPr>
              <p:cNvPr id="424" name="任意多边形: 形状 423">
                <a:extLst>
                  <a:ext uri="{FF2B5EF4-FFF2-40B4-BE49-F238E27FC236}">
                    <a16:creationId xmlns:a16="http://schemas.microsoft.com/office/drawing/2014/main" id="{D8C4DEA5-C4D3-986F-66BB-018CAC7F4E59}"/>
                  </a:ext>
                </a:extLst>
              </p:cNvPr>
              <p:cNvSpPr/>
              <p:nvPr/>
            </p:nvSpPr>
            <p:spPr>
              <a:xfrm>
                <a:off x="2454084" y="5601711"/>
                <a:ext cx="15087" cy="12946"/>
              </a:xfrm>
              <a:custGeom>
                <a:avLst/>
                <a:gdLst>
                  <a:gd name="connsiteX0" fmla="*/ 15088 w 15087"/>
                  <a:gd name="connsiteY0" fmla="*/ 1495 h 12946"/>
                  <a:gd name="connsiteX1" fmla="*/ 15088 w 15087"/>
                  <a:gd name="connsiteY1" fmla="*/ 1595 h 12946"/>
                  <a:gd name="connsiteX2" fmla="*/ 15054 w 15087"/>
                  <a:gd name="connsiteY2" fmla="*/ 1696 h 12946"/>
                  <a:gd name="connsiteX3" fmla="*/ 13817 w 15087"/>
                  <a:gd name="connsiteY3" fmla="*/ 6445 h 12946"/>
                  <a:gd name="connsiteX4" fmla="*/ 13616 w 15087"/>
                  <a:gd name="connsiteY4" fmla="*/ 7381 h 12946"/>
                  <a:gd name="connsiteX5" fmla="*/ 11543 w 15087"/>
                  <a:gd name="connsiteY5" fmla="*/ 9187 h 12946"/>
                  <a:gd name="connsiteX6" fmla="*/ 8733 w 15087"/>
                  <a:gd name="connsiteY6" fmla="*/ 10692 h 12946"/>
                  <a:gd name="connsiteX7" fmla="*/ 2078 w 15087"/>
                  <a:gd name="connsiteY7" fmla="*/ 12599 h 12946"/>
                  <a:gd name="connsiteX8" fmla="*/ 38 w 15087"/>
                  <a:gd name="connsiteY8" fmla="*/ 9288 h 12946"/>
                  <a:gd name="connsiteX9" fmla="*/ 105 w 15087"/>
                  <a:gd name="connsiteY9" fmla="*/ 8987 h 12946"/>
                  <a:gd name="connsiteX10" fmla="*/ 105 w 15087"/>
                  <a:gd name="connsiteY10" fmla="*/ 8920 h 12946"/>
                  <a:gd name="connsiteX11" fmla="*/ 339 w 15087"/>
                  <a:gd name="connsiteY11" fmla="*/ 8485 h 12946"/>
                  <a:gd name="connsiteX12" fmla="*/ 606 w 15087"/>
                  <a:gd name="connsiteY12" fmla="*/ 8017 h 12946"/>
                  <a:gd name="connsiteX13" fmla="*/ 1075 w 15087"/>
                  <a:gd name="connsiteY13" fmla="*/ 7649 h 12946"/>
                  <a:gd name="connsiteX14" fmla="*/ 2479 w 15087"/>
                  <a:gd name="connsiteY14" fmla="*/ 7381 h 12946"/>
                  <a:gd name="connsiteX15" fmla="*/ 2479 w 15087"/>
                  <a:gd name="connsiteY15" fmla="*/ 7381 h 12946"/>
                  <a:gd name="connsiteX16" fmla="*/ 3248 w 15087"/>
                  <a:gd name="connsiteY16" fmla="*/ 7281 h 12946"/>
                  <a:gd name="connsiteX17" fmla="*/ 3449 w 15087"/>
                  <a:gd name="connsiteY17" fmla="*/ 7247 h 12946"/>
                  <a:gd name="connsiteX18" fmla="*/ 3650 w 15087"/>
                  <a:gd name="connsiteY18" fmla="*/ 7181 h 12946"/>
                  <a:gd name="connsiteX19" fmla="*/ 3850 w 15087"/>
                  <a:gd name="connsiteY19" fmla="*/ 7114 h 12946"/>
                  <a:gd name="connsiteX20" fmla="*/ 4051 w 15087"/>
                  <a:gd name="connsiteY20" fmla="*/ 7013 h 12946"/>
                  <a:gd name="connsiteX21" fmla="*/ 5289 w 15087"/>
                  <a:gd name="connsiteY21" fmla="*/ 6378 h 12946"/>
                  <a:gd name="connsiteX22" fmla="*/ 7931 w 15087"/>
                  <a:gd name="connsiteY22" fmla="*/ 5074 h 12946"/>
                  <a:gd name="connsiteX23" fmla="*/ 9870 w 15087"/>
                  <a:gd name="connsiteY23" fmla="*/ 1227 h 12946"/>
                  <a:gd name="connsiteX24" fmla="*/ 9937 w 15087"/>
                  <a:gd name="connsiteY24" fmla="*/ 1094 h 12946"/>
                  <a:gd name="connsiteX25" fmla="*/ 10372 w 15087"/>
                  <a:gd name="connsiteY25" fmla="*/ 257 h 12946"/>
                  <a:gd name="connsiteX26" fmla="*/ 10439 w 15087"/>
                  <a:gd name="connsiteY26" fmla="*/ 124 h 12946"/>
                  <a:gd name="connsiteX27" fmla="*/ 12646 w 15087"/>
                  <a:gd name="connsiteY27" fmla="*/ 157 h 12946"/>
                  <a:gd name="connsiteX28" fmla="*/ 15021 w 15087"/>
                  <a:gd name="connsiteY28" fmla="*/ 1461 h 1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087" h="12946">
                    <a:moveTo>
                      <a:pt x="15088" y="1495"/>
                    </a:moveTo>
                    <a:lnTo>
                      <a:pt x="15088" y="1595"/>
                    </a:lnTo>
                    <a:cubicBezTo>
                      <a:pt x="15088" y="1595"/>
                      <a:pt x="15054" y="1696"/>
                      <a:pt x="15054" y="1696"/>
                    </a:cubicBezTo>
                    <a:lnTo>
                      <a:pt x="13817" y="6445"/>
                    </a:lnTo>
                    <a:cubicBezTo>
                      <a:pt x="13817" y="6445"/>
                      <a:pt x="13650" y="7314"/>
                      <a:pt x="13616" y="7381"/>
                    </a:cubicBezTo>
                    <a:cubicBezTo>
                      <a:pt x="13349" y="7816"/>
                      <a:pt x="12345" y="8752"/>
                      <a:pt x="11543" y="9187"/>
                    </a:cubicBezTo>
                    <a:cubicBezTo>
                      <a:pt x="10606" y="9689"/>
                      <a:pt x="9703" y="10191"/>
                      <a:pt x="8733" y="10692"/>
                    </a:cubicBezTo>
                    <a:cubicBezTo>
                      <a:pt x="6894" y="11696"/>
                      <a:pt x="4285" y="13769"/>
                      <a:pt x="2078" y="12599"/>
                    </a:cubicBezTo>
                    <a:cubicBezTo>
                      <a:pt x="974" y="12030"/>
                      <a:pt x="-230" y="10625"/>
                      <a:pt x="38" y="9288"/>
                    </a:cubicBezTo>
                    <a:cubicBezTo>
                      <a:pt x="38" y="9187"/>
                      <a:pt x="71" y="9087"/>
                      <a:pt x="105" y="8987"/>
                    </a:cubicBezTo>
                    <a:cubicBezTo>
                      <a:pt x="105" y="8987"/>
                      <a:pt x="105" y="8987"/>
                      <a:pt x="105" y="8920"/>
                    </a:cubicBezTo>
                    <a:cubicBezTo>
                      <a:pt x="138" y="8819"/>
                      <a:pt x="238" y="8652"/>
                      <a:pt x="339" y="8485"/>
                    </a:cubicBezTo>
                    <a:cubicBezTo>
                      <a:pt x="473" y="8284"/>
                      <a:pt x="573" y="8084"/>
                      <a:pt x="606" y="8017"/>
                    </a:cubicBezTo>
                    <a:cubicBezTo>
                      <a:pt x="740" y="7849"/>
                      <a:pt x="874" y="7749"/>
                      <a:pt x="1075" y="7649"/>
                    </a:cubicBezTo>
                    <a:cubicBezTo>
                      <a:pt x="1476" y="7448"/>
                      <a:pt x="1978" y="7415"/>
                      <a:pt x="2479" y="7381"/>
                    </a:cubicBezTo>
                    <a:cubicBezTo>
                      <a:pt x="2479" y="7381"/>
                      <a:pt x="2479" y="7381"/>
                      <a:pt x="2479" y="7381"/>
                    </a:cubicBezTo>
                    <a:cubicBezTo>
                      <a:pt x="2747" y="7381"/>
                      <a:pt x="3014" y="7348"/>
                      <a:pt x="3248" y="7281"/>
                    </a:cubicBezTo>
                    <a:cubicBezTo>
                      <a:pt x="3315" y="7281"/>
                      <a:pt x="3382" y="7281"/>
                      <a:pt x="3449" y="7247"/>
                    </a:cubicBezTo>
                    <a:cubicBezTo>
                      <a:pt x="3516" y="7247"/>
                      <a:pt x="3583" y="7247"/>
                      <a:pt x="3650" y="7181"/>
                    </a:cubicBezTo>
                    <a:cubicBezTo>
                      <a:pt x="3717" y="7181"/>
                      <a:pt x="3784" y="7147"/>
                      <a:pt x="3850" y="7114"/>
                    </a:cubicBezTo>
                    <a:cubicBezTo>
                      <a:pt x="3917" y="7114"/>
                      <a:pt x="3984" y="7047"/>
                      <a:pt x="4051" y="7013"/>
                    </a:cubicBezTo>
                    <a:cubicBezTo>
                      <a:pt x="4486" y="6813"/>
                      <a:pt x="4887" y="6579"/>
                      <a:pt x="5289" y="6378"/>
                    </a:cubicBezTo>
                    <a:cubicBezTo>
                      <a:pt x="6192" y="5943"/>
                      <a:pt x="7061" y="5508"/>
                      <a:pt x="7931" y="5074"/>
                    </a:cubicBezTo>
                    <a:lnTo>
                      <a:pt x="9870" y="1227"/>
                    </a:lnTo>
                    <a:lnTo>
                      <a:pt x="9937" y="1094"/>
                    </a:lnTo>
                    <a:lnTo>
                      <a:pt x="10372" y="257"/>
                    </a:lnTo>
                    <a:lnTo>
                      <a:pt x="10439" y="124"/>
                    </a:lnTo>
                    <a:cubicBezTo>
                      <a:pt x="10840" y="23"/>
                      <a:pt x="11677" y="-110"/>
                      <a:pt x="12646" y="157"/>
                    </a:cubicBezTo>
                    <a:cubicBezTo>
                      <a:pt x="13750" y="425"/>
                      <a:pt x="14720" y="1160"/>
                      <a:pt x="15021" y="1461"/>
                    </a:cubicBezTo>
                  </a:path>
                </a:pathLst>
              </a:custGeom>
              <a:solidFill>
                <a:srgbClr val="ECC0A2"/>
              </a:solidFill>
              <a:ln w="0" cap="flat">
                <a:noFill/>
                <a:prstDash val="solid"/>
                <a:miter/>
              </a:ln>
            </p:spPr>
            <p:txBody>
              <a:bodyPr rtlCol="0" anchor="ctr"/>
              <a:lstStyle/>
              <a:p>
                <a:endParaRPr lang="zh-CN" altLang="en-US"/>
              </a:p>
            </p:txBody>
          </p:sp>
          <p:sp>
            <p:nvSpPr>
              <p:cNvPr id="426" name="任意多边形: 形状 425">
                <a:extLst>
                  <a:ext uri="{FF2B5EF4-FFF2-40B4-BE49-F238E27FC236}">
                    <a16:creationId xmlns:a16="http://schemas.microsoft.com/office/drawing/2014/main" id="{37555422-2431-9EA6-CDD2-6B1DB18F5468}"/>
                  </a:ext>
                </a:extLst>
              </p:cNvPr>
              <p:cNvSpPr/>
              <p:nvPr/>
            </p:nvSpPr>
            <p:spPr>
              <a:xfrm>
                <a:off x="2442316" y="5586049"/>
                <a:ext cx="59765" cy="24556"/>
              </a:xfrm>
              <a:custGeom>
                <a:avLst/>
                <a:gdLst>
                  <a:gd name="connsiteX0" fmla="*/ 52508 w 59765"/>
                  <a:gd name="connsiteY0" fmla="*/ 1271 h 24556"/>
                  <a:gd name="connsiteX1" fmla="*/ 41037 w 59765"/>
                  <a:gd name="connsiteY1" fmla="*/ 3177 h 24556"/>
                  <a:gd name="connsiteX2" fmla="*/ 35418 w 59765"/>
                  <a:gd name="connsiteY2" fmla="*/ 3043 h 24556"/>
                  <a:gd name="connsiteX3" fmla="*/ 22910 w 59765"/>
                  <a:gd name="connsiteY3" fmla="*/ 268 h 24556"/>
                  <a:gd name="connsiteX4" fmla="*/ 21104 w 59765"/>
                  <a:gd name="connsiteY4" fmla="*/ 67 h 24556"/>
                  <a:gd name="connsiteX5" fmla="*/ 16722 w 59765"/>
                  <a:gd name="connsiteY5" fmla="*/ 0 h 24556"/>
                  <a:gd name="connsiteX6" fmla="*/ 13712 w 59765"/>
                  <a:gd name="connsiteY6" fmla="*/ 803 h 24556"/>
                  <a:gd name="connsiteX7" fmla="*/ 8027 w 59765"/>
                  <a:gd name="connsiteY7" fmla="*/ 4281 h 24556"/>
                  <a:gd name="connsiteX8" fmla="*/ 5150 w 59765"/>
                  <a:gd name="connsiteY8" fmla="*/ 5987 h 24556"/>
                  <a:gd name="connsiteX9" fmla="*/ 970 w 59765"/>
                  <a:gd name="connsiteY9" fmla="*/ 9331 h 24556"/>
                  <a:gd name="connsiteX10" fmla="*/ 0 w 59765"/>
                  <a:gd name="connsiteY10" fmla="*/ 11973 h 24556"/>
                  <a:gd name="connsiteX11" fmla="*/ 0 w 59765"/>
                  <a:gd name="connsiteY11" fmla="*/ 15652 h 24556"/>
                  <a:gd name="connsiteX12" fmla="*/ 870 w 59765"/>
                  <a:gd name="connsiteY12" fmla="*/ 17625 h 24556"/>
                  <a:gd name="connsiteX13" fmla="*/ 2809 w 59765"/>
                  <a:gd name="connsiteY13" fmla="*/ 19298 h 24556"/>
                  <a:gd name="connsiteX14" fmla="*/ 3445 w 59765"/>
                  <a:gd name="connsiteY14" fmla="*/ 19431 h 24556"/>
                  <a:gd name="connsiteX15" fmla="*/ 4080 w 59765"/>
                  <a:gd name="connsiteY15" fmla="*/ 19565 h 24556"/>
                  <a:gd name="connsiteX16" fmla="*/ 8160 w 59765"/>
                  <a:gd name="connsiteY16" fmla="*/ 20468 h 24556"/>
                  <a:gd name="connsiteX17" fmla="*/ 9666 w 59765"/>
                  <a:gd name="connsiteY17" fmla="*/ 19833 h 24556"/>
                  <a:gd name="connsiteX18" fmla="*/ 9933 w 59765"/>
                  <a:gd name="connsiteY18" fmla="*/ 19699 h 24556"/>
                  <a:gd name="connsiteX19" fmla="*/ 10334 w 59765"/>
                  <a:gd name="connsiteY19" fmla="*/ 18863 h 24556"/>
                  <a:gd name="connsiteX20" fmla="*/ 10468 w 59765"/>
                  <a:gd name="connsiteY20" fmla="*/ 18194 h 24556"/>
                  <a:gd name="connsiteX21" fmla="*/ 10468 w 59765"/>
                  <a:gd name="connsiteY21" fmla="*/ 18161 h 24556"/>
                  <a:gd name="connsiteX22" fmla="*/ 10602 w 59765"/>
                  <a:gd name="connsiteY22" fmla="*/ 17793 h 24556"/>
                  <a:gd name="connsiteX23" fmla="*/ 11906 w 59765"/>
                  <a:gd name="connsiteY23" fmla="*/ 17793 h 24556"/>
                  <a:gd name="connsiteX24" fmla="*/ 12475 w 59765"/>
                  <a:gd name="connsiteY24" fmla="*/ 18027 h 24556"/>
                  <a:gd name="connsiteX25" fmla="*/ 13043 w 59765"/>
                  <a:gd name="connsiteY25" fmla="*/ 18261 h 24556"/>
                  <a:gd name="connsiteX26" fmla="*/ 15217 w 59765"/>
                  <a:gd name="connsiteY26" fmla="*/ 19231 h 24556"/>
                  <a:gd name="connsiteX27" fmla="*/ 17291 w 59765"/>
                  <a:gd name="connsiteY27" fmla="*/ 19799 h 24556"/>
                  <a:gd name="connsiteX28" fmla="*/ 19064 w 59765"/>
                  <a:gd name="connsiteY28" fmla="*/ 18528 h 24556"/>
                  <a:gd name="connsiteX29" fmla="*/ 20635 w 59765"/>
                  <a:gd name="connsiteY29" fmla="*/ 16956 h 24556"/>
                  <a:gd name="connsiteX30" fmla="*/ 23545 w 59765"/>
                  <a:gd name="connsiteY30" fmla="*/ 16120 h 24556"/>
                  <a:gd name="connsiteX31" fmla="*/ 25719 w 59765"/>
                  <a:gd name="connsiteY31" fmla="*/ 16689 h 24556"/>
                  <a:gd name="connsiteX32" fmla="*/ 26890 w 59765"/>
                  <a:gd name="connsiteY32" fmla="*/ 17425 h 24556"/>
                  <a:gd name="connsiteX33" fmla="*/ 28629 w 59765"/>
                  <a:gd name="connsiteY33" fmla="*/ 20836 h 24556"/>
                  <a:gd name="connsiteX34" fmla="*/ 28829 w 59765"/>
                  <a:gd name="connsiteY34" fmla="*/ 23478 h 24556"/>
                  <a:gd name="connsiteX35" fmla="*/ 29498 w 59765"/>
                  <a:gd name="connsiteY35" fmla="*/ 24080 h 24556"/>
                  <a:gd name="connsiteX36" fmla="*/ 30234 w 59765"/>
                  <a:gd name="connsiteY36" fmla="*/ 24348 h 24556"/>
                  <a:gd name="connsiteX37" fmla="*/ 30903 w 59765"/>
                  <a:gd name="connsiteY37" fmla="*/ 24448 h 24556"/>
                  <a:gd name="connsiteX38" fmla="*/ 34783 w 59765"/>
                  <a:gd name="connsiteY38" fmla="*/ 24515 h 24556"/>
                  <a:gd name="connsiteX39" fmla="*/ 37993 w 59765"/>
                  <a:gd name="connsiteY39" fmla="*/ 23880 h 24556"/>
                  <a:gd name="connsiteX40" fmla="*/ 42341 w 59765"/>
                  <a:gd name="connsiteY40" fmla="*/ 20769 h 24556"/>
                  <a:gd name="connsiteX41" fmla="*/ 43043 w 59765"/>
                  <a:gd name="connsiteY41" fmla="*/ 20134 h 24556"/>
                  <a:gd name="connsiteX42" fmla="*/ 43512 w 59765"/>
                  <a:gd name="connsiteY42" fmla="*/ 19732 h 24556"/>
                  <a:gd name="connsiteX43" fmla="*/ 59766 w 59765"/>
                  <a:gd name="connsiteY43" fmla="*/ 17358 h 24556"/>
                  <a:gd name="connsiteX44" fmla="*/ 52441 w 59765"/>
                  <a:gd name="connsiteY44" fmla="*/ 1271 h 2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9765" h="24556">
                    <a:moveTo>
                      <a:pt x="52508" y="1271"/>
                    </a:moveTo>
                    <a:lnTo>
                      <a:pt x="41037" y="3177"/>
                    </a:lnTo>
                    <a:cubicBezTo>
                      <a:pt x="39164" y="3512"/>
                      <a:pt x="37258" y="3445"/>
                      <a:pt x="35418" y="3043"/>
                    </a:cubicBezTo>
                    <a:lnTo>
                      <a:pt x="22910" y="268"/>
                    </a:lnTo>
                    <a:cubicBezTo>
                      <a:pt x="22308" y="134"/>
                      <a:pt x="21706" y="67"/>
                      <a:pt x="21104" y="67"/>
                    </a:cubicBezTo>
                    <a:lnTo>
                      <a:pt x="16722" y="0"/>
                    </a:lnTo>
                    <a:cubicBezTo>
                      <a:pt x="15652" y="0"/>
                      <a:pt x="14615" y="268"/>
                      <a:pt x="13712" y="803"/>
                    </a:cubicBezTo>
                    <a:cubicBezTo>
                      <a:pt x="11839" y="1973"/>
                      <a:pt x="9933" y="3144"/>
                      <a:pt x="8027" y="4281"/>
                    </a:cubicBezTo>
                    <a:cubicBezTo>
                      <a:pt x="7057" y="4849"/>
                      <a:pt x="6120" y="5418"/>
                      <a:pt x="5150" y="5987"/>
                    </a:cubicBezTo>
                    <a:cubicBezTo>
                      <a:pt x="3512" y="6957"/>
                      <a:pt x="2207" y="7893"/>
                      <a:pt x="970" y="9331"/>
                    </a:cubicBezTo>
                    <a:cubicBezTo>
                      <a:pt x="334" y="10067"/>
                      <a:pt x="0" y="11003"/>
                      <a:pt x="0" y="11973"/>
                    </a:cubicBezTo>
                    <a:lnTo>
                      <a:pt x="0" y="15652"/>
                    </a:lnTo>
                    <a:cubicBezTo>
                      <a:pt x="0" y="16421"/>
                      <a:pt x="301" y="17124"/>
                      <a:pt x="870" y="17625"/>
                    </a:cubicBezTo>
                    <a:lnTo>
                      <a:pt x="2809" y="19298"/>
                    </a:lnTo>
                    <a:lnTo>
                      <a:pt x="3445" y="19431"/>
                    </a:lnTo>
                    <a:lnTo>
                      <a:pt x="4080" y="19565"/>
                    </a:lnTo>
                    <a:lnTo>
                      <a:pt x="8160" y="20468"/>
                    </a:lnTo>
                    <a:cubicBezTo>
                      <a:pt x="8160" y="20468"/>
                      <a:pt x="9666" y="19833"/>
                      <a:pt x="9666" y="19833"/>
                    </a:cubicBezTo>
                    <a:cubicBezTo>
                      <a:pt x="9766" y="19799"/>
                      <a:pt x="9833" y="19766"/>
                      <a:pt x="9933" y="19699"/>
                    </a:cubicBezTo>
                    <a:cubicBezTo>
                      <a:pt x="10167" y="19498"/>
                      <a:pt x="10268" y="19197"/>
                      <a:pt x="10334" y="18863"/>
                    </a:cubicBezTo>
                    <a:cubicBezTo>
                      <a:pt x="10368" y="18629"/>
                      <a:pt x="10401" y="18395"/>
                      <a:pt x="10468" y="18194"/>
                    </a:cubicBezTo>
                    <a:cubicBezTo>
                      <a:pt x="10468" y="18194"/>
                      <a:pt x="10468" y="18194"/>
                      <a:pt x="10468" y="18161"/>
                    </a:cubicBezTo>
                    <a:cubicBezTo>
                      <a:pt x="10502" y="18027"/>
                      <a:pt x="10535" y="17893"/>
                      <a:pt x="10602" y="17793"/>
                    </a:cubicBezTo>
                    <a:cubicBezTo>
                      <a:pt x="10803" y="17525"/>
                      <a:pt x="11137" y="17458"/>
                      <a:pt x="11906" y="17793"/>
                    </a:cubicBezTo>
                    <a:cubicBezTo>
                      <a:pt x="11973" y="17793"/>
                      <a:pt x="12174" y="17893"/>
                      <a:pt x="12475" y="18027"/>
                    </a:cubicBezTo>
                    <a:cubicBezTo>
                      <a:pt x="12642" y="18094"/>
                      <a:pt x="12843" y="18161"/>
                      <a:pt x="13043" y="18261"/>
                    </a:cubicBezTo>
                    <a:cubicBezTo>
                      <a:pt x="13746" y="18562"/>
                      <a:pt x="14548" y="18796"/>
                      <a:pt x="15217" y="19231"/>
                    </a:cubicBezTo>
                    <a:cubicBezTo>
                      <a:pt x="15920" y="19666"/>
                      <a:pt x="16388" y="20100"/>
                      <a:pt x="17291" y="19799"/>
                    </a:cubicBezTo>
                    <a:cubicBezTo>
                      <a:pt x="17993" y="19565"/>
                      <a:pt x="18562" y="19064"/>
                      <a:pt x="19064" y="18528"/>
                    </a:cubicBezTo>
                    <a:cubicBezTo>
                      <a:pt x="19565" y="17993"/>
                      <a:pt x="20033" y="17391"/>
                      <a:pt x="20635" y="16956"/>
                    </a:cubicBezTo>
                    <a:cubicBezTo>
                      <a:pt x="21472" y="16355"/>
                      <a:pt x="22508" y="16087"/>
                      <a:pt x="23545" y="16120"/>
                    </a:cubicBezTo>
                    <a:cubicBezTo>
                      <a:pt x="24281" y="16154"/>
                      <a:pt x="25050" y="16355"/>
                      <a:pt x="25719" y="16689"/>
                    </a:cubicBezTo>
                    <a:cubicBezTo>
                      <a:pt x="26154" y="16890"/>
                      <a:pt x="26555" y="17124"/>
                      <a:pt x="26890" y="17425"/>
                    </a:cubicBezTo>
                    <a:cubicBezTo>
                      <a:pt x="27926" y="18261"/>
                      <a:pt x="28595" y="19431"/>
                      <a:pt x="28629" y="20836"/>
                    </a:cubicBezTo>
                    <a:cubicBezTo>
                      <a:pt x="28629" y="21739"/>
                      <a:pt x="28361" y="22709"/>
                      <a:pt x="28829" y="23478"/>
                    </a:cubicBezTo>
                    <a:cubicBezTo>
                      <a:pt x="28997" y="23712"/>
                      <a:pt x="29231" y="23946"/>
                      <a:pt x="29498" y="24080"/>
                    </a:cubicBezTo>
                    <a:cubicBezTo>
                      <a:pt x="29732" y="24214"/>
                      <a:pt x="30000" y="24314"/>
                      <a:pt x="30234" y="24348"/>
                    </a:cubicBezTo>
                    <a:cubicBezTo>
                      <a:pt x="30468" y="24381"/>
                      <a:pt x="30669" y="24415"/>
                      <a:pt x="30903" y="24448"/>
                    </a:cubicBezTo>
                    <a:cubicBezTo>
                      <a:pt x="32174" y="24615"/>
                      <a:pt x="33545" y="24548"/>
                      <a:pt x="34783" y="24515"/>
                    </a:cubicBezTo>
                    <a:cubicBezTo>
                      <a:pt x="35886" y="24515"/>
                      <a:pt x="36956" y="24281"/>
                      <a:pt x="37993" y="23880"/>
                    </a:cubicBezTo>
                    <a:cubicBezTo>
                      <a:pt x="39599" y="23244"/>
                      <a:pt x="40836" y="22140"/>
                      <a:pt x="42341" y="20769"/>
                    </a:cubicBezTo>
                    <a:cubicBezTo>
                      <a:pt x="42575" y="20569"/>
                      <a:pt x="42776" y="20368"/>
                      <a:pt x="43043" y="20134"/>
                    </a:cubicBezTo>
                    <a:cubicBezTo>
                      <a:pt x="43177" y="20000"/>
                      <a:pt x="43344" y="19866"/>
                      <a:pt x="43512" y="19732"/>
                    </a:cubicBezTo>
                    <a:cubicBezTo>
                      <a:pt x="47090" y="17826"/>
                      <a:pt x="53344" y="17391"/>
                      <a:pt x="59766" y="17358"/>
                    </a:cubicBezTo>
                    <a:lnTo>
                      <a:pt x="52441" y="1271"/>
                    </a:lnTo>
                    <a:close/>
                  </a:path>
                </a:pathLst>
              </a:custGeom>
              <a:solidFill>
                <a:srgbClr val="ECC0A2"/>
              </a:solidFill>
              <a:ln w="0" cap="flat">
                <a:noFill/>
                <a:prstDash val="solid"/>
                <a:miter/>
              </a:ln>
            </p:spPr>
            <p:txBody>
              <a:bodyPr rtlCol="0" anchor="ctr"/>
              <a:lstStyle/>
              <a:p>
                <a:endParaRPr lang="zh-CN" altLang="en-US"/>
              </a:p>
            </p:txBody>
          </p:sp>
          <p:sp>
            <p:nvSpPr>
              <p:cNvPr id="428" name="任意多边形: 形状 427">
                <a:extLst>
                  <a:ext uri="{FF2B5EF4-FFF2-40B4-BE49-F238E27FC236}">
                    <a16:creationId xmlns:a16="http://schemas.microsoft.com/office/drawing/2014/main" id="{A48DCA6D-FC6D-A30D-732A-F3E5990F2788}"/>
                  </a:ext>
                </a:extLst>
              </p:cNvPr>
              <p:cNvSpPr/>
              <p:nvPr/>
            </p:nvSpPr>
            <p:spPr>
              <a:xfrm>
                <a:off x="2443587" y="5599260"/>
                <a:ext cx="39699" cy="11170"/>
              </a:xfrm>
              <a:custGeom>
                <a:avLst/>
                <a:gdLst>
                  <a:gd name="connsiteX0" fmla="*/ 39666 w 39699"/>
                  <a:gd name="connsiteY0" fmla="*/ 769 h 11170"/>
                  <a:gd name="connsiteX1" fmla="*/ 29766 w 39699"/>
                  <a:gd name="connsiteY1" fmla="*/ 4883 h 11170"/>
                  <a:gd name="connsiteX2" fmla="*/ 29699 w 39699"/>
                  <a:gd name="connsiteY2" fmla="*/ 11171 h 11170"/>
                  <a:gd name="connsiteX3" fmla="*/ 29030 w 39699"/>
                  <a:gd name="connsiteY3" fmla="*/ 11070 h 11170"/>
                  <a:gd name="connsiteX4" fmla="*/ 28194 w 39699"/>
                  <a:gd name="connsiteY4" fmla="*/ 10769 h 11170"/>
                  <a:gd name="connsiteX5" fmla="*/ 28729 w 39699"/>
                  <a:gd name="connsiteY5" fmla="*/ 5552 h 11170"/>
                  <a:gd name="connsiteX6" fmla="*/ 25686 w 39699"/>
                  <a:gd name="connsiteY6" fmla="*/ 4147 h 11170"/>
                  <a:gd name="connsiteX7" fmla="*/ 25452 w 39699"/>
                  <a:gd name="connsiteY7" fmla="*/ 4749 h 11170"/>
                  <a:gd name="connsiteX8" fmla="*/ 25452 w 39699"/>
                  <a:gd name="connsiteY8" fmla="*/ 3679 h 11170"/>
                  <a:gd name="connsiteX9" fmla="*/ 22341 w 39699"/>
                  <a:gd name="connsiteY9" fmla="*/ 2843 h 11170"/>
                  <a:gd name="connsiteX10" fmla="*/ 20468 w 39699"/>
                  <a:gd name="connsiteY10" fmla="*/ 5318 h 11170"/>
                  <a:gd name="connsiteX11" fmla="*/ 17893 w 39699"/>
                  <a:gd name="connsiteY11" fmla="*/ 8428 h 11170"/>
                  <a:gd name="connsiteX12" fmla="*/ 19231 w 39699"/>
                  <a:gd name="connsiteY12" fmla="*/ 5084 h 11170"/>
                  <a:gd name="connsiteX13" fmla="*/ 19431 w 39699"/>
                  <a:gd name="connsiteY13" fmla="*/ 3679 h 11170"/>
                  <a:gd name="connsiteX14" fmla="*/ 19264 w 39699"/>
                  <a:gd name="connsiteY14" fmla="*/ 2508 h 11170"/>
                  <a:gd name="connsiteX15" fmla="*/ 16288 w 39699"/>
                  <a:gd name="connsiteY15" fmla="*/ 1605 h 11170"/>
                  <a:gd name="connsiteX16" fmla="*/ 15184 w 39699"/>
                  <a:gd name="connsiteY16" fmla="*/ 2542 h 11170"/>
                  <a:gd name="connsiteX17" fmla="*/ 12676 w 39699"/>
                  <a:gd name="connsiteY17" fmla="*/ 4983 h 11170"/>
                  <a:gd name="connsiteX18" fmla="*/ 11839 w 39699"/>
                  <a:gd name="connsiteY18" fmla="*/ 4983 h 11170"/>
                  <a:gd name="connsiteX19" fmla="*/ 11070 w 39699"/>
                  <a:gd name="connsiteY19" fmla="*/ 4950 h 11170"/>
                  <a:gd name="connsiteX20" fmla="*/ 10000 w 39699"/>
                  <a:gd name="connsiteY20" fmla="*/ 4950 h 11170"/>
                  <a:gd name="connsiteX21" fmla="*/ 9331 w 39699"/>
                  <a:gd name="connsiteY21" fmla="*/ 4950 h 11170"/>
                  <a:gd name="connsiteX22" fmla="*/ 9264 w 39699"/>
                  <a:gd name="connsiteY22" fmla="*/ 4916 h 11170"/>
                  <a:gd name="connsiteX23" fmla="*/ 8796 w 39699"/>
                  <a:gd name="connsiteY23" fmla="*/ 3512 h 11170"/>
                  <a:gd name="connsiteX24" fmla="*/ 7525 w 39699"/>
                  <a:gd name="connsiteY24" fmla="*/ 2174 h 11170"/>
                  <a:gd name="connsiteX25" fmla="*/ 6187 w 39699"/>
                  <a:gd name="connsiteY25" fmla="*/ 1906 h 11170"/>
                  <a:gd name="connsiteX26" fmla="*/ 2375 w 39699"/>
                  <a:gd name="connsiteY26" fmla="*/ 1472 h 11170"/>
                  <a:gd name="connsiteX27" fmla="*/ 0 w 39699"/>
                  <a:gd name="connsiteY27" fmla="*/ 0 h 11170"/>
                  <a:gd name="connsiteX28" fmla="*/ 1906 w 39699"/>
                  <a:gd name="connsiteY28" fmla="*/ 903 h 11170"/>
                  <a:gd name="connsiteX29" fmla="*/ 4248 w 39699"/>
                  <a:gd name="connsiteY29" fmla="*/ 1171 h 11170"/>
                  <a:gd name="connsiteX30" fmla="*/ 7759 w 39699"/>
                  <a:gd name="connsiteY30" fmla="*/ 836 h 11170"/>
                  <a:gd name="connsiteX31" fmla="*/ 14348 w 39699"/>
                  <a:gd name="connsiteY31" fmla="*/ 401 h 11170"/>
                  <a:gd name="connsiteX32" fmla="*/ 21773 w 39699"/>
                  <a:gd name="connsiteY32" fmla="*/ 2475 h 11170"/>
                  <a:gd name="connsiteX33" fmla="*/ 39699 w 39699"/>
                  <a:gd name="connsiteY33" fmla="*/ 769 h 1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699" h="11170">
                    <a:moveTo>
                      <a:pt x="39666" y="769"/>
                    </a:moveTo>
                    <a:cubicBezTo>
                      <a:pt x="36923" y="2508"/>
                      <a:pt x="30067" y="3177"/>
                      <a:pt x="29766" y="4883"/>
                    </a:cubicBezTo>
                    <a:cubicBezTo>
                      <a:pt x="29599" y="5853"/>
                      <a:pt x="29666" y="9064"/>
                      <a:pt x="29699" y="11171"/>
                    </a:cubicBezTo>
                    <a:cubicBezTo>
                      <a:pt x="29498" y="11171"/>
                      <a:pt x="29264" y="11104"/>
                      <a:pt x="29030" y="11070"/>
                    </a:cubicBezTo>
                    <a:cubicBezTo>
                      <a:pt x="28763" y="11037"/>
                      <a:pt x="28462" y="10903"/>
                      <a:pt x="28194" y="10769"/>
                    </a:cubicBezTo>
                    <a:cubicBezTo>
                      <a:pt x="28528" y="8662"/>
                      <a:pt x="28829" y="5987"/>
                      <a:pt x="28729" y="5552"/>
                    </a:cubicBezTo>
                    <a:cubicBezTo>
                      <a:pt x="28395" y="3813"/>
                      <a:pt x="26455" y="2776"/>
                      <a:pt x="25686" y="4147"/>
                    </a:cubicBezTo>
                    <a:cubicBezTo>
                      <a:pt x="25585" y="4314"/>
                      <a:pt x="25518" y="4515"/>
                      <a:pt x="25452" y="4749"/>
                    </a:cubicBezTo>
                    <a:cubicBezTo>
                      <a:pt x="25318" y="4181"/>
                      <a:pt x="25886" y="4013"/>
                      <a:pt x="25452" y="3679"/>
                    </a:cubicBezTo>
                    <a:cubicBezTo>
                      <a:pt x="24816" y="3211"/>
                      <a:pt x="23110" y="2776"/>
                      <a:pt x="22341" y="2843"/>
                    </a:cubicBezTo>
                    <a:cubicBezTo>
                      <a:pt x="21438" y="2943"/>
                      <a:pt x="21137" y="4248"/>
                      <a:pt x="20468" y="5318"/>
                    </a:cubicBezTo>
                    <a:cubicBezTo>
                      <a:pt x="19732" y="6488"/>
                      <a:pt x="18896" y="7425"/>
                      <a:pt x="17893" y="8428"/>
                    </a:cubicBezTo>
                    <a:cubicBezTo>
                      <a:pt x="18528" y="7759"/>
                      <a:pt x="19130" y="5987"/>
                      <a:pt x="19231" y="5084"/>
                    </a:cubicBezTo>
                    <a:cubicBezTo>
                      <a:pt x="19264" y="4649"/>
                      <a:pt x="19398" y="4147"/>
                      <a:pt x="19431" y="3679"/>
                    </a:cubicBezTo>
                    <a:cubicBezTo>
                      <a:pt x="19431" y="3278"/>
                      <a:pt x="19431" y="2843"/>
                      <a:pt x="19264" y="2508"/>
                    </a:cubicBezTo>
                    <a:cubicBezTo>
                      <a:pt x="18763" y="1538"/>
                      <a:pt x="17258" y="1137"/>
                      <a:pt x="16288" y="1605"/>
                    </a:cubicBezTo>
                    <a:cubicBezTo>
                      <a:pt x="15853" y="1806"/>
                      <a:pt x="15518" y="2207"/>
                      <a:pt x="15184" y="2542"/>
                    </a:cubicBezTo>
                    <a:cubicBezTo>
                      <a:pt x="14515" y="3244"/>
                      <a:pt x="13645" y="4682"/>
                      <a:pt x="12676" y="4983"/>
                    </a:cubicBezTo>
                    <a:cubicBezTo>
                      <a:pt x="12441" y="5050"/>
                      <a:pt x="12140" y="5050"/>
                      <a:pt x="11839" y="4983"/>
                    </a:cubicBezTo>
                    <a:cubicBezTo>
                      <a:pt x="11572" y="4983"/>
                      <a:pt x="11271" y="4916"/>
                      <a:pt x="11070" y="4950"/>
                    </a:cubicBezTo>
                    <a:cubicBezTo>
                      <a:pt x="10702" y="4950"/>
                      <a:pt x="10334" y="4950"/>
                      <a:pt x="10000" y="4950"/>
                    </a:cubicBezTo>
                    <a:cubicBezTo>
                      <a:pt x="9866" y="4950"/>
                      <a:pt x="9431" y="5017"/>
                      <a:pt x="9331" y="4950"/>
                    </a:cubicBezTo>
                    <a:cubicBezTo>
                      <a:pt x="9331" y="4950"/>
                      <a:pt x="9331" y="4950"/>
                      <a:pt x="9264" y="4916"/>
                    </a:cubicBezTo>
                    <a:cubicBezTo>
                      <a:pt x="8930" y="4548"/>
                      <a:pt x="8997" y="3980"/>
                      <a:pt x="8796" y="3512"/>
                    </a:cubicBezTo>
                    <a:cubicBezTo>
                      <a:pt x="8495" y="2943"/>
                      <a:pt x="8127" y="2441"/>
                      <a:pt x="7525" y="2174"/>
                    </a:cubicBezTo>
                    <a:cubicBezTo>
                      <a:pt x="7090" y="2007"/>
                      <a:pt x="6656" y="1973"/>
                      <a:pt x="6187" y="1906"/>
                    </a:cubicBezTo>
                    <a:cubicBezTo>
                      <a:pt x="4916" y="1773"/>
                      <a:pt x="3645" y="1605"/>
                      <a:pt x="2375" y="1472"/>
                    </a:cubicBezTo>
                    <a:cubicBezTo>
                      <a:pt x="1371" y="1338"/>
                      <a:pt x="401" y="1070"/>
                      <a:pt x="0" y="0"/>
                    </a:cubicBezTo>
                    <a:cubicBezTo>
                      <a:pt x="234" y="401"/>
                      <a:pt x="1538" y="769"/>
                      <a:pt x="1906" y="903"/>
                    </a:cubicBezTo>
                    <a:cubicBezTo>
                      <a:pt x="2676" y="1137"/>
                      <a:pt x="3445" y="1204"/>
                      <a:pt x="4248" y="1171"/>
                    </a:cubicBezTo>
                    <a:cubicBezTo>
                      <a:pt x="5452" y="1171"/>
                      <a:pt x="6555" y="970"/>
                      <a:pt x="7759" y="836"/>
                    </a:cubicBezTo>
                    <a:cubicBezTo>
                      <a:pt x="9866" y="569"/>
                      <a:pt x="12207" y="167"/>
                      <a:pt x="14348" y="401"/>
                    </a:cubicBezTo>
                    <a:cubicBezTo>
                      <a:pt x="15786" y="535"/>
                      <a:pt x="19398" y="1773"/>
                      <a:pt x="21773" y="2475"/>
                    </a:cubicBezTo>
                    <a:cubicBezTo>
                      <a:pt x="24147" y="3177"/>
                      <a:pt x="38361" y="1639"/>
                      <a:pt x="39699" y="769"/>
                    </a:cubicBezTo>
                  </a:path>
                </a:pathLst>
              </a:custGeom>
              <a:solidFill>
                <a:srgbClr val="E1AC86"/>
              </a:solidFill>
              <a:ln w="0" cap="flat">
                <a:noFill/>
                <a:prstDash val="solid"/>
                <a:miter/>
              </a:ln>
            </p:spPr>
            <p:txBody>
              <a:bodyPr rtlCol="0" anchor="ctr"/>
              <a:lstStyle/>
              <a:p>
                <a:endParaRPr lang="zh-CN" altLang="en-US"/>
              </a:p>
            </p:txBody>
          </p:sp>
          <p:sp>
            <p:nvSpPr>
              <p:cNvPr id="430" name="任意多边形: 形状 429">
                <a:extLst>
                  <a:ext uri="{FF2B5EF4-FFF2-40B4-BE49-F238E27FC236}">
                    <a16:creationId xmlns:a16="http://schemas.microsoft.com/office/drawing/2014/main" id="{F0C8F7F5-CC0D-CCE6-4DED-708B80801599}"/>
                  </a:ext>
                </a:extLst>
              </p:cNvPr>
              <p:cNvSpPr/>
              <p:nvPr/>
            </p:nvSpPr>
            <p:spPr>
              <a:xfrm>
                <a:off x="2480376" y="5601835"/>
                <a:ext cx="5050" cy="8060"/>
              </a:xfrm>
              <a:custGeom>
                <a:avLst/>
                <a:gdLst>
                  <a:gd name="connsiteX0" fmla="*/ 3512 w 5050"/>
                  <a:gd name="connsiteY0" fmla="*/ 0 h 8060"/>
                  <a:gd name="connsiteX1" fmla="*/ 5050 w 5050"/>
                  <a:gd name="connsiteY1" fmla="*/ 4348 h 8060"/>
                  <a:gd name="connsiteX2" fmla="*/ 0 w 5050"/>
                  <a:gd name="connsiteY2" fmla="*/ 8060 h 8060"/>
                  <a:gd name="connsiteX3" fmla="*/ 3512 w 5050"/>
                  <a:gd name="connsiteY3" fmla="*/ 0 h 8060"/>
                </a:gdLst>
                <a:ahLst/>
                <a:cxnLst>
                  <a:cxn ang="0">
                    <a:pos x="connsiteX0" y="connsiteY0"/>
                  </a:cxn>
                  <a:cxn ang="0">
                    <a:pos x="connsiteX1" y="connsiteY1"/>
                  </a:cxn>
                  <a:cxn ang="0">
                    <a:pos x="connsiteX2" y="connsiteY2"/>
                  </a:cxn>
                  <a:cxn ang="0">
                    <a:pos x="connsiteX3" y="connsiteY3"/>
                  </a:cxn>
                </a:cxnLst>
                <a:rect l="l" t="t" r="r" b="b"/>
                <a:pathLst>
                  <a:path w="5050" h="8060">
                    <a:moveTo>
                      <a:pt x="3512" y="0"/>
                    </a:moveTo>
                    <a:cubicBezTo>
                      <a:pt x="4314" y="1572"/>
                      <a:pt x="4849" y="2977"/>
                      <a:pt x="5050" y="4348"/>
                    </a:cubicBezTo>
                    <a:cubicBezTo>
                      <a:pt x="3211" y="5987"/>
                      <a:pt x="1839" y="7324"/>
                      <a:pt x="0" y="8060"/>
                    </a:cubicBezTo>
                    <a:cubicBezTo>
                      <a:pt x="1940" y="6488"/>
                      <a:pt x="4682" y="3311"/>
                      <a:pt x="3512" y="0"/>
                    </a:cubicBezTo>
                  </a:path>
                </a:pathLst>
              </a:custGeom>
              <a:solidFill>
                <a:srgbClr val="E1AC86"/>
              </a:solidFill>
              <a:ln w="0" cap="flat">
                <a:noFill/>
                <a:prstDash val="solid"/>
                <a:miter/>
              </a:ln>
            </p:spPr>
            <p:txBody>
              <a:bodyPr rtlCol="0" anchor="ctr"/>
              <a:lstStyle/>
              <a:p>
                <a:endParaRPr lang="zh-CN" altLang="en-US"/>
              </a:p>
            </p:txBody>
          </p:sp>
          <p:sp>
            <p:nvSpPr>
              <p:cNvPr id="431" name="任意多边形: 形状 430">
                <a:extLst>
                  <a:ext uri="{FF2B5EF4-FFF2-40B4-BE49-F238E27FC236}">
                    <a16:creationId xmlns:a16="http://schemas.microsoft.com/office/drawing/2014/main" id="{67F69929-3D3E-FDA5-58DE-FF5F5A5AACC0}"/>
                  </a:ext>
                </a:extLst>
              </p:cNvPr>
              <p:cNvSpPr/>
              <p:nvPr/>
            </p:nvSpPr>
            <p:spPr>
              <a:xfrm>
                <a:off x="2471071" y="5603206"/>
                <a:ext cx="1214" cy="4247"/>
              </a:xfrm>
              <a:custGeom>
                <a:avLst/>
                <a:gdLst>
                  <a:gd name="connsiteX0" fmla="*/ 208 w 1214"/>
                  <a:gd name="connsiteY0" fmla="*/ 0 h 4247"/>
                  <a:gd name="connsiteX1" fmla="*/ 208 w 1214"/>
                  <a:gd name="connsiteY1" fmla="*/ 0 h 4247"/>
                  <a:gd name="connsiteX2" fmla="*/ 643 w 1214"/>
                  <a:gd name="connsiteY2" fmla="*/ 435 h 4247"/>
                  <a:gd name="connsiteX3" fmla="*/ 1011 w 1214"/>
                  <a:gd name="connsiteY3" fmla="*/ 4247 h 4247"/>
                  <a:gd name="connsiteX4" fmla="*/ 910 w 1214"/>
                  <a:gd name="connsiteY4" fmla="*/ 4247 h 4247"/>
                  <a:gd name="connsiteX5" fmla="*/ 7 w 1214"/>
                  <a:gd name="connsiteY5" fmla="*/ 2809 h 4247"/>
                  <a:gd name="connsiteX6" fmla="*/ 208 w 1214"/>
                  <a:gd name="connsiteY6" fmla="*/ 0 h 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 h="4247">
                    <a:moveTo>
                      <a:pt x="208" y="0"/>
                    </a:moveTo>
                    <a:lnTo>
                      <a:pt x="208" y="0"/>
                    </a:lnTo>
                    <a:cubicBezTo>
                      <a:pt x="442" y="167"/>
                      <a:pt x="576" y="334"/>
                      <a:pt x="643" y="435"/>
                    </a:cubicBezTo>
                    <a:cubicBezTo>
                      <a:pt x="1245" y="1137"/>
                      <a:pt x="1379" y="1572"/>
                      <a:pt x="1011" y="4247"/>
                    </a:cubicBezTo>
                    <a:lnTo>
                      <a:pt x="910" y="4247"/>
                    </a:lnTo>
                    <a:cubicBezTo>
                      <a:pt x="342" y="3980"/>
                      <a:pt x="-60" y="3411"/>
                      <a:pt x="7" y="2809"/>
                    </a:cubicBezTo>
                    <a:lnTo>
                      <a:pt x="208" y="0"/>
                    </a:lnTo>
                    <a:close/>
                  </a:path>
                </a:pathLst>
              </a:custGeom>
              <a:solidFill>
                <a:srgbClr val="E5D0BF"/>
              </a:solidFill>
              <a:ln w="0" cap="flat">
                <a:noFill/>
                <a:prstDash val="solid"/>
                <a:miter/>
              </a:ln>
            </p:spPr>
            <p:txBody>
              <a:bodyPr rtlCol="0" anchor="ctr"/>
              <a:lstStyle/>
              <a:p>
                <a:endParaRPr lang="zh-CN" altLang="en-US"/>
              </a:p>
            </p:txBody>
          </p:sp>
          <p:sp>
            <p:nvSpPr>
              <p:cNvPr id="432" name="任意多边形: 形状 431">
                <a:extLst>
                  <a:ext uri="{FF2B5EF4-FFF2-40B4-BE49-F238E27FC236}">
                    <a16:creationId xmlns:a16="http://schemas.microsoft.com/office/drawing/2014/main" id="{502E934B-4E20-2756-4FFE-78FD9DA80668}"/>
                  </a:ext>
                </a:extLst>
              </p:cNvPr>
              <p:cNvSpPr/>
              <p:nvPr/>
            </p:nvSpPr>
            <p:spPr>
              <a:xfrm>
                <a:off x="2484256" y="5601668"/>
                <a:ext cx="17892" cy="5117"/>
              </a:xfrm>
              <a:custGeom>
                <a:avLst/>
                <a:gdLst>
                  <a:gd name="connsiteX0" fmla="*/ 17090 w 17892"/>
                  <a:gd name="connsiteY0" fmla="*/ 0 h 5117"/>
                  <a:gd name="connsiteX1" fmla="*/ 903 w 17892"/>
                  <a:gd name="connsiteY1" fmla="*/ 3278 h 5117"/>
                  <a:gd name="connsiteX2" fmla="*/ 0 w 17892"/>
                  <a:gd name="connsiteY2" fmla="*/ 4849 h 5117"/>
                  <a:gd name="connsiteX3" fmla="*/ 502 w 17892"/>
                  <a:gd name="connsiteY3" fmla="*/ 5117 h 5117"/>
                  <a:gd name="connsiteX4" fmla="*/ 1171 w 17892"/>
                  <a:gd name="connsiteY4" fmla="*/ 4515 h 5117"/>
                  <a:gd name="connsiteX5" fmla="*/ 1639 w 17892"/>
                  <a:gd name="connsiteY5" fmla="*/ 4114 h 5117"/>
                  <a:gd name="connsiteX6" fmla="*/ 17893 w 17892"/>
                  <a:gd name="connsiteY6" fmla="*/ 1739 h 5117"/>
                  <a:gd name="connsiteX7" fmla="*/ 17090 w 17892"/>
                  <a:gd name="connsiteY7" fmla="*/ 0 h 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2" h="5117">
                    <a:moveTo>
                      <a:pt x="17090" y="0"/>
                    </a:moveTo>
                    <a:cubicBezTo>
                      <a:pt x="7291" y="268"/>
                      <a:pt x="903" y="3278"/>
                      <a:pt x="903" y="3278"/>
                    </a:cubicBezTo>
                    <a:lnTo>
                      <a:pt x="0" y="4849"/>
                    </a:lnTo>
                    <a:lnTo>
                      <a:pt x="502" y="5117"/>
                    </a:lnTo>
                    <a:cubicBezTo>
                      <a:pt x="702" y="4916"/>
                      <a:pt x="936" y="4716"/>
                      <a:pt x="1171" y="4515"/>
                    </a:cubicBezTo>
                    <a:cubicBezTo>
                      <a:pt x="1338" y="4381"/>
                      <a:pt x="1472" y="4248"/>
                      <a:pt x="1639" y="4114"/>
                    </a:cubicBezTo>
                    <a:cubicBezTo>
                      <a:pt x="5251" y="2207"/>
                      <a:pt x="11472" y="1773"/>
                      <a:pt x="17893" y="1739"/>
                    </a:cubicBezTo>
                    <a:lnTo>
                      <a:pt x="17090" y="0"/>
                    </a:lnTo>
                    <a:close/>
                  </a:path>
                </a:pathLst>
              </a:custGeom>
              <a:solidFill>
                <a:srgbClr val="E1AC86"/>
              </a:solidFill>
              <a:ln w="0" cap="flat">
                <a:noFill/>
                <a:prstDash val="solid"/>
                <a:miter/>
              </a:ln>
            </p:spPr>
            <p:txBody>
              <a:bodyPr rtlCol="0" anchor="ctr"/>
              <a:lstStyle/>
              <a:p>
                <a:endParaRPr lang="zh-CN" altLang="en-US"/>
              </a:p>
            </p:txBody>
          </p:sp>
          <p:sp>
            <p:nvSpPr>
              <p:cNvPr id="441" name="任意多边形: 形状 440">
                <a:extLst>
                  <a:ext uri="{FF2B5EF4-FFF2-40B4-BE49-F238E27FC236}">
                    <a16:creationId xmlns:a16="http://schemas.microsoft.com/office/drawing/2014/main" id="{C44EBACD-84AC-9A8B-488F-4E9AF39AA723}"/>
                  </a:ext>
                </a:extLst>
              </p:cNvPr>
              <p:cNvSpPr/>
              <p:nvPr/>
            </p:nvSpPr>
            <p:spPr>
              <a:xfrm>
                <a:off x="2471848" y="5610062"/>
                <a:ext cx="802" cy="301"/>
              </a:xfrm>
              <a:custGeom>
                <a:avLst/>
                <a:gdLst>
                  <a:gd name="connsiteX0" fmla="*/ 769 w 802"/>
                  <a:gd name="connsiteY0" fmla="*/ 268 h 301"/>
                  <a:gd name="connsiteX1" fmla="*/ 33 w 802"/>
                  <a:gd name="connsiteY1" fmla="*/ 0 h 301"/>
                  <a:gd name="connsiteX2" fmla="*/ 0 w 802"/>
                  <a:gd name="connsiteY2" fmla="*/ 0 h 301"/>
                  <a:gd name="connsiteX3" fmla="*/ 803 w 802"/>
                  <a:gd name="connsiteY3" fmla="*/ 301 h 301"/>
                </a:gdLst>
                <a:ahLst/>
                <a:cxnLst>
                  <a:cxn ang="0">
                    <a:pos x="connsiteX0" y="connsiteY0"/>
                  </a:cxn>
                  <a:cxn ang="0">
                    <a:pos x="connsiteX1" y="connsiteY1"/>
                  </a:cxn>
                  <a:cxn ang="0">
                    <a:pos x="connsiteX2" y="connsiteY2"/>
                  </a:cxn>
                  <a:cxn ang="0">
                    <a:pos x="connsiteX3" y="connsiteY3"/>
                  </a:cxn>
                </a:cxnLst>
                <a:rect l="l" t="t" r="r" b="b"/>
                <a:pathLst>
                  <a:path w="802" h="301">
                    <a:moveTo>
                      <a:pt x="769" y="268"/>
                    </a:moveTo>
                    <a:cubicBezTo>
                      <a:pt x="502" y="234"/>
                      <a:pt x="268" y="134"/>
                      <a:pt x="33" y="0"/>
                    </a:cubicBezTo>
                    <a:cubicBezTo>
                      <a:pt x="33" y="0"/>
                      <a:pt x="33" y="0"/>
                      <a:pt x="0" y="0"/>
                    </a:cubicBezTo>
                    <a:cubicBezTo>
                      <a:pt x="234" y="134"/>
                      <a:pt x="535" y="234"/>
                      <a:pt x="803" y="301"/>
                    </a:cubicBezTo>
                  </a:path>
                </a:pathLst>
              </a:custGeom>
              <a:solidFill>
                <a:srgbClr val="ECC0A2"/>
              </a:solidFill>
              <a:ln w="0" cap="flat">
                <a:noFill/>
                <a:prstDash val="solid"/>
                <a:miter/>
              </a:ln>
            </p:spPr>
            <p:txBody>
              <a:bodyPr rtlCol="0" anchor="ctr"/>
              <a:lstStyle/>
              <a:p>
                <a:endParaRPr lang="zh-CN" altLang="en-US"/>
              </a:p>
            </p:txBody>
          </p:sp>
          <p:sp>
            <p:nvSpPr>
              <p:cNvPr id="445" name="任意多边形: 形状 444">
                <a:extLst>
                  <a:ext uri="{FF2B5EF4-FFF2-40B4-BE49-F238E27FC236}">
                    <a16:creationId xmlns:a16="http://schemas.microsoft.com/office/drawing/2014/main" id="{3F6BC281-ADAF-839E-443C-885E7652BBD6}"/>
                  </a:ext>
                </a:extLst>
              </p:cNvPr>
              <p:cNvSpPr/>
              <p:nvPr/>
            </p:nvSpPr>
            <p:spPr>
              <a:xfrm>
                <a:off x="2469239" y="5602741"/>
                <a:ext cx="3087" cy="7254"/>
              </a:xfrm>
              <a:custGeom>
                <a:avLst/>
                <a:gdLst>
                  <a:gd name="connsiteX0" fmla="*/ 3077 w 3087"/>
                  <a:gd name="connsiteY0" fmla="*/ 2071 h 7254"/>
                  <a:gd name="connsiteX1" fmla="*/ 2542 w 3087"/>
                  <a:gd name="connsiteY1" fmla="*/ 7255 h 7254"/>
                  <a:gd name="connsiteX2" fmla="*/ 1940 w 3087"/>
                  <a:gd name="connsiteY2" fmla="*/ 6686 h 7254"/>
                  <a:gd name="connsiteX3" fmla="*/ 1739 w 3087"/>
                  <a:gd name="connsiteY3" fmla="*/ 4044 h 7254"/>
                  <a:gd name="connsiteX4" fmla="*/ 0 w 3087"/>
                  <a:gd name="connsiteY4" fmla="*/ 633 h 7254"/>
                  <a:gd name="connsiteX5" fmla="*/ 3043 w 3087"/>
                  <a:gd name="connsiteY5" fmla="*/ 2037 h 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7" h="7254">
                    <a:moveTo>
                      <a:pt x="3077" y="2071"/>
                    </a:moveTo>
                    <a:cubicBezTo>
                      <a:pt x="3144" y="2505"/>
                      <a:pt x="2876" y="5148"/>
                      <a:pt x="2542" y="7255"/>
                    </a:cubicBezTo>
                    <a:cubicBezTo>
                      <a:pt x="2308" y="7121"/>
                      <a:pt x="2107" y="6920"/>
                      <a:pt x="1940" y="6686"/>
                    </a:cubicBezTo>
                    <a:cubicBezTo>
                      <a:pt x="1472" y="5917"/>
                      <a:pt x="1739" y="4947"/>
                      <a:pt x="1739" y="4044"/>
                    </a:cubicBezTo>
                    <a:cubicBezTo>
                      <a:pt x="1739" y="2639"/>
                      <a:pt x="1037" y="1469"/>
                      <a:pt x="0" y="633"/>
                    </a:cubicBezTo>
                    <a:cubicBezTo>
                      <a:pt x="803" y="-739"/>
                      <a:pt x="2709" y="298"/>
                      <a:pt x="3043" y="2037"/>
                    </a:cubicBezTo>
                  </a:path>
                </a:pathLst>
              </a:custGeom>
              <a:solidFill>
                <a:srgbClr val="ECC0A2"/>
              </a:solidFill>
              <a:ln w="0" cap="flat">
                <a:noFill/>
                <a:prstDash val="solid"/>
                <a:miter/>
              </a:ln>
            </p:spPr>
            <p:txBody>
              <a:bodyPr rtlCol="0" anchor="ctr"/>
              <a:lstStyle/>
              <a:p>
                <a:endParaRPr lang="zh-CN" altLang="en-US"/>
              </a:p>
            </p:txBody>
          </p:sp>
          <p:sp>
            <p:nvSpPr>
              <p:cNvPr id="447" name="任意多边形: 形状 446">
                <a:extLst>
                  <a:ext uri="{FF2B5EF4-FFF2-40B4-BE49-F238E27FC236}">
                    <a16:creationId xmlns:a16="http://schemas.microsoft.com/office/drawing/2014/main" id="{4709C250-8456-22B6-D3B0-2C021A6DB47B}"/>
                  </a:ext>
                </a:extLst>
              </p:cNvPr>
              <p:cNvSpPr/>
              <p:nvPr/>
            </p:nvSpPr>
            <p:spPr>
              <a:xfrm>
                <a:off x="2465861" y="5602089"/>
                <a:ext cx="3317" cy="1251"/>
              </a:xfrm>
              <a:custGeom>
                <a:avLst/>
                <a:gdLst>
                  <a:gd name="connsiteX0" fmla="*/ 3144 w 3317"/>
                  <a:gd name="connsiteY0" fmla="*/ 850 h 1251"/>
                  <a:gd name="connsiteX1" fmla="*/ 3278 w 3317"/>
                  <a:gd name="connsiteY1" fmla="*/ 1251 h 1251"/>
                  <a:gd name="connsiteX2" fmla="*/ 2207 w 3317"/>
                  <a:gd name="connsiteY2" fmla="*/ 582 h 1251"/>
                  <a:gd name="connsiteX3" fmla="*/ 0 w 3317"/>
                  <a:gd name="connsiteY3" fmla="*/ 14 h 1251"/>
                  <a:gd name="connsiteX4" fmla="*/ 3110 w 3317"/>
                  <a:gd name="connsiteY4" fmla="*/ 850 h 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 h="1251">
                    <a:moveTo>
                      <a:pt x="3144" y="850"/>
                    </a:moveTo>
                    <a:cubicBezTo>
                      <a:pt x="3344" y="984"/>
                      <a:pt x="3344" y="1117"/>
                      <a:pt x="3278" y="1251"/>
                    </a:cubicBezTo>
                    <a:cubicBezTo>
                      <a:pt x="2943" y="1017"/>
                      <a:pt x="2609" y="783"/>
                      <a:pt x="2207" y="582"/>
                    </a:cubicBezTo>
                    <a:cubicBezTo>
                      <a:pt x="1505" y="248"/>
                      <a:pt x="769" y="47"/>
                      <a:pt x="0" y="14"/>
                    </a:cubicBezTo>
                    <a:cubicBezTo>
                      <a:pt x="769" y="-87"/>
                      <a:pt x="2475" y="382"/>
                      <a:pt x="3110" y="850"/>
                    </a:cubicBezTo>
                  </a:path>
                </a:pathLst>
              </a:custGeom>
              <a:solidFill>
                <a:srgbClr val="ECC0A2"/>
              </a:solidFill>
              <a:ln w="0" cap="flat">
                <a:noFill/>
                <a:prstDash val="solid"/>
                <a:miter/>
              </a:ln>
            </p:spPr>
            <p:txBody>
              <a:bodyPr rtlCol="0" anchor="ctr"/>
              <a:lstStyle/>
              <a:p>
                <a:endParaRPr lang="zh-CN" altLang="en-US"/>
              </a:p>
            </p:txBody>
          </p:sp>
          <p:sp>
            <p:nvSpPr>
              <p:cNvPr id="448" name="任意多边形: 形状 447">
                <a:extLst>
                  <a:ext uri="{FF2B5EF4-FFF2-40B4-BE49-F238E27FC236}">
                    <a16:creationId xmlns:a16="http://schemas.microsoft.com/office/drawing/2014/main" id="{9FDB6627-547B-283D-1EB7-421D044ECFDA}"/>
                  </a:ext>
                </a:extLst>
              </p:cNvPr>
              <p:cNvSpPr/>
              <p:nvPr/>
            </p:nvSpPr>
            <p:spPr>
              <a:xfrm>
                <a:off x="2478971" y="5526641"/>
                <a:ext cx="87308" cy="84292"/>
              </a:xfrm>
              <a:custGeom>
                <a:avLst/>
                <a:gdLst>
                  <a:gd name="connsiteX0" fmla="*/ 65819 w 87308"/>
                  <a:gd name="connsiteY0" fmla="*/ 74893 h 84292"/>
                  <a:gd name="connsiteX1" fmla="*/ 81538 w 87308"/>
                  <a:gd name="connsiteY1" fmla="*/ 62151 h 84292"/>
                  <a:gd name="connsiteX2" fmla="*/ 76890 w 87308"/>
                  <a:gd name="connsiteY2" fmla="*/ 2954 h 84292"/>
                  <a:gd name="connsiteX3" fmla="*/ 69398 w 87308"/>
                  <a:gd name="connsiteY3" fmla="*/ 679 h 84292"/>
                  <a:gd name="connsiteX4" fmla="*/ 65786 w 87308"/>
                  <a:gd name="connsiteY4" fmla="*/ 17770 h 84292"/>
                  <a:gd name="connsiteX5" fmla="*/ 60535 w 87308"/>
                  <a:gd name="connsiteY5" fmla="*/ 29709 h 84292"/>
                  <a:gd name="connsiteX6" fmla="*/ 59833 w 87308"/>
                  <a:gd name="connsiteY6" fmla="*/ 40044 h 84292"/>
                  <a:gd name="connsiteX7" fmla="*/ 0 w 87308"/>
                  <a:gd name="connsiteY7" fmla="*/ 58539 h 84292"/>
                  <a:gd name="connsiteX8" fmla="*/ 2308 w 87308"/>
                  <a:gd name="connsiteY8" fmla="*/ 83790 h 84292"/>
                  <a:gd name="connsiteX9" fmla="*/ 65819 w 87308"/>
                  <a:gd name="connsiteY9" fmla="*/ 74893 h 8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308" h="84292">
                    <a:moveTo>
                      <a:pt x="65819" y="74893"/>
                    </a:moveTo>
                    <a:cubicBezTo>
                      <a:pt x="72341" y="73121"/>
                      <a:pt x="77960" y="69442"/>
                      <a:pt x="81538" y="62151"/>
                    </a:cubicBezTo>
                    <a:cubicBezTo>
                      <a:pt x="89699" y="45428"/>
                      <a:pt x="90100" y="17301"/>
                      <a:pt x="76890" y="2954"/>
                    </a:cubicBezTo>
                    <a:cubicBezTo>
                      <a:pt x="74950" y="847"/>
                      <a:pt x="71672" y="-1060"/>
                      <a:pt x="69398" y="679"/>
                    </a:cubicBezTo>
                    <a:cubicBezTo>
                      <a:pt x="65819" y="3422"/>
                      <a:pt x="67391" y="13589"/>
                      <a:pt x="65786" y="17770"/>
                    </a:cubicBezTo>
                    <a:cubicBezTo>
                      <a:pt x="64147" y="22017"/>
                      <a:pt x="61271" y="25061"/>
                      <a:pt x="60535" y="29709"/>
                    </a:cubicBezTo>
                    <a:cubicBezTo>
                      <a:pt x="60167" y="31984"/>
                      <a:pt x="59833" y="40044"/>
                      <a:pt x="59833" y="40044"/>
                    </a:cubicBezTo>
                    <a:cubicBezTo>
                      <a:pt x="59833" y="40044"/>
                      <a:pt x="10602" y="57803"/>
                      <a:pt x="0" y="58539"/>
                    </a:cubicBezTo>
                    <a:cubicBezTo>
                      <a:pt x="0" y="58539"/>
                      <a:pt x="2308" y="83756"/>
                      <a:pt x="2308" y="83790"/>
                    </a:cubicBezTo>
                    <a:cubicBezTo>
                      <a:pt x="2408" y="86499"/>
                      <a:pt x="56321" y="77502"/>
                      <a:pt x="65819" y="74893"/>
                    </a:cubicBezTo>
                  </a:path>
                </a:pathLst>
              </a:custGeom>
              <a:solidFill>
                <a:srgbClr val="0F374E"/>
              </a:solidFill>
              <a:ln w="0" cap="flat">
                <a:noFill/>
                <a:prstDash val="solid"/>
                <a:miter/>
              </a:ln>
            </p:spPr>
            <p:txBody>
              <a:bodyPr rtlCol="0" anchor="ctr"/>
              <a:lstStyle/>
              <a:p>
                <a:endParaRPr lang="zh-CN" altLang="en-US"/>
              </a:p>
            </p:txBody>
          </p:sp>
          <p:sp>
            <p:nvSpPr>
              <p:cNvPr id="449" name="任意多边形: 形状 448">
                <a:extLst>
                  <a:ext uri="{FF2B5EF4-FFF2-40B4-BE49-F238E27FC236}">
                    <a16:creationId xmlns:a16="http://schemas.microsoft.com/office/drawing/2014/main" id="{A9E83AC2-A0A9-3559-5E3B-96E30643CC6C}"/>
                  </a:ext>
                </a:extLst>
              </p:cNvPr>
              <p:cNvSpPr/>
              <p:nvPr/>
            </p:nvSpPr>
            <p:spPr>
              <a:xfrm>
                <a:off x="2558102" y="5627922"/>
                <a:ext cx="108127" cy="244648"/>
              </a:xfrm>
              <a:custGeom>
                <a:avLst/>
                <a:gdLst>
                  <a:gd name="connsiteX0" fmla="*/ 87692 w 108127"/>
                  <a:gd name="connsiteY0" fmla="*/ 6120 h 244648"/>
                  <a:gd name="connsiteX1" fmla="*/ 41639 w 108127"/>
                  <a:gd name="connsiteY1" fmla="*/ 116890 h 244648"/>
                  <a:gd name="connsiteX2" fmla="*/ 52441 w 108127"/>
                  <a:gd name="connsiteY2" fmla="*/ 124314 h 244648"/>
                  <a:gd name="connsiteX3" fmla="*/ 68595 w 108127"/>
                  <a:gd name="connsiteY3" fmla="*/ 143913 h 244648"/>
                  <a:gd name="connsiteX4" fmla="*/ 108127 w 108127"/>
                  <a:gd name="connsiteY4" fmla="*/ 234749 h 244648"/>
                  <a:gd name="connsiteX5" fmla="*/ 79298 w 108127"/>
                  <a:gd name="connsiteY5" fmla="*/ 244649 h 244648"/>
                  <a:gd name="connsiteX6" fmla="*/ 4883 w 108127"/>
                  <a:gd name="connsiteY6" fmla="*/ 129699 h 244648"/>
                  <a:gd name="connsiteX7" fmla="*/ 0 w 108127"/>
                  <a:gd name="connsiteY7" fmla="*/ 117157 h 244648"/>
                  <a:gd name="connsiteX8" fmla="*/ 26689 w 108127"/>
                  <a:gd name="connsiteY8" fmla="*/ 30134 h 244648"/>
                  <a:gd name="connsiteX9" fmla="*/ 81505 w 108127"/>
                  <a:gd name="connsiteY9" fmla="*/ 0 h 244648"/>
                  <a:gd name="connsiteX10" fmla="*/ 87692 w 108127"/>
                  <a:gd name="connsiteY10" fmla="*/ 6120 h 24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27" h="244648">
                    <a:moveTo>
                      <a:pt x="87692" y="6120"/>
                    </a:moveTo>
                    <a:lnTo>
                      <a:pt x="41639" y="116890"/>
                    </a:lnTo>
                    <a:lnTo>
                      <a:pt x="52441" y="124314"/>
                    </a:lnTo>
                    <a:cubicBezTo>
                      <a:pt x="59565" y="129197"/>
                      <a:pt x="65150" y="135987"/>
                      <a:pt x="68595" y="143913"/>
                    </a:cubicBezTo>
                    <a:lnTo>
                      <a:pt x="108127" y="234749"/>
                    </a:lnTo>
                    <a:lnTo>
                      <a:pt x="79298" y="244649"/>
                    </a:lnTo>
                    <a:lnTo>
                      <a:pt x="4883" y="129699"/>
                    </a:lnTo>
                    <a:lnTo>
                      <a:pt x="0" y="117157"/>
                    </a:lnTo>
                    <a:lnTo>
                      <a:pt x="26689" y="30134"/>
                    </a:lnTo>
                    <a:lnTo>
                      <a:pt x="81505" y="0"/>
                    </a:lnTo>
                    <a:lnTo>
                      <a:pt x="87692" y="6120"/>
                    </a:lnTo>
                    <a:close/>
                  </a:path>
                </a:pathLst>
              </a:custGeom>
              <a:solidFill>
                <a:srgbClr val="424143"/>
              </a:solidFill>
              <a:ln w="0" cap="flat">
                <a:noFill/>
                <a:prstDash val="solid"/>
                <a:miter/>
              </a:ln>
            </p:spPr>
            <p:txBody>
              <a:bodyPr rtlCol="0" anchor="ctr"/>
              <a:lstStyle/>
              <a:p>
                <a:endParaRPr lang="zh-CN" altLang="en-US"/>
              </a:p>
            </p:txBody>
          </p:sp>
          <p:sp>
            <p:nvSpPr>
              <p:cNvPr id="450" name="任意多边形: 形状 449">
                <a:extLst>
                  <a:ext uri="{FF2B5EF4-FFF2-40B4-BE49-F238E27FC236}">
                    <a16:creationId xmlns:a16="http://schemas.microsoft.com/office/drawing/2014/main" id="{6BA7837F-6E6F-B053-AF81-4CAEDBEA7477}"/>
                  </a:ext>
                </a:extLst>
              </p:cNvPr>
              <p:cNvSpPr/>
              <p:nvPr/>
            </p:nvSpPr>
            <p:spPr>
              <a:xfrm>
                <a:off x="2484289" y="5579009"/>
                <a:ext cx="165113" cy="305066"/>
              </a:xfrm>
              <a:custGeom>
                <a:avLst/>
                <a:gdLst>
                  <a:gd name="connsiteX0" fmla="*/ 161371 w 165113"/>
                  <a:gd name="connsiteY0" fmla="*/ 30619 h 305066"/>
                  <a:gd name="connsiteX1" fmla="*/ 154080 w 165113"/>
                  <a:gd name="connsiteY1" fmla="*/ 18478 h 305066"/>
                  <a:gd name="connsiteX2" fmla="*/ 137759 w 165113"/>
                  <a:gd name="connsiteY2" fmla="*/ 485 h 305066"/>
                  <a:gd name="connsiteX3" fmla="*/ 94649 w 165113"/>
                  <a:gd name="connsiteY3" fmla="*/ 29281 h 305066"/>
                  <a:gd name="connsiteX4" fmla="*/ 72742 w 165113"/>
                  <a:gd name="connsiteY4" fmla="*/ 42257 h 305066"/>
                  <a:gd name="connsiteX5" fmla="*/ 63712 w 165113"/>
                  <a:gd name="connsiteY5" fmla="*/ 59080 h 305066"/>
                  <a:gd name="connsiteX6" fmla="*/ 33813 w 165113"/>
                  <a:gd name="connsiteY6" fmla="*/ 95435 h 305066"/>
                  <a:gd name="connsiteX7" fmla="*/ 12642 w 165113"/>
                  <a:gd name="connsiteY7" fmla="*/ 125267 h 305066"/>
                  <a:gd name="connsiteX8" fmla="*/ 1271 w 165113"/>
                  <a:gd name="connsiteY8" fmla="*/ 139047 h 305066"/>
                  <a:gd name="connsiteX9" fmla="*/ 0 w 165113"/>
                  <a:gd name="connsiteY9" fmla="*/ 159448 h 305066"/>
                  <a:gd name="connsiteX10" fmla="*/ 7960 w 165113"/>
                  <a:gd name="connsiteY10" fmla="*/ 171990 h 305066"/>
                  <a:gd name="connsiteX11" fmla="*/ 31204 w 165113"/>
                  <a:gd name="connsiteY11" fmla="*/ 305067 h 305066"/>
                  <a:gd name="connsiteX12" fmla="*/ 65786 w 165113"/>
                  <a:gd name="connsiteY12" fmla="*/ 298411 h 305066"/>
                  <a:gd name="connsiteX13" fmla="*/ 57157 w 165113"/>
                  <a:gd name="connsiteY13" fmla="*/ 186304 h 305066"/>
                  <a:gd name="connsiteX14" fmla="*/ 50301 w 165113"/>
                  <a:gd name="connsiteY14" fmla="*/ 158980 h 305066"/>
                  <a:gd name="connsiteX15" fmla="*/ 75719 w 165113"/>
                  <a:gd name="connsiteY15" fmla="*/ 134264 h 305066"/>
                  <a:gd name="connsiteX16" fmla="*/ 107157 w 165113"/>
                  <a:gd name="connsiteY16" fmla="*/ 104799 h 305066"/>
                  <a:gd name="connsiteX17" fmla="*/ 161405 w 165113"/>
                  <a:gd name="connsiteY17" fmla="*/ 30685 h 30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5113" h="305066">
                    <a:moveTo>
                      <a:pt x="161371" y="30619"/>
                    </a:moveTo>
                    <a:cubicBezTo>
                      <a:pt x="159298" y="26572"/>
                      <a:pt x="156622" y="22592"/>
                      <a:pt x="154080" y="18478"/>
                    </a:cubicBezTo>
                    <a:cubicBezTo>
                      <a:pt x="152910" y="16538"/>
                      <a:pt x="141237" y="-3328"/>
                      <a:pt x="137759" y="485"/>
                    </a:cubicBezTo>
                    <a:cubicBezTo>
                      <a:pt x="126053" y="13428"/>
                      <a:pt x="111070" y="23428"/>
                      <a:pt x="94649" y="29281"/>
                    </a:cubicBezTo>
                    <a:cubicBezTo>
                      <a:pt x="86488" y="32191"/>
                      <a:pt x="77592" y="34431"/>
                      <a:pt x="72742" y="42257"/>
                    </a:cubicBezTo>
                    <a:cubicBezTo>
                      <a:pt x="69264" y="47843"/>
                      <a:pt x="67826" y="53762"/>
                      <a:pt x="63712" y="59080"/>
                    </a:cubicBezTo>
                    <a:cubicBezTo>
                      <a:pt x="54114" y="71455"/>
                      <a:pt x="43779" y="83328"/>
                      <a:pt x="33813" y="95435"/>
                    </a:cubicBezTo>
                    <a:cubicBezTo>
                      <a:pt x="24850" y="106304"/>
                      <a:pt x="21572" y="114398"/>
                      <a:pt x="12642" y="125267"/>
                    </a:cubicBezTo>
                    <a:cubicBezTo>
                      <a:pt x="10569" y="127809"/>
                      <a:pt x="1472" y="135602"/>
                      <a:pt x="1271" y="139047"/>
                    </a:cubicBezTo>
                    <a:lnTo>
                      <a:pt x="0" y="159448"/>
                    </a:lnTo>
                    <a:lnTo>
                      <a:pt x="7960" y="171990"/>
                    </a:lnTo>
                    <a:lnTo>
                      <a:pt x="31204" y="305067"/>
                    </a:lnTo>
                    <a:lnTo>
                      <a:pt x="65786" y="298411"/>
                    </a:lnTo>
                    <a:lnTo>
                      <a:pt x="57157" y="186304"/>
                    </a:lnTo>
                    <a:lnTo>
                      <a:pt x="50301" y="158980"/>
                    </a:lnTo>
                    <a:cubicBezTo>
                      <a:pt x="49532" y="157508"/>
                      <a:pt x="73579" y="136137"/>
                      <a:pt x="75719" y="134264"/>
                    </a:cubicBezTo>
                    <a:cubicBezTo>
                      <a:pt x="86455" y="124799"/>
                      <a:pt x="95619" y="113328"/>
                      <a:pt x="107157" y="104799"/>
                    </a:cubicBezTo>
                    <a:cubicBezTo>
                      <a:pt x="128528" y="89013"/>
                      <a:pt x="179164" y="65267"/>
                      <a:pt x="161405" y="30685"/>
                    </a:cubicBezTo>
                  </a:path>
                </a:pathLst>
              </a:custGeom>
              <a:solidFill>
                <a:srgbClr val="474849"/>
              </a:solidFill>
              <a:ln w="0" cap="flat">
                <a:noFill/>
                <a:prstDash val="solid"/>
                <a:miter/>
              </a:ln>
            </p:spPr>
            <p:txBody>
              <a:bodyPr rtlCol="0" anchor="ctr"/>
              <a:lstStyle/>
              <a:p>
                <a:endParaRPr lang="zh-CN" altLang="en-US"/>
              </a:p>
            </p:txBody>
          </p:sp>
          <p:sp>
            <p:nvSpPr>
              <p:cNvPr id="451" name="任意多边形: 形状 450">
                <a:extLst>
                  <a:ext uri="{FF2B5EF4-FFF2-40B4-BE49-F238E27FC236}">
                    <a16:creationId xmlns:a16="http://schemas.microsoft.com/office/drawing/2014/main" id="{0EBD0AC9-2B44-ADFA-E6F7-7F52B5D56F9B}"/>
                  </a:ext>
                </a:extLst>
              </p:cNvPr>
              <p:cNvSpPr/>
              <p:nvPr/>
            </p:nvSpPr>
            <p:spPr>
              <a:xfrm>
                <a:off x="2491107" y="5452185"/>
                <a:ext cx="142493" cy="176210"/>
              </a:xfrm>
              <a:custGeom>
                <a:avLst/>
                <a:gdLst>
                  <a:gd name="connsiteX0" fmla="*/ 141711 w 142493"/>
                  <a:gd name="connsiteY0" fmla="*/ 132827 h 176210"/>
                  <a:gd name="connsiteX1" fmla="*/ 108132 w 142493"/>
                  <a:gd name="connsiteY1" fmla="*/ 167409 h 176210"/>
                  <a:gd name="connsiteX2" fmla="*/ 62346 w 142493"/>
                  <a:gd name="connsiteY2" fmla="*/ 175971 h 176210"/>
                  <a:gd name="connsiteX3" fmla="*/ 39637 w 142493"/>
                  <a:gd name="connsiteY3" fmla="*/ 110051 h 176210"/>
                  <a:gd name="connsiteX4" fmla="*/ 11644 w 142493"/>
                  <a:gd name="connsiteY4" fmla="*/ 72626 h 176210"/>
                  <a:gd name="connsiteX5" fmla="*/ 72 w 142493"/>
                  <a:gd name="connsiteY5" fmla="*/ 26673 h 176210"/>
                  <a:gd name="connsiteX6" fmla="*/ 19872 w 142493"/>
                  <a:gd name="connsiteY6" fmla="*/ 7911 h 176210"/>
                  <a:gd name="connsiteX7" fmla="*/ 40139 w 142493"/>
                  <a:gd name="connsiteY7" fmla="*/ 218 h 176210"/>
                  <a:gd name="connsiteX8" fmla="*/ 75356 w 142493"/>
                  <a:gd name="connsiteY8" fmla="*/ 11523 h 176210"/>
                  <a:gd name="connsiteX9" fmla="*/ 101243 w 142493"/>
                  <a:gd name="connsiteY9" fmla="*/ 42860 h 176210"/>
                  <a:gd name="connsiteX10" fmla="*/ 141711 w 142493"/>
                  <a:gd name="connsiteY10" fmla="*/ 132827 h 1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493" h="176210">
                    <a:moveTo>
                      <a:pt x="141711" y="132827"/>
                    </a:moveTo>
                    <a:cubicBezTo>
                      <a:pt x="147263" y="145302"/>
                      <a:pt x="121912" y="159014"/>
                      <a:pt x="108132" y="167409"/>
                    </a:cubicBezTo>
                    <a:cubicBezTo>
                      <a:pt x="92647" y="176874"/>
                      <a:pt x="79871" y="176539"/>
                      <a:pt x="62346" y="175971"/>
                    </a:cubicBezTo>
                    <a:cubicBezTo>
                      <a:pt x="66092" y="152392"/>
                      <a:pt x="53851" y="129215"/>
                      <a:pt x="39637" y="110051"/>
                    </a:cubicBezTo>
                    <a:cubicBezTo>
                      <a:pt x="30574" y="97844"/>
                      <a:pt x="18166" y="86506"/>
                      <a:pt x="11644" y="72626"/>
                    </a:cubicBezTo>
                    <a:cubicBezTo>
                      <a:pt x="5290" y="59081"/>
                      <a:pt x="-730" y="41656"/>
                      <a:pt x="72" y="26673"/>
                    </a:cubicBezTo>
                    <a:cubicBezTo>
                      <a:pt x="808" y="12593"/>
                      <a:pt x="8300" y="12225"/>
                      <a:pt x="19872" y="7911"/>
                    </a:cubicBezTo>
                    <a:cubicBezTo>
                      <a:pt x="26393" y="5503"/>
                      <a:pt x="34119" y="3763"/>
                      <a:pt x="40139" y="218"/>
                    </a:cubicBezTo>
                    <a:cubicBezTo>
                      <a:pt x="42045" y="-885"/>
                      <a:pt x="59637" y="2091"/>
                      <a:pt x="75356" y="11523"/>
                    </a:cubicBezTo>
                    <a:cubicBezTo>
                      <a:pt x="82480" y="15804"/>
                      <a:pt x="97831" y="35269"/>
                      <a:pt x="101243" y="42860"/>
                    </a:cubicBezTo>
                    <a:lnTo>
                      <a:pt x="141711" y="132827"/>
                    </a:lnTo>
                    <a:close/>
                  </a:path>
                </a:pathLst>
              </a:custGeom>
              <a:solidFill>
                <a:srgbClr val="244859"/>
              </a:solidFill>
              <a:ln w="0" cap="flat">
                <a:noFill/>
                <a:prstDash val="solid"/>
                <a:miter/>
              </a:ln>
            </p:spPr>
            <p:txBody>
              <a:bodyPr rtlCol="0" anchor="ctr"/>
              <a:lstStyle/>
              <a:p>
                <a:endParaRPr lang="zh-CN" altLang="en-US"/>
              </a:p>
            </p:txBody>
          </p:sp>
          <p:sp>
            <p:nvSpPr>
              <p:cNvPr id="452" name="任意多边形: 形状 451">
                <a:extLst>
                  <a:ext uri="{FF2B5EF4-FFF2-40B4-BE49-F238E27FC236}">
                    <a16:creationId xmlns:a16="http://schemas.microsoft.com/office/drawing/2014/main" id="{4200FDD1-0531-4BE2-7B34-1C09FD44566A}"/>
                  </a:ext>
                </a:extLst>
              </p:cNvPr>
              <p:cNvSpPr/>
              <p:nvPr/>
            </p:nvSpPr>
            <p:spPr>
              <a:xfrm>
                <a:off x="2446818" y="5382682"/>
                <a:ext cx="92506" cy="107772"/>
              </a:xfrm>
              <a:custGeom>
                <a:avLst/>
                <a:gdLst>
                  <a:gd name="connsiteX0" fmla="*/ 33926 w 92506"/>
                  <a:gd name="connsiteY0" fmla="*/ 95875 h 107772"/>
                  <a:gd name="connsiteX1" fmla="*/ 38508 w 92506"/>
                  <a:gd name="connsiteY1" fmla="*/ 105240 h 107772"/>
                  <a:gd name="connsiteX2" fmla="*/ 63357 w 92506"/>
                  <a:gd name="connsiteY2" fmla="*/ 103868 h 107772"/>
                  <a:gd name="connsiteX3" fmla="*/ 72421 w 92506"/>
                  <a:gd name="connsiteY3" fmla="*/ 100022 h 107772"/>
                  <a:gd name="connsiteX4" fmla="*/ 89043 w 92506"/>
                  <a:gd name="connsiteY4" fmla="*/ 84270 h 107772"/>
                  <a:gd name="connsiteX5" fmla="*/ 92421 w 92506"/>
                  <a:gd name="connsiteY5" fmla="*/ 73099 h 107772"/>
                  <a:gd name="connsiteX6" fmla="*/ 89779 w 92506"/>
                  <a:gd name="connsiteY6" fmla="*/ 66811 h 107772"/>
                  <a:gd name="connsiteX7" fmla="*/ 87103 w 92506"/>
                  <a:gd name="connsiteY7" fmla="*/ 64939 h 107772"/>
                  <a:gd name="connsiteX8" fmla="*/ 84160 w 92506"/>
                  <a:gd name="connsiteY8" fmla="*/ 65106 h 107772"/>
                  <a:gd name="connsiteX9" fmla="*/ 79076 w 92506"/>
                  <a:gd name="connsiteY9" fmla="*/ 65641 h 107772"/>
                  <a:gd name="connsiteX10" fmla="*/ 78775 w 92506"/>
                  <a:gd name="connsiteY10" fmla="*/ 65641 h 107772"/>
                  <a:gd name="connsiteX11" fmla="*/ 75899 w 92506"/>
                  <a:gd name="connsiteY11" fmla="*/ 57347 h 107772"/>
                  <a:gd name="connsiteX12" fmla="*/ 75799 w 92506"/>
                  <a:gd name="connsiteY12" fmla="*/ 57213 h 107772"/>
                  <a:gd name="connsiteX13" fmla="*/ 74695 w 92506"/>
                  <a:gd name="connsiteY13" fmla="*/ 54939 h 107772"/>
                  <a:gd name="connsiteX14" fmla="*/ 73993 w 92506"/>
                  <a:gd name="connsiteY14" fmla="*/ 46611 h 107772"/>
                  <a:gd name="connsiteX15" fmla="*/ 71585 w 92506"/>
                  <a:gd name="connsiteY15" fmla="*/ 24437 h 107772"/>
                  <a:gd name="connsiteX16" fmla="*/ 42956 w 92506"/>
                  <a:gd name="connsiteY16" fmla="*/ 557 h 107772"/>
                  <a:gd name="connsiteX17" fmla="*/ 26702 w 92506"/>
                  <a:gd name="connsiteY17" fmla="*/ 1059 h 107772"/>
                  <a:gd name="connsiteX18" fmla="*/ 17772 w 92506"/>
                  <a:gd name="connsiteY18" fmla="*/ 4939 h 107772"/>
                  <a:gd name="connsiteX19" fmla="*/ 9879 w 92506"/>
                  <a:gd name="connsiteY19" fmla="*/ 10658 h 107772"/>
                  <a:gd name="connsiteX20" fmla="*/ 213 w 92506"/>
                  <a:gd name="connsiteY20" fmla="*/ 28952 h 107772"/>
                  <a:gd name="connsiteX21" fmla="*/ 6468 w 92506"/>
                  <a:gd name="connsiteY21" fmla="*/ 56544 h 107772"/>
                  <a:gd name="connsiteX22" fmla="*/ 13759 w 92506"/>
                  <a:gd name="connsiteY22" fmla="*/ 66209 h 107772"/>
                  <a:gd name="connsiteX23" fmla="*/ 24260 w 92506"/>
                  <a:gd name="connsiteY23" fmla="*/ 76143 h 107772"/>
                  <a:gd name="connsiteX24" fmla="*/ 32922 w 92506"/>
                  <a:gd name="connsiteY24" fmla="*/ 83467 h 107772"/>
                  <a:gd name="connsiteX25" fmla="*/ 35966 w 92506"/>
                  <a:gd name="connsiteY25" fmla="*/ 87882 h 107772"/>
                  <a:gd name="connsiteX26" fmla="*/ 35230 w 92506"/>
                  <a:gd name="connsiteY26" fmla="*/ 92230 h 107772"/>
                  <a:gd name="connsiteX27" fmla="*/ 34762 w 92506"/>
                  <a:gd name="connsiteY27" fmla="*/ 93066 h 107772"/>
                  <a:gd name="connsiteX28" fmla="*/ 33926 w 92506"/>
                  <a:gd name="connsiteY28" fmla="*/ 95808 h 10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506" h="107772">
                    <a:moveTo>
                      <a:pt x="33926" y="95875"/>
                    </a:moveTo>
                    <a:cubicBezTo>
                      <a:pt x="33524" y="99520"/>
                      <a:pt x="35598" y="103099"/>
                      <a:pt x="38508" y="105240"/>
                    </a:cubicBezTo>
                    <a:cubicBezTo>
                      <a:pt x="45498" y="110357"/>
                      <a:pt x="55732" y="106577"/>
                      <a:pt x="63357" y="103868"/>
                    </a:cubicBezTo>
                    <a:cubicBezTo>
                      <a:pt x="66534" y="102731"/>
                      <a:pt x="69545" y="101494"/>
                      <a:pt x="72421" y="100022"/>
                    </a:cubicBezTo>
                    <a:cubicBezTo>
                      <a:pt x="79344" y="96477"/>
                      <a:pt x="85163" y="91661"/>
                      <a:pt x="89043" y="84270"/>
                    </a:cubicBezTo>
                    <a:cubicBezTo>
                      <a:pt x="90615" y="81226"/>
                      <a:pt x="92989" y="76477"/>
                      <a:pt x="92421" y="73099"/>
                    </a:cubicBezTo>
                    <a:cubicBezTo>
                      <a:pt x="92153" y="71293"/>
                      <a:pt x="91217" y="68617"/>
                      <a:pt x="89779" y="66811"/>
                    </a:cubicBezTo>
                    <a:cubicBezTo>
                      <a:pt x="89009" y="65875"/>
                      <a:pt x="88140" y="65173"/>
                      <a:pt x="87103" y="64939"/>
                    </a:cubicBezTo>
                    <a:cubicBezTo>
                      <a:pt x="86802" y="64872"/>
                      <a:pt x="85565" y="64939"/>
                      <a:pt x="84160" y="65106"/>
                    </a:cubicBezTo>
                    <a:cubicBezTo>
                      <a:pt x="82187" y="65306"/>
                      <a:pt x="79879" y="65574"/>
                      <a:pt x="79076" y="65641"/>
                    </a:cubicBezTo>
                    <a:cubicBezTo>
                      <a:pt x="78876" y="65641"/>
                      <a:pt x="78775" y="65641"/>
                      <a:pt x="78775" y="65641"/>
                    </a:cubicBezTo>
                    <a:cubicBezTo>
                      <a:pt x="80247" y="61761"/>
                      <a:pt x="77638" y="60223"/>
                      <a:pt x="75899" y="57347"/>
                    </a:cubicBezTo>
                    <a:cubicBezTo>
                      <a:pt x="75866" y="57347"/>
                      <a:pt x="75832" y="57280"/>
                      <a:pt x="75799" y="57213"/>
                    </a:cubicBezTo>
                    <a:cubicBezTo>
                      <a:pt x="75364" y="56444"/>
                      <a:pt x="74996" y="55708"/>
                      <a:pt x="74695" y="54939"/>
                    </a:cubicBezTo>
                    <a:cubicBezTo>
                      <a:pt x="73658" y="52296"/>
                      <a:pt x="73458" y="49587"/>
                      <a:pt x="73993" y="46611"/>
                    </a:cubicBezTo>
                    <a:cubicBezTo>
                      <a:pt x="75397" y="38985"/>
                      <a:pt x="77036" y="29822"/>
                      <a:pt x="71585" y="24437"/>
                    </a:cubicBezTo>
                    <a:cubicBezTo>
                      <a:pt x="62287" y="15273"/>
                      <a:pt x="56401" y="2698"/>
                      <a:pt x="42956" y="557"/>
                    </a:cubicBezTo>
                    <a:cubicBezTo>
                      <a:pt x="37605" y="-312"/>
                      <a:pt x="31986" y="-178"/>
                      <a:pt x="26702" y="1059"/>
                    </a:cubicBezTo>
                    <a:cubicBezTo>
                      <a:pt x="23290" y="1862"/>
                      <a:pt x="20514" y="3534"/>
                      <a:pt x="17772" y="4939"/>
                    </a:cubicBezTo>
                    <a:cubicBezTo>
                      <a:pt x="15163" y="6611"/>
                      <a:pt x="12320" y="8116"/>
                      <a:pt x="9879" y="10658"/>
                    </a:cubicBezTo>
                    <a:cubicBezTo>
                      <a:pt x="4060" y="16778"/>
                      <a:pt x="1083" y="20925"/>
                      <a:pt x="213" y="28952"/>
                    </a:cubicBezTo>
                    <a:cubicBezTo>
                      <a:pt x="-790" y="38383"/>
                      <a:pt x="1819" y="48350"/>
                      <a:pt x="6468" y="56544"/>
                    </a:cubicBezTo>
                    <a:cubicBezTo>
                      <a:pt x="8541" y="60156"/>
                      <a:pt x="11518" y="62798"/>
                      <a:pt x="13759" y="66209"/>
                    </a:cubicBezTo>
                    <a:cubicBezTo>
                      <a:pt x="16468" y="70290"/>
                      <a:pt x="20347" y="73300"/>
                      <a:pt x="24260" y="76143"/>
                    </a:cubicBezTo>
                    <a:cubicBezTo>
                      <a:pt x="27304" y="78350"/>
                      <a:pt x="30414" y="80624"/>
                      <a:pt x="32922" y="83467"/>
                    </a:cubicBezTo>
                    <a:cubicBezTo>
                      <a:pt x="34093" y="84805"/>
                      <a:pt x="35163" y="86276"/>
                      <a:pt x="35966" y="87882"/>
                    </a:cubicBezTo>
                    <a:cubicBezTo>
                      <a:pt x="37003" y="90022"/>
                      <a:pt x="36434" y="90323"/>
                      <a:pt x="35230" y="92230"/>
                    </a:cubicBezTo>
                    <a:cubicBezTo>
                      <a:pt x="35063" y="92497"/>
                      <a:pt x="34896" y="92765"/>
                      <a:pt x="34762" y="93066"/>
                    </a:cubicBezTo>
                    <a:cubicBezTo>
                      <a:pt x="34327" y="93969"/>
                      <a:pt x="34060" y="94905"/>
                      <a:pt x="33926" y="95808"/>
                    </a:cubicBezTo>
                  </a:path>
                </a:pathLst>
              </a:custGeom>
              <a:solidFill>
                <a:srgbClr val="424143"/>
              </a:solidFill>
              <a:ln w="0" cap="flat">
                <a:noFill/>
                <a:prstDash val="solid"/>
                <a:miter/>
              </a:ln>
            </p:spPr>
            <p:txBody>
              <a:bodyPr rtlCol="0" anchor="ctr"/>
              <a:lstStyle/>
              <a:p>
                <a:endParaRPr lang="zh-CN" altLang="en-US"/>
              </a:p>
            </p:txBody>
          </p:sp>
          <p:sp>
            <p:nvSpPr>
              <p:cNvPr id="453" name="任意多边形: 形状 452">
                <a:extLst>
                  <a:ext uri="{FF2B5EF4-FFF2-40B4-BE49-F238E27FC236}">
                    <a16:creationId xmlns:a16="http://schemas.microsoft.com/office/drawing/2014/main" id="{83E6E9ED-1AD0-A8E3-6C37-35B9E6A12E59}"/>
                  </a:ext>
                </a:extLst>
              </p:cNvPr>
              <p:cNvSpPr/>
              <p:nvPr/>
            </p:nvSpPr>
            <p:spPr>
              <a:xfrm>
                <a:off x="2455571" y="5412236"/>
                <a:ext cx="39937" cy="31789"/>
              </a:xfrm>
              <a:custGeom>
                <a:avLst/>
                <a:gdLst>
                  <a:gd name="connsiteX0" fmla="*/ 1627 w 39937"/>
                  <a:gd name="connsiteY0" fmla="*/ 22208 h 31789"/>
                  <a:gd name="connsiteX1" fmla="*/ 6577 w 39937"/>
                  <a:gd name="connsiteY1" fmla="*/ 19265 h 31789"/>
                  <a:gd name="connsiteX2" fmla="*/ 15574 w 39937"/>
                  <a:gd name="connsiteY2" fmla="*/ 14014 h 31789"/>
                  <a:gd name="connsiteX3" fmla="*/ 25072 w 39937"/>
                  <a:gd name="connsiteY3" fmla="*/ 6221 h 31789"/>
                  <a:gd name="connsiteX4" fmla="*/ 31694 w 39937"/>
                  <a:gd name="connsiteY4" fmla="*/ 870 h 31789"/>
                  <a:gd name="connsiteX5" fmla="*/ 38216 w 39937"/>
                  <a:gd name="connsiteY5" fmla="*/ 837 h 31789"/>
                  <a:gd name="connsiteX6" fmla="*/ 37514 w 39937"/>
                  <a:gd name="connsiteY6" fmla="*/ 13178 h 31789"/>
                  <a:gd name="connsiteX7" fmla="*/ 19955 w 39937"/>
                  <a:gd name="connsiteY7" fmla="*/ 21339 h 31789"/>
                  <a:gd name="connsiteX8" fmla="*/ 6611 w 39937"/>
                  <a:gd name="connsiteY8" fmla="*/ 31773 h 31789"/>
                  <a:gd name="connsiteX9" fmla="*/ 22 w 39937"/>
                  <a:gd name="connsiteY9" fmla="*/ 26790 h 31789"/>
                  <a:gd name="connsiteX10" fmla="*/ 1627 w 39937"/>
                  <a:gd name="connsiteY10" fmla="*/ 22208 h 3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937" h="31789">
                    <a:moveTo>
                      <a:pt x="1627" y="22208"/>
                    </a:moveTo>
                    <a:cubicBezTo>
                      <a:pt x="2965" y="20703"/>
                      <a:pt x="4771" y="20068"/>
                      <a:pt x="6577" y="19265"/>
                    </a:cubicBezTo>
                    <a:cubicBezTo>
                      <a:pt x="9554" y="17961"/>
                      <a:pt x="12564" y="16188"/>
                      <a:pt x="15574" y="14014"/>
                    </a:cubicBezTo>
                    <a:cubicBezTo>
                      <a:pt x="18785" y="11874"/>
                      <a:pt x="21962" y="9265"/>
                      <a:pt x="25072" y="6221"/>
                    </a:cubicBezTo>
                    <a:cubicBezTo>
                      <a:pt x="27079" y="4282"/>
                      <a:pt x="29086" y="2074"/>
                      <a:pt x="31694" y="870"/>
                    </a:cubicBezTo>
                    <a:cubicBezTo>
                      <a:pt x="34336" y="-367"/>
                      <a:pt x="36577" y="-200"/>
                      <a:pt x="38216" y="837"/>
                    </a:cubicBezTo>
                    <a:cubicBezTo>
                      <a:pt x="41092" y="2609"/>
                      <a:pt x="40022" y="9198"/>
                      <a:pt x="37514" y="13178"/>
                    </a:cubicBezTo>
                    <a:cubicBezTo>
                      <a:pt x="33701" y="19231"/>
                      <a:pt x="28249" y="16389"/>
                      <a:pt x="19955" y="21339"/>
                    </a:cubicBezTo>
                    <a:cubicBezTo>
                      <a:pt x="12129" y="26021"/>
                      <a:pt x="11795" y="32141"/>
                      <a:pt x="6611" y="31773"/>
                    </a:cubicBezTo>
                    <a:cubicBezTo>
                      <a:pt x="3768" y="31573"/>
                      <a:pt x="223" y="29399"/>
                      <a:pt x="22" y="26790"/>
                    </a:cubicBezTo>
                    <a:cubicBezTo>
                      <a:pt x="-112" y="25252"/>
                      <a:pt x="356" y="23613"/>
                      <a:pt x="1627" y="22208"/>
                    </a:cubicBezTo>
                  </a:path>
                </a:pathLst>
              </a:custGeom>
              <a:solidFill>
                <a:srgbClr val="F7BD8C"/>
              </a:solidFill>
              <a:ln w="0" cap="flat">
                <a:noFill/>
                <a:prstDash val="solid"/>
                <a:miter/>
              </a:ln>
            </p:spPr>
            <p:txBody>
              <a:bodyPr rtlCol="0" anchor="ctr"/>
              <a:lstStyle/>
              <a:p>
                <a:endParaRPr lang="zh-CN" altLang="en-US"/>
              </a:p>
            </p:txBody>
          </p:sp>
          <p:sp>
            <p:nvSpPr>
              <p:cNvPr id="454" name="任意多边形: 形状 453">
                <a:extLst>
                  <a:ext uri="{FF2B5EF4-FFF2-40B4-BE49-F238E27FC236}">
                    <a16:creationId xmlns:a16="http://schemas.microsoft.com/office/drawing/2014/main" id="{50FE2829-0EED-5E5B-F264-FCA445391106}"/>
                  </a:ext>
                </a:extLst>
              </p:cNvPr>
              <p:cNvSpPr/>
              <p:nvPr/>
            </p:nvSpPr>
            <p:spPr>
              <a:xfrm>
                <a:off x="2477500" y="5416885"/>
                <a:ext cx="12943" cy="11161"/>
              </a:xfrm>
              <a:custGeom>
                <a:avLst/>
                <a:gdLst>
                  <a:gd name="connsiteX0" fmla="*/ 0 w 12943"/>
                  <a:gd name="connsiteY0" fmla="*/ 10569 h 11161"/>
                  <a:gd name="connsiteX1" fmla="*/ 8562 w 12943"/>
                  <a:gd name="connsiteY1" fmla="*/ 9900 h 11161"/>
                  <a:gd name="connsiteX2" fmla="*/ 12943 w 12943"/>
                  <a:gd name="connsiteY2" fmla="*/ 0 h 11161"/>
                  <a:gd name="connsiteX3" fmla="*/ 4649 w 12943"/>
                  <a:gd name="connsiteY3" fmla="*/ 2676 h 11161"/>
                  <a:gd name="connsiteX4" fmla="*/ 0 w 12943"/>
                  <a:gd name="connsiteY4" fmla="*/ 10535 h 1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3" h="11161">
                    <a:moveTo>
                      <a:pt x="0" y="10569"/>
                    </a:moveTo>
                    <a:cubicBezTo>
                      <a:pt x="0" y="10569"/>
                      <a:pt x="4749" y="12274"/>
                      <a:pt x="8562" y="9900"/>
                    </a:cubicBezTo>
                    <a:cubicBezTo>
                      <a:pt x="12575" y="7425"/>
                      <a:pt x="12943" y="0"/>
                      <a:pt x="12943" y="0"/>
                    </a:cubicBezTo>
                    <a:cubicBezTo>
                      <a:pt x="12943" y="0"/>
                      <a:pt x="8428" y="33"/>
                      <a:pt x="4649" y="2676"/>
                    </a:cubicBezTo>
                    <a:cubicBezTo>
                      <a:pt x="1037" y="5184"/>
                      <a:pt x="0" y="10535"/>
                      <a:pt x="0" y="10535"/>
                    </a:cubicBezTo>
                  </a:path>
                </a:pathLst>
              </a:custGeom>
              <a:solidFill>
                <a:srgbClr val="C7D5DC"/>
              </a:solidFill>
              <a:ln w="0" cap="flat">
                <a:noFill/>
                <a:prstDash val="solid"/>
                <a:miter/>
              </a:ln>
            </p:spPr>
            <p:txBody>
              <a:bodyPr rtlCol="0" anchor="ctr"/>
              <a:lstStyle/>
              <a:p>
                <a:endParaRPr lang="zh-CN" altLang="en-US"/>
              </a:p>
            </p:txBody>
          </p:sp>
          <p:sp>
            <p:nvSpPr>
              <p:cNvPr id="455" name="任意多边形: 形状 454">
                <a:extLst>
                  <a:ext uri="{FF2B5EF4-FFF2-40B4-BE49-F238E27FC236}">
                    <a16:creationId xmlns:a16="http://schemas.microsoft.com/office/drawing/2014/main" id="{E052ABD3-9BF9-DADE-1F6D-D82AAE9A2D40}"/>
                  </a:ext>
                </a:extLst>
              </p:cNvPr>
              <p:cNvSpPr/>
              <p:nvPr/>
            </p:nvSpPr>
            <p:spPr>
              <a:xfrm>
                <a:off x="2481319" y="5420140"/>
                <a:ext cx="5324" cy="5610"/>
              </a:xfrm>
              <a:custGeom>
                <a:avLst/>
                <a:gdLst>
                  <a:gd name="connsiteX0" fmla="*/ 328 w 5324"/>
                  <a:gd name="connsiteY0" fmla="*/ 4304 h 5610"/>
                  <a:gd name="connsiteX1" fmla="*/ 3906 w 5324"/>
                  <a:gd name="connsiteY1" fmla="*/ 5173 h 5610"/>
                  <a:gd name="connsiteX2" fmla="*/ 4977 w 5324"/>
                  <a:gd name="connsiteY2" fmla="*/ 1260 h 5610"/>
                  <a:gd name="connsiteX3" fmla="*/ 1331 w 5324"/>
                  <a:gd name="connsiteY3" fmla="*/ 458 h 5610"/>
                  <a:gd name="connsiteX4" fmla="*/ 328 w 5324"/>
                  <a:gd name="connsiteY4" fmla="*/ 4304 h 5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 h="5610">
                    <a:moveTo>
                      <a:pt x="328" y="4304"/>
                    </a:moveTo>
                    <a:cubicBezTo>
                      <a:pt x="1030" y="5608"/>
                      <a:pt x="2602" y="6009"/>
                      <a:pt x="3906" y="5173"/>
                    </a:cubicBezTo>
                    <a:cubicBezTo>
                      <a:pt x="5244" y="4337"/>
                      <a:pt x="5712" y="2565"/>
                      <a:pt x="4977" y="1260"/>
                    </a:cubicBezTo>
                    <a:cubicBezTo>
                      <a:pt x="4241" y="-44"/>
                      <a:pt x="2602" y="-379"/>
                      <a:pt x="1331" y="458"/>
                    </a:cubicBezTo>
                    <a:cubicBezTo>
                      <a:pt x="94" y="1327"/>
                      <a:pt x="-375" y="3033"/>
                      <a:pt x="328" y="4304"/>
                    </a:cubicBezTo>
                  </a:path>
                </a:pathLst>
              </a:custGeom>
              <a:solidFill>
                <a:srgbClr val="2C2C2C"/>
              </a:solidFill>
              <a:ln w="0" cap="flat">
                <a:noFill/>
                <a:prstDash val="solid"/>
                <a:miter/>
              </a:ln>
            </p:spPr>
            <p:txBody>
              <a:bodyPr rtlCol="0" anchor="ctr"/>
              <a:lstStyle/>
              <a:p>
                <a:endParaRPr lang="zh-CN" altLang="en-US"/>
              </a:p>
            </p:txBody>
          </p:sp>
          <p:sp>
            <p:nvSpPr>
              <p:cNvPr id="456" name="任意多边形: 形状 455">
                <a:extLst>
                  <a:ext uri="{FF2B5EF4-FFF2-40B4-BE49-F238E27FC236}">
                    <a16:creationId xmlns:a16="http://schemas.microsoft.com/office/drawing/2014/main" id="{A1DCEA29-7FEF-4EBD-44D1-CB27D7E2A35D}"/>
                  </a:ext>
                </a:extLst>
              </p:cNvPr>
              <p:cNvSpPr/>
              <p:nvPr/>
            </p:nvSpPr>
            <p:spPr>
              <a:xfrm>
                <a:off x="2477480" y="5416756"/>
                <a:ext cx="12963" cy="10664"/>
              </a:xfrm>
              <a:custGeom>
                <a:avLst/>
                <a:gdLst>
                  <a:gd name="connsiteX0" fmla="*/ 12963 w 12963"/>
                  <a:gd name="connsiteY0" fmla="*/ 129 h 10664"/>
                  <a:gd name="connsiteX1" fmla="*/ 20 w 12963"/>
                  <a:gd name="connsiteY1" fmla="*/ 10664 h 10664"/>
                  <a:gd name="connsiteX2" fmla="*/ 12963 w 12963"/>
                  <a:gd name="connsiteY2" fmla="*/ 129 h 10664"/>
                </a:gdLst>
                <a:ahLst/>
                <a:cxnLst>
                  <a:cxn ang="0">
                    <a:pos x="connsiteX0" y="connsiteY0"/>
                  </a:cxn>
                  <a:cxn ang="0">
                    <a:pos x="connsiteX1" y="connsiteY1"/>
                  </a:cxn>
                  <a:cxn ang="0">
                    <a:pos x="connsiteX2" y="connsiteY2"/>
                  </a:cxn>
                </a:cxnLst>
                <a:rect l="l" t="t" r="r" b="b"/>
                <a:pathLst>
                  <a:path w="12963" h="10664">
                    <a:moveTo>
                      <a:pt x="12963" y="129"/>
                    </a:moveTo>
                    <a:cubicBezTo>
                      <a:pt x="12963" y="129"/>
                      <a:pt x="4067" y="3574"/>
                      <a:pt x="20" y="10664"/>
                    </a:cubicBezTo>
                    <a:cubicBezTo>
                      <a:pt x="-448" y="6015"/>
                      <a:pt x="7345" y="-1042"/>
                      <a:pt x="12963" y="129"/>
                    </a:cubicBezTo>
                  </a:path>
                </a:pathLst>
              </a:custGeom>
              <a:solidFill>
                <a:srgbClr val="C18975"/>
              </a:solidFill>
              <a:ln w="0" cap="flat">
                <a:noFill/>
                <a:prstDash val="solid"/>
                <a:miter/>
              </a:ln>
            </p:spPr>
            <p:txBody>
              <a:bodyPr rtlCol="0" anchor="ctr"/>
              <a:lstStyle/>
              <a:p>
                <a:endParaRPr lang="zh-CN" altLang="en-US"/>
              </a:p>
            </p:txBody>
          </p:sp>
          <p:sp>
            <p:nvSpPr>
              <p:cNvPr id="457" name="任意多边形: 形状 456">
                <a:extLst>
                  <a:ext uri="{FF2B5EF4-FFF2-40B4-BE49-F238E27FC236}">
                    <a16:creationId xmlns:a16="http://schemas.microsoft.com/office/drawing/2014/main" id="{DEEE5E8C-87C3-14E1-3859-F0592547D3C4}"/>
                  </a:ext>
                </a:extLst>
              </p:cNvPr>
              <p:cNvSpPr/>
              <p:nvPr/>
            </p:nvSpPr>
            <p:spPr>
              <a:xfrm>
                <a:off x="2481050" y="5422531"/>
                <a:ext cx="2981" cy="3233"/>
              </a:xfrm>
              <a:custGeom>
                <a:avLst/>
                <a:gdLst>
                  <a:gd name="connsiteX0" fmla="*/ 229 w 2981"/>
                  <a:gd name="connsiteY0" fmla="*/ 2448 h 3233"/>
                  <a:gd name="connsiteX1" fmla="*/ 2236 w 2981"/>
                  <a:gd name="connsiteY1" fmla="*/ 3017 h 3233"/>
                  <a:gd name="connsiteX2" fmla="*/ 2771 w 2981"/>
                  <a:gd name="connsiteY2" fmla="*/ 776 h 3233"/>
                  <a:gd name="connsiteX3" fmla="*/ 731 w 2981"/>
                  <a:gd name="connsiteY3" fmla="*/ 241 h 3233"/>
                  <a:gd name="connsiteX4" fmla="*/ 196 w 2981"/>
                  <a:gd name="connsiteY4" fmla="*/ 2448 h 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 h="3233">
                    <a:moveTo>
                      <a:pt x="229" y="2448"/>
                    </a:moveTo>
                    <a:cubicBezTo>
                      <a:pt x="630" y="3217"/>
                      <a:pt x="1534" y="3451"/>
                      <a:pt x="2236" y="3017"/>
                    </a:cubicBezTo>
                    <a:cubicBezTo>
                      <a:pt x="2938" y="2548"/>
                      <a:pt x="3206" y="1545"/>
                      <a:pt x="2771" y="776"/>
                    </a:cubicBezTo>
                    <a:cubicBezTo>
                      <a:pt x="2370" y="7"/>
                      <a:pt x="1433" y="-228"/>
                      <a:pt x="731" y="241"/>
                    </a:cubicBezTo>
                    <a:cubicBezTo>
                      <a:pt x="29" y="709"/>
                      <a:pt x="-206" y="1679"/>
                      <a:pt x="196" y="2448"/>
                    </a:cubicBezTo>
                  </a:path>
                </a:pathLst>
              </a:custGeom>
              <a:solidFill>
                <a:srgbClr val="FFFFFF"/>
              </a:solidFill>
              <a:ln w="0" cap="flat">
                <a:noFill/>
                <a:prstDash val="solid"/>
                <a:miter/>
              </a:ln>
            </p:spPr>
            <p:txBody>
              <a:bodyPr rtlCol="0" anchor="ctr"/>
              <a:lstStyle/>
              <a:p>
                <a:endParaRPr lang="zh-CN" altLang="en-US"/>
              </a:p>
            </p:txBody>
          </p:sp>
          <p:sp>
            <p:nvSpPr>
              <p:cNvPr id="458" name="任意多边形: 形状 457">
                <a:extLst>
                  <a:ext uri="{FF2B5EF4-FFF2-40B4-BE49-F238E27FC236}">
                    <a16:creationId xmlns:a16="http://schemas.microsoft.com/office/drawing/2014/main" id="{816522B2-18F7-03C9-367B-A5731639A024}"/>
                  </a:ext>
                </a:extLst>
              </p:cNvPr>
              <p:cNvSpPr/>
              <p:nvPr/>
            </p:nvSpPr>
            <p:spPr>
              <a:xfrm>
                <a:off x="2459440" y="5431230"/>
                <a:ext cx="10902" cy="8015"/>
              </a:xfrm>
              <a:custGeom>
                <a:avLst/>
                <a:gdLst>
                  <a:gd name="connsiteX0" fmla="*/ 10903 w 10902"/>
                  <a:gd name="connsiteY0" fmla="*/ 639 h 8015"/>
                  <a:gd name="connsiteX1" fmla="*/ 7057 w 10902"/>
                  <a:gd name="connsiteY1" fmla="*/ 7461 h 8015"/>
                  <a:gd name="connsiteX2" fmla="*/ 0 w 10902"/>
                  <a:gd name="connsiteY2" fmla="*/ 6190 h 8015"/>
                  <a:gd name="connsiteX3" fmla="*/ 4013 w 10902"/>
                  <a:gd name="connsiteY3" fmla="*/ 973 h 8015"/>
                  <a:gd name="connsiteX4" fmla="*/ 10903 w 10902"/>
                  <a:gd name="connsiteY4" fmla="*/ 639 h 8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2" h="8015">
                    <a:moveTo>
                      <a:pt x="10903" y="639"/>
                    </a:moveTo>
                    <a:cubicBezTo>
                      <a:pt x="10903" y="639"/>
                      <a:pt x="10033" y="5588"/>
                      <a:pt x="7057" y="7461"/>
                    </a:cubicBezTo>
                    <a:cubicBezTo>
                      <a:pt x="4214" y="9234"/>
                      <a:pt x="0" y="6190"/>
                      <a:pt x="0" y="6190"/>
                    </a:cubicBezTo>
                    <a:cubicBezTo>
                      <a:pt x="0" y="6190"/>
                      <a:pt x="1304" y="2879"/>
                      <a:pt x="4013" y="973"/>
                    </a:cubicBezTo>
                    <a:cubicBezTo>
                      <a:pt x="6890" y="-1000"/>
                      <a:pt x="10903" y="639"/>
                      <a:pt x="10903" y="639"/>
                    </a:cubicBezTo>
                  </a:path>
                </a:pathLst>
              </a:custGeom>
              <a:solidFill>
                <a:srgbClr val="C7D5DC"/>
              </a:solidFill>
              <a:ln w="0" cap="flat">
                <a:noFill/>
                <a:prstDash val="solid"/>
                <a:miter/>
              </a:ln>
            </p:spPr>
            <p:txBody>
              <a:bodyPr rtlCol="0" anchor="ctr"/>
              <a:lstStyle/>
              <a:p>
                <a:endParaRPr lang="zh-CN" altLang="en-US"/>
              </a:p>
            </p:txBody>
          </p:sp>
          <p:sp>
            <p:nvSpPr>
              <p:cNvPr id="459" name="任意多边形: 形状 458">
                <a:extLst>
                  <a:ext uri="{FF2B5EF4-FFF2-40B4-BE49-F238E27FC236}">
                    <a16:creationId xmlns:a16="http://schemas.microsoft.com/office/drawing/2014/main" id="{2FFE7B50-5589-CF6E-9A0E-E7DDCFB81A6D}"/>
                  </a:ext>
                </a:extLst>
              </p:cNvPr>
              <p:cNvSpPr/>
              <p:nvPr/>
            </p:nvSpPr>
            <p:spPr>
              <a:xfrm>
                <a:off x="2462897" y="5432824"/>
                <a:ext cx="4036" cy="4847"/>
              </a:xfrm>
              <a:custGeom>
                <a:avLst/>
                <a:gdLst>
                  <a:gd name="connsiteX0" fmla="*/ 3767 w 4036"/>
                  <a:gd name="connsiteY0" fmla="*/ 1252 h 4847"/>
                  <a:gd name="connsiteX1" fmla="*/ 2998 w 4036"/>
                  <a:gd name="connsiteY1" fmla="*/ 4563 h 4847"/>
                  <a:gd name="connsiteX2" fmla="*/ 255 w 4036"/>
                  <a:gd name="connsiteY2" fmla="*/ 3559 h 4847"/>
                  <a:gd name="connsiteX3" fmla="*/ 991 w 4036"/>
                  <a:gd name="connsiteY3" fmla="*/ 315 h 4847"/>
                  <a:gd name="connsiteX4" fmla="*/ 3767 w 4036"/>
                  <a:gd name="connsiteY4" fmla="*/ 1252 h 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 h="4847">
                    <a:moveTo>
                      <a:pt x="3767" y="1252"/>
                    </a:moveTo>
                    <a:cubicBezTo>
                      <a:pt x="4336" y="2456"/>
                      <a:pt x="3968" y="3927"/>
                      <a:pt x="2998" y="4563"/>
                    </a:cubicBezTo>
                    <a:cubicBezTo>
                      <a:pt x="2028" y="5198"/>
                      <a:pt x="824" y="4730"/>
                      <a:pt x="255" y="3559"/>
                    </a:cubicBezTo>
                    <a:cubicBezTo>
                      <a:pt x="-280" y="2422"/>
                      <a:pt x="55" y="984"/>
                      <a:pt x="991" y="315"/>
                    </a:cubicBezTo>
                    <a:cubicBezTo>
                      <a:pt x="1961" y="-354"/>
                      <a:pt x="3199" y="81"/>
                      <a:pt x="3767" y="1252"/>
                    </a:cubicBezTo>
                  </a:path>
                </a:pathLst>
              </a:custGeom>
              <a:solidFill>
                <a:srgbClr val="2C2C2C"/>
              </a:solidFill>
              <a:ln w="0" cap="flat">
                <a:noFill/>
                <a:prstDash val="solid"/>
                <a:miter/>
              </a:ln>
            </p:spPr>
            <p:txBody>
              <a:bodyPr rtlCol="0" anchor="ctr"/>
              <a:lstStyle/>
              <a:p>
                <a:endParaRPr lang="zh-CN" altLang="en-US"/>
              </a:p>
            </p:txBody>
          </p:sp>
          <p:sp>
            <p:nvSpPr>
              <p:cNvPr id="460" name="任意多边形: 形状 459">
                <a:extLst>
                  <a:ext uri="{FF2B5EF4-FFF2-40B4-BE49-F238E27FC236}">
                    <a16:creationId xmlns:a16="http://schemas.microsoft.com/office/drawing/2014/main" id="{5B60A8DA-0494-C78B-A8E8-F2DED5C7EF14}"/>
                  </a:ext>
                </a:extLst>
              </p:cNvPr>
              <p:cNvSpPr/>
              <p:nvPr/>
            </p:nvSpPr>
            <p:spPr>
              <a:xfrm>
                <a:off x="2459373" y="5430889"/>
                <a:ext cx="10903" cy="6464"/>
              </a:xfrm>
              <a:custGeom>
                <a:avLst/>
                <a:gdLst>
                  <a:gd name="connsiteX0" fmla="*/ 0 w 10903"/>
                  <a:gd name="connsiteY0" fmla="*/ 6464 h 6464"/>
                  <a:gd name="connsiteX1" fmla="*/ 10903 w 10903"/>
                  <a:gd name="connsiteY1" fmla="*/ 912 h 6464"/>
                  <a:gd name="connsiteX2" fmla="*/ 0 w 10903"/>
                  <a:gd name="connsiteY2" fmla="*/ 6464 h 6464"/>
                </a:gdLst>
                <a:ahLst/>
                <a:cxnLst>
                  <a:cxn ang="0">
                    <a:pos x="connsiteX0" y="connsiteY0"/>
                  </a:cxn>
                  <a:cxn ang="0">
                    <a:pos x="connsiteX1" y="connsiteY1"/>
                  </a:cxn>
                  <a:cxn ang="0">
                    <a:pos x="connsiteX2" y="connsiteY2"/>
                  </a:cxn>
                </a:cxnLst>
                <a:rect l="l" t="t" r="r" b="b"/>
                <a:pathLst>
                  <a:path w="10903" h="6464">
                    <a:moveTo>
                      <a:pt x="0" y="6464"/>
                    </a:moveTo>
                    <a:cubicBezTo>
                      <a:pt x="0" y="6464"/>
                      <a:pt x="4682" y="1113"/>
                      <a:pt x="10903" y="912"/>
                    </a:cubicBezTo>
                    <a:cubicBezTo>
                      <a:pt x="7926" y="-1730"/>
                      <a:pt x="936" y="1748"/>
                      <a:pt x="0" y="6464"/>
                    </a:cubicBezTo>
                  </a:path>
                </a:pathLst>
              </a:custGeom>
              <a:solidFill>
                <a:srgbClr val="C18975"/>
              </a:solidFill>
              <a:ln w="0" cap="flat">
                <a:noFill/>
                <a:prstDash val="solid"/>
                <a:miter/>
              </a:ln>
            </p:spPr>
            <p:txBody>
              <a:bodyPr rtlCol="0" anchor="ctr"/>
              <a:lstStyle/>
              <a:p>
                <a:endParaRPr lang="zh-CN" altLang="en-US"/>
              </a:p>
            </p:txBody>
          </p:sp>
          <p:sp>
            <p:nvSpPr>
              <p:cNvPr id="461" name="任意多边形: 形状 460">
                <a:extLst>
                  <a:ext uri="{FF2B5EF4-FFF2-40B4-BE49-F238E27FC236}">
                    <a16:creationId xmlns:a16="http://schemas.microsoft.com/office/drawing/2014/main" id="{43659FC7-B4F8-864B-0755-C864C2F22719}"/>
                  </a:ext>
                </a:extLst>
              </p:cNvPr>
              <p:cNvSpPr/>
              <p:nvPr/>
            </p:nvSpPr>
            <p:spPr>
              <a:xfrm>
                <a:off x="2462779" y="5434479"/>
                <a:ext cx="2227" cy="2810"/>
              </a:xfrm>
              <a:custGeom>
                <a:avLst/>
                <a:gdLst>
                  <a:gd name="connsiteX0" fmla="*/ 139 w 2227"/>
                  <a:gd name="connsiteY0" fmla="*/ 2038 h 2810"/>
                  <a:gd name="connsiteX1" fmla="*/ 1678 w 2227"/>
                  <a:gd name="connsiteY1" fmla="*/ 2673 h 2810"/>
                  <a:gd name="connsiteX2" fmla="*/ 2079 w 2227"/>
                  <a:gd name="connsiteY2" fmla="*/ 767 h 2810"/>
                  <a:gd name="connsiteX3" fmla="*/ 540 w 2227"/>
                  <a:gd name="connsiteY3" fmla="*/ 165 h 2810"/>
                  <a:gd name="connsiteX4" fmla="*/ 173 w 2227"/>
                  <a:gd name="connsiteY4" fmla="*/ 2038 h 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 h="2810">
                    <a:moveTo>
                      <a:pt x="139" y="2038"/>
                    </a:moveTo>
                    <a:cubicBezTo>
                      <a:pt x="440" y="2707"/>
                      <a:pt x="1142" y="3008"/>
                      <a:pt x="1678" y="2673"/>
                    </a:cubicBezTo>
                    <a:cubicBezTo>
                      <a:pt x="2213" y="2339"/>
                      <a:pt x="2380" y="1469"/>
                      <a:pt x="2079" y="767"/>
                    </a:cubicBezTo>
                    <a:cubicBezTo>
                      <a:pt x="1744" y="65"/>
                      <a:pt x="1042" y="-203"/>
                      <a:pt x="540" y="165"/>
                    </a:cubicBezTo>
                    <a:cubicBezTo>
                      <a:pt x="5" y="499"/>
                      <a:pt x="-162" y="1369"/>
                      <a:pt x="173" y="2038"/>
                    </a:cubicBezTo>
                  </a:path>
                </a:pathLst>
              </a:custGeom>
              <a:solidFill>
                <a:srgbClr val="FFFFFF"/>
              </a:solidFill>
              <a:ln w="0" cap="flat">
                <a:noFill/>
                <a:prstDash val="solid"/>
                <a:miter/>
              </a:ln>
            </p:spPr>
            <p:txBody>
              <a:bodyPr rtlCol="0" anchor="ctr"/>
              <a:lstStyle/>
              <a:p>
                <a:endParaRPr lang="zh-CN" altLang="en-US"/>
              </a:p>
            </p:txBody>
          </p:sp>
          <p:sp>
            <p:nvSpPr>
              <p:cNvPr id="462" name="任意多边形: 形状 461">
                <a:extLst>
                  <a:ext uri="{FF2B5EF4-FFF2-40B4-BE49-F238E27FC236}">
                    <a16:creationId xmlns:a16="http://schemas.microsoft.com/office/drawing/2014/main" id="{355DC540-16C8-24E4-9640-13CDEC38752A}"/>
                  </a:ext>
                </a:extLst>
              </p:cNvPr>
              <p:cNvSpPr/>
              <p:nvPr/>
            </p:nvSpPr>
            <p:spPr>
              <a:xfrm>
                <a:off x="2491346" y="5449862"/>
                <a:ext cx="35953" cy="24157"/>
              </a:xfrm>
              <a:custGeom>
                <a:avLst/>
                <a:gdLst>
                  <a:gd name="connsiteX0" fmla="*/ 35953 w 35953"/>
                  <a:gd name="connsiteY0" fmla="*/ 0 h 24157"/>
                  <a:gd name="connsiteX1" fmla="*/ 31137 w 35953"/>
                  <a:gd name="connsiteY1" fmla="*/ 401 h 24157"/>
                  <a:gd name="connsiteX2" fmla="*/ 0 w 35953"/>
                  <a:gd name="connsiteY2" fmla="*/ 24080 h 24157"/>
                  <a:gd name="connsiteX3" fmla="*/ 35953 w 35953"/>
                  <a:gd name="connsiteY3" fmla="*/ 33 h 24157"/>
                </a:gdLst>
                <a:ahLst/>
                <a:cxnLst>
                  <a:cxn ang="0">
                    <a:pos x="connsiteX0" y="connsiteY0"/>
                  </a:cxn>
                  <a:cxn ang="0">
                    <a:pos x="connsiteX1" y="connsiteY1"/>
                  </a:cxn>
                  <a:cxn ang="0">
                    <a:pos x="connsiteX2" y="connsiteY2"/>
                  </a:cxn>
                  <a:cxn ang="0">
                    <a:pos x="connsiteX3" y="connsiteY3"/>
                  </a:cxn>
                </a:cxnLst>
                <a:rect l="l" t="t" r="r" b="b"/>
                <a:pathLst>
                  <a:path w="35953" h="24157">
                    <a:moveTo>
                      <a:pt x="35953" y="0"/>
                    </a:moveTo>
                    <a:cubicBezTo>
                      <a:pt x="34080" y="134"/>
                      <a:pt x="31906" y="334"/>
                      <a:pt x="31137" y="401"/>
                    </a:cubicBezTo>
                    <a:cubicBezTo>
                      <a:pt x="27993" y="5619"/>
                      <a:pt x="15485" y="18763"/>
                      <a:pt x="0" y="24080"/>
                    </a:cubicBezTo>
                    <a:cubicBezTo>
                      <a:pt x="9599" y="25084"/>
                      <a:pt x="25452" y="16321"/>
                      <a:pt x="35953" y="33"/>
                    </a:cubicBezTo>
                  </a:path>
                </a:pathLst>
              </a:custGeom>
              <a:solidFill>
                <a:srgbClr val="202223"/>
              </a:solidFill>
              <a:ln w="0" cap="flat">
                <a:noFill/>
                <a:prstDash val="solid"/>
                <a:miter/>
              </a:ln>
            </p:spPr>
            <p:txBody>
              <a:bodyPr rtlCol="0" anchor="ctr"/>
              <a:lstStyle/>
              <a:p>
                <a:endParaRPr lang="zh-CN" altLang="en-US"/>
              </a:p>
            </p:txBody>
          </p:sp>
          <p:sp>
            <p:nvSpPr>
              <p:cNvPr id="463" name="任意多边形: 形状 462">
                <a:extLst>
                  <a:ext uri="{FF2B5EF4-FFF2-40B4-BE49-F238E27FC236}">
                    <a16:creationId xmlns:a16="http://schemas.microsoft.com/office/drawing/2014/main" id="{0B3BB5BC-71D4-CC51-E81F-488D8562A8D6}"/>
                  </a:ext>
                </a:extLst>
              </p:cNvPr>
              <p:cNvSpPr/>
              <p:nvPr/>
            </p:nvSpPr>
            <p:spPr>
              <a:xfrm>
                <a:off x="2477299" y="5457052"/>
                <a:ext cx="34548" cy="10740"/>
              </a:xfrm>
              <a:custGeom>
                <a:avLst/>
                <a:gdLst>
                  <a:gd name="connsiteX0" fmla="*/ 33 w 34548"/>
                  <a:gd name="connsiteY0" fmla="*/ 4682 h 10740"/>
                  <a:gd name="connsiteX1" fmla="*/ 201 w 34548"/>
                  <a:gd name="connsiteY1" fmla="*/ 4816 h 10740"/>
                  <a:gd name="connsiteX2" fmla="*/ 1104 w 34548"/>
                  <a:gd name="connsiteY2" fmla="*/ 5686 h 10740"/>
                  <a:gd name="connsiteX3" fmla="*/ 1906 w 34548"/>
                  <a:gd name="connsiteY3" fmla="*/ 6823 h 10740"/>
                  <a:gd name="connsiteX4" fmla="*/ 2910 w 34548"/>
                  <a:gd name="connsiteY4" fmla="*/ 8729 h 10740"/>
                  <a:gd name="connsiteX5" fmla="*/ 2910 w 34548"/>
                  <a:gd name="connsiteY5" fmla="*/ 8729 h 10740"/>
                  <a:gd name="connsiteX6" fmla="*/ 34548 w 34548"/>
                  <a:gd name="connsiteY6" fmla="*/ 0 h 10740"/>
                  <a:gd name="connsiteX7" fmla="*/ 0 w 34548"/>
                  <a:gd name="connsiteY7" fmla="*/ 4649 h 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48" h="10740">
                    <a:moveTo>
                      <a:pt x="33" y="4682"/>
                    </a:moveTo>
                    <a:lnTo>
                      <a:pt x="201" y="4816"/>
                    </a:lnTo>
                    <a:cubicBezTo>
                      <a:pt x="535" y="5084"/>
                      <a:pt x="836" y="5385"/>
                      <a:pt x="1104" y="5686"/>
                    </a:cubicBezTo>
                    <a:cubicBezTo>
                      <a:pt x="1405" y="6020"/>
                      <a:pt x="1672" y="6421"/>
                      <a:pt x="1906" y="6823"/>
                    </a:cubicBezTo>
                    <a:cubicBezTo>
                      <a:pt x="2241" y="7425"/>
                      <a:pt x="2575" y="8127"/>
                      <a:pt x="2910" y="8729"/>
                    </a:cubicBezTo>
                    <a:lnTo>
                      <a:pt x="2910" y="8729"/>
                    </a:lnTo>
                    <a:cubicBezTo>
                      <a:pt x="14850" y="14983"/>
                      <a:pt x="32977" y="5117"/>
                      <a:pt x="34548" y="0"/>
                    </a:cubicBezTo>
                    <a:cubicBezTo>
                      <a:pt x="23043" y="11037"/>
                      <a:pt x="5284" y="7324"/>
                      <a:pt x="0" y="4649"/>
                    </a:cubicBezTo>
                  </a:path>
                </a:pathLst>
              </a:custGeom>
              <a:solidFill>
                <a:srgbClr val="202223"/>
              </a:solidFill>
              <a:ln w="0" cap="flat">
                <a:noFill/>
                <a:prstDash val="solid"/>
                <a:miter/>
              </a:ln>
            </p:spPr>
            <p:txBody>
              <a:bodyPr rtlCol="0" anchor="ctr"/>
              <a:lstStyle/>
              <a:p>
                <a:endParaRPr lang="zh-CN" altLang="en-US"/>
              </a:p>
            </p:txBody>
          </p:sp>
          <p:sp>
            <p:nvSpPr>
              <p:cNvPr id="464" name="任意多边形: 形状 463">
                <a:extLst>
                  <a:ext uri="{FF2B5EF4-FFF2-40B4-BE49-F238E27FC236}">
                    <a16:creationId xmlns:a16="http://schemas.microsoft.com/office/drawing/2014/main" id="{466553F8-662F-BE16-D2C2-0A352BB93CAC}"/>
                  </a:ext>
                </a:extLst>
              </p:cNvPr>
              <p:cNvSpPr/>
              <p:nvPr/>
            </p:nvSpPr>
            <p:spPr>
              <a:xfrm>
                <a:off x="2480510" y="5472437"/>
                <a:ext cx="42976" cy="12552"/>
              </a:xfrm>
              <a:custGeom>
                <a:avLst/>
                <a:gdLst>
                  <a:gd name="connsiteX0" fmla="*/ 0 w 42976"/>
                  <a:gd name="connsiteY0" fmla="*/ 6254 h 12552"/>
                  <a:gd name="connsiteX1" fmla="*/ 42977 w 42976"/>
                  <a:gd name="connsiteY1" fmla="*/ 0 h 12552"/>
                  <a:gd name="connsiteX2" fmla="*/ 1137 w 42976"/>
                  <a:gd name="connsiteY2" fmla="*/ 2809 h 12552"/>
                  <a:gd name="connsiteX3" fmla="*/ 702 w 42976"/>
                  <a:gd name="connsiteY3" fmla="*/ 3612 h 12552"/>
                  <a:gd name="connsiteX4" fmla="*/ 0 w 42976"/>
                  <a:gd name="connsiteY4" fmla="*/ 6288 h 12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 h="12552">
                    <a:moveTo>
                      <a:pt x="0" y="6254"/>
                    </a:moveTo>
                    <a:cubicBezTo>
                      <a:pt x="17257" y="21806"/>
                      <a:pt x="40970" y="4181"/>
                      <a:pt x="42977" y="0"/>
                    </a:cubicBezTo>
                    <a:cubicBezTo>
                      <a:pt x="20234" y="17291"/>
                      <a:pt x="5084" y="6388"/>
                      <a:pt x="1137" y="2809"/>
                    </a:cubicBezTo>
                    <a:cubicBezTo>
                      <a:pt x="970" y="3077"/>
                      <a:pt x="836" y="3344"/>
                      <a:pt x="702" y="3612"/>
                    </a:cubicBezTo>
                    <a:cubicBezTo>
                      <a:pt x="301" y="4482"/>
                      <a:pt x="67" y="5385"/>
                      <a:pt x="0" y="6288"/>
                    </a:cubicBezTo>
                  </a:path>
                </a:pathLst>
              </a:custGeom>
              <a:solidFill>
                <a:srgbClr val="202223"/>
              </a:solidFill>
              <a:ln w="0" cap="flat">
                <a:noFill/>
                <a:prstDash val="solid"/>
                <a:miter/>
              </a:ln>
            </p:spPr>
            <p:txBody>
              <a:bodyPr rtlCol="0" anchor="ctr"/>
              <a:lstStyle/>
              <a:p>
                <a:endParaRPr lang="zh-CN" altLang="en-US"/>
              </a:p>
            </p:txBody>
          </p:sp>
          <p:sp>
            <p:nvSpPr>
              <p:cNvPr id="465" name="任意多边形: 形状 464">
                <a:extLst>
                  <a:ext uri="{FF2B5EF4-FFF2-40B4-BE49-F238E27FC236}">
                    <a16:creationId xmlns:a16="http://schemas.microsoft.com/office/drawing/2014/main" id="{8059E952-351D-82D4-F20D-6DCB21782550}"/>
                  </a:ext>
                </a:extLst>
              </p:cNvPr>
              <p:cNvSpPr/>
              <p:nvPr/>
            </p:nvSpPr>
            <p:spPr>
              <a:xfrm>
                <a:off x="2439259" y="5622497"/>
                <a:ext cx="33525" cy="14856"/>
              </a:xfrm>
              <a:custGeom>
                <a:avLst/>
                <a:gdLst>
                  <a:gd name="connsiteX0" fmla="*/ 33492 w 33525"/>
                  <a:gd name="connsiteY0" fmla="*/ 7766 h 14856"/>
                  <a:gd name="connsiteX1" fmla="*/ 25365 w 33525"/>
                  <a:gd name="connsiteY1" fmla="*/ 475 h 14856"/>
                  <a:gd name="connsiteX2" fmla="*/ 19645 w 33525"/>
                  <a:gd name="connsiteY2" fmla="*/ 3953 h 14856"/>
                  <a:gd name="connsiteX3" fmla="*/ 7371 w 33525"/>
                  <a:gd name="connsiteY3" fmla="*/ 4823 h 14856"/>
                  <a:gd name="connsiteX4" fmla="*/ 214 w 33525"/>
                  <a:gd name="connsiteY4" fmla="*/ 3853 h 14856"/>
                  <a:gd name="connsiteX5" fmla="*/ 4428 w 33525"/>
                  <a:gd name="connsiteY5" fmla="*/ 7197 h 14856"/>
                  <a:gd name="connsiteX6" fmla="*/ 8408 w 33525"/>
                  <a:gd name="connsiteY6" fmla="*/ 9839 h 14856"/>
                  <a:gd name="connsiteX7" fmla="*/ 12187 w 33525"/>
                  <a:gd name="connsiteY7" fmla="*/ 11579 h 14856"/>
                  <a:gd name="connsiteX8" fmla="*/ 18676 w 33525"/>
                  <a:gd name="connsiteY8" fmla="*/ 14856 h 14856"/>
                  <a:gd name="connsiteX9" fmla="*/ 33525 w 33525"/>
                  <a:gd name="connsiteY9" fmla="*/ 7799 h 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25" h="14856">
                    <a:moveTo>
                      <a:pt x="33492" y="7766"/>
                    </a:moveTo>
                    <a:cubicBezTo>
                      <a:pt x="32321" y="3719"/>
                      <a:pt x="30950" y="-1632"/>
                      <a:pt x="25365" y="475"/>
                    </a:cubicBezTo>
                    <a:cubicBezTo>
                      <a:pt x="23258" y="1244"/>
                      <a:pt x="21585" y="2849"/>
                      <a:pt x="19645" y="3953"/>
                    </a:cubicBezTo>
                    <a:cubicBezTo>
                      <a:pt x="15967" y="6060"/>
                      <a:pt x="11318" y="6395"/>
                      <a:pt x="7371" y="4823"/>
                    </a:cubicBezTo>
                    <a:cubicBezTo>
                      <a:pt x="5933" y="4221"/>
                      <a:pt x="1385" y="1579"/>
                      <a:pt x="214" y="3853"/>
                    </a:cubicBezTo>
                    <a:cubicBezTo>
                      <a:pt x="-990" y="6094"/>
                      <a:pt x="3224" y="6930"/>
                      <a:pt x="4428" y="7197"/>
                    </a:cubicBezTo>
                    <a:cubicBezTo>
                      <a:pt x="6100" y="7565"/>
                      <a:pt x="6970" y="8970"/>
                      <a:pt x="8408" y="9839"/>
                    </a:cubicBezTo>
                    <a:cubicBezTo>
                      <a:pt x="9512" y="10508"/>
                      <a:pt x="10983" y="10977"/>
                      <a:pt x="12187" y="11579"/>
                    </a:cubicBezTo>
                    <a:cubicBezTo>
                      <a:pt x="14361" y="12682"/>
                      <a:pt x="16502" y="13752"/>
                      <a:pt x="18676" y="14856"/>
                    </a:cubicBezTo>
                    <a:lnTo>
                      <a:pt x="33525" y="7799"/>
                    </a:lnTo>
                    <a:close/>
                  </a:path>
                </a:pathLst>
              </a:custGeom>
              <a:solidFill>
                <a:srgbClr val="E1AC86"/>
              </a:solidFill>
              <a:ln w="0" cap="flat">
                <a:noFill/>
                <a:prstDash val="solid"/>
                <a:miter/>
              </a:ln>
            </p:spPr>
            <p:txBody>
              <a:bodyPr rtlCol="0" anchor="ctr"/>
              <a:lstStyle/>
              <a:p>
                <a:endParaRPr lang="zh-CN" altLang="en-US"/>
              </a:p>
            </p:txBody>
          </p:sp>
          <p:sp>
            <p:nvSpPr>
              <p:cNvPr id="466" name="任意多边形: 形状 465">
                <a:extLst>
                  <a:ext uri="{FF2B5EF4-FFF2-40B4-BE49-F238E27FC236}">
                    <a16:creationId xmlns:a16="http://schemas.microsoft.com/office/drawing/2014/main" id="{EA826EC9-E6B9-9FBF-686C-E7D0274F909C}"/>
                  </a:ext>
                </a:extLst>
              </p:cNvPr>
              <p:cNvSpPr/>
              <p:nvPr/>
            </p:nvSpPr>
            <p:spPr>
              <a:xfrm>
                <a:off x="2437297" y="5604527"/>
                <a:ext cx="73045" cy="38444"/>
              </a:xfrm>
              <a:custGeom>
                <a:avLst/>
                <a:gdLst>
                  <a:gd name="connsiteX0" fmla="*/ 60805 w 73045"/>
                  <a:gd name="connsiteY0" fmla="*/ 1722 h 38444"/>
                  <a:gd name="connsiteX1" fmla="*/ 53146 w 73045"/>
                  <a:gd name="connsiteY1" fmla="*/ 2793 h 38444"/>
                  <a:gd name="connsiteX2" fmla="*/ 41942 w 73045"/>
                  <a:gd name="connsiteY2" fmla="*/ 3595 h 38444"/>
                  <a:gd name="connsiteX3" fmla="*/ 33313 w 73045"/>
                  <a:gd name="connsiteY3" fmla="*/ 5769 h 38444"/>
                  <a:gd name="connsiteX4" fmla="*/ 30838 w 73045"/>
                  <a:gd name="connsiteY4" fmla="*/ 20284 h 38444"/>
                  <a:gd name="connsiteX5" fmla="*/ 31374 w 73045"/>
                  <a:gd name="connsiteY5" fmla="*/ 23495 h 38444"/>
                  <a:gd name="connsiteX6" fmla="*/ 31106 w 73045"/>
                  <a:gd name="connsiteY6" fmla="*/ 23796 h 38444"/>
                  <a:gd name="connsiteX7" fmla="*/ 31173 w 73045"/>
                  <a:gd name="connsiteY7" fmla="*/ 24498 h 38444"/>
                  <a:gd name="connsiteX8" fmla="*/ 31106 w 73045"/>
                  <a:gd name="connsiteY8" fmla="*/ 23796 h 38444"/>
                  <a:gd name="connsiteX9" fmla="*/ 16290 w 73045"/>
                  <a:gd name="connsiteY9" fmla="*/ 28512 h 38444"/>
                  <a:gd name="connsiteX10" fmla="*/ 11374 w 73045"/>
                  <a:gd name="connsiteY10" fmla="*/ 24966 h 38444"/>
                  <a:gd name="connsiteX11" fmla="*/ 6257 w 73045"/>
                  <a:gd name="connsiteY11" fmla="*/ 21823 h 38444"/>
                  <a:gd name="connsiteX12" fmla="*/ 905 w 73045"/>
                  <a:gd name="connsiteY12" fmla="*/ 26371 h 38444"/>
                  <a:gd name="connsiteX13" fmla="*/ 4718 w 73045"/>
                  <a:gd name="connsiteY13" fmla="*/ 29080 h 38444"/>
                  <a:gd name="connsiteX14" fmla="*/ 5788 w 73045"/>
                  <a:gd name="connsiteY14" fmla="*/ 29849 h 38444"/>
                  <a:gd name="connsiteX15" fmla="*/ 21808 w 73045"/>
                  <a:gd name="connsiteY15" fmla="*/ 38445 h 38444"/>
                  <a:gd name="connsiteX16" fmla="*/ 41173 w 73045"/>
                  <a:gd name="connsiteY16" fmla="*/ 34431 h 38444"/>
                  <a:gd name="connsiteX17" fmla="*/ 49735 w 73045"/>
                  <a:gd name="connsiteY17" fmla="*/ 25134 h 38444"/>
                  <a:gd name="connsiteX18" fmla="*/ 54718 w 73045"/>
                  <a:gd name="connsiteY18" fmla="*/ 19314 h 38444"/>
                  <a:gd name="connsiteX19" fmla="*/ 63648 w 73045"/>
                  <a:gd name="connsiteY19" fmla="*/ 16371 h 38444"/>
                  <a:gd name="connsiteX20" fmla="*/ 73046 w 73045"/>
                  <a:gd name="connsiteY20" fmla="*/ 184 h 38444"/>
                  <a:gd name="connsiteX21" fmla="*/ 60705 w 73045"/>
                  <a:gd name="connsiteY21" fmla="*/ 1722 h 3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045" h="38444">
                    <a:moveTo>
                      <a:pt x="60805" y="1722"/>
                    </a:moveTo>
                    <a:cubicBezTo>
                      <a:pt x="58297" y="2224"/>
                      <a:pt x="55755" y="2558"/>
                      <a:pt x="53146" y="2793"/>
                    </a:cubicBezTo>
                    <a:cubicBezTo>
                      <a:pt x="49400" y="3127"/>
                      <a:pt x="45621" y="3261"/>
                      <a:pt x="41942" y="3595"/>
                    </a:cubicBezTo>
                    <a:cubicBezTo>
                      <a:pt x="38598" y="3896"/>
                      <a:pt x="35855" y="4699"/>
                      <a:pt x="33313" y="5769"/>
                    </a:cubicBezTo>
                    <a:cubicBezTo>
                      <a:pt x="30705" y="9883"/>
                      <a:pt x="30537" y="15000"/>
                      <a:pt x="30838" y="20284"/>
                    </a:cubicBezTo>
                    <a:cubicBezTo>
                      <a:pt x="31842" y="21053"/>
                      <a:pt x="32377" y="22124"/>
                      <a:pt x="31374" y="23495"/>
                    </a:cubicBezTo>
                    <a:cubicBezTo>
                      <a:pt x="31307" y="23595"/>
                      <a:pt x="31173" y="23696"/>
                      <a:pt x="31106" y="23796"/>
                    </a:cubicBezTo>
                    <a:cubicBezTo>
                      <a:pt x="31106" y="24030"/>
                      <a:pt x="31140" y="24264"/>
                      <a:pt x="31173" y="24498"/>
                    </a:cubicBezTo>
                    <a:cubicBezTo>
                      <a:pt x="31173" y="24264"/>
                      <a:pt x="31173" y="24030"/>
                      <a:pt x="31106" y="23796"/>
                    </a:cubicBezTo>
                    <a:cubicBezTo>
                      <a:pt x="27996" y="27709"/>
                      <a:pt x="21006" y="30518"/>
                      <a:pt x="16290" y="28512"/>
                    </a:cubicBezTo>
                    <a:cubicBezTo>
                      <a:pt x="14417" y="27709"/>
                      <a:pt x="12912" y="26304"/>
                      <a:pt x="11374" y="24966"/>
                    </a:cubicBezTo>
                    <a:cubicBezTo>
                      <a:pt x="9835" y="23629"/>
                      <a:pt x="8196" y="22324"/>
                      <a:pt x="6257" y="21823"/>
                    </a:cubicBezTo>
                    <a:cubicBezTo>
                      <a:pt x="4283" y="21321"/>
                      <a:pt x="-2406" y="23997"/>
                      <a:pt x="905" y="26371"/>
                    </a:cubicBezTo>
                    <a:cubicBezTo>
                      <a:pt x="1006" y="26438"/>
                      <a:pt x="4718" y="29080"/>
                      <a:pt x="4718" y="29080"/>
                    </a:cubicBezTo>
                    <a:lnTo>
                      <a:pt x="5788" y="29849"/>
                    </a:lnTo>
                    <a:cubicBezTo>
                      <a:pt x="10839" y="33495"/>
                      <a:pt x="21808" y="38445"/>
                      <a:pt x="21808" y="38445"/>
                    </a:cubicBezTo>
                    <a:lnTo>
                      <a:pt x="41173" y="34431"/>
                    </a:lnTo>
                    <a:cubicBezTo>
                      <a:pt x="41173" y="34431"/>
                      <a:pt x="45153" y="29515"/>
                      <a:pt x="49735" y="25134"/>
                    </a:cubicBezTo>
                    <a:cubicBezTo>
                      <a:pt x="51641" y="23328"/>
                      <a:pt x="52444" y="20685"/>
                      <a:pt x="54718" y="19314"/>
                    </a:cubicBezTo>
                    <a:cubicBezTo>
                      <a:pt x="57461" y="17642"/>
                      <a:pt x="60905" y="17976"/>
                      <a:pt x="63648" y="16371"/>
                    </a:cubicBezTo>
                    <a:cubicBezTo>
                      <a:pt x="68932" y="13528"/>
                      <a:pt x="66591" y="1789"/>
                      <a:pt x="73046" y="184"/>
                    </a:cubicBezTo>
                    <a:cubicBezTo>
                      <a:pt x="68397" y="-485"/>
                      <a:pt x="65119" y="819"/>
                      <a:pt x="60705" y="1722"/>
                    </a:cubicBezTo>
                  </a:path>
                </a:pathLst>
              </a:custGeom>
              <a:solidFill>
                <a:srgbClr val="ECC0A2"/>
              </a:solidFill>
              <a:ln w="0" cap="flat">
                <a:noFill/>
                <a:prstDash val="solid"/>
                <a:miter/>
              </a:ln>
            </p:spPr>
            <p:txBody>
              <a:bodyPr rtlCol="0" anchor="ctr"/>
              <a:lstStyle/>
              <a:p>
                <a:endParaRPr lang="zh-CN" altLang="en-US"/>
              </a:p>
            </p:txBody>
          </p:sp>
          <p:sp>
            <p:nvSpPr>
              <p:cNvPr id="467" name="任意多边形: 形状 466">
                <a:extLst>
                  <a:ext uri="{FF2B5EF4-FFF2-40B4-BE49-F238E27FC236}">
                    <a16:creationId xmlns:a16="http://schemas.microsoft.com/office/drawing/2014/main" id="{3CEB0147-C3E1-DD5B-1788-093D69477D7F}"/>
                  </a:ext>
                </a:extLst>
              </p:cNvPr>
              <p:cNvSpPr/>
              <p:nvPr/>
            </p:nvSpPr>
            <p:spPr>
              <a:xfrm>
                <a:off x="2446062" y="5610163"/>
                <a:ext cx="24548" cy="16421"/>
              </a:xfrm>
              <a:custGeom>
                <a:avLst/>
                <a:gdLst>
                  <a:gd name="connsiteX0" fmla="*/ 11137 w 24548"/>
                  <a:gd name="connsiteY0" fmla="*/ 7191 h 16421"/>
                  <a:gd name="connsiteX1" fmla="*/ 836 w 24548"/>
                  <a:gd name="connsiteY1" fmla="*/ 11204 h 16421"/>
                  <a:gd name="connsiteX2" fmla="*/ 0 w 24548"/>
                  <a:gd name="connsiteY2" fmla="*/ 12843 h 16421"/>
                  <a:gd name="connsiteX3" fmla="*/ 67 w 24548"/>
                  <a:gd name="connsiteY3" fmla="*/ 13645 h 16421"/>
                  <a:gd name="connsiteX4" fmla="*/ 67 w 24548"/>
                  <a:gd name="connsiteY4" fmla="*/ 13746 h 16421"/>
                  <a:gd name="connsiteX5" fmla="*/ 2910 w 24548"/>
                  <a:gd name="connsiteY5" fmla="*/ 16421 h 16421"/>
                  <a:gd name="connsiteX6" fmla="*/ 4448 w 24548"/>
                  <a:gd name="connsiteY6" fmla="*/ 16120 h 16421"/>
                  <a:gd name="connsiteX7" fmla="*/ 6555 w 24548"/>
                  <a:gd name="connsiteY7" fmla="*/ 15686 h 16421"/>
                  <a:gd name="connsiteX8" fmla="*/ 18997 w 24548"/>
                  <a:gd name="connsiteY8" fmla="*/ 13512 h 16421"/>
                  <a:gd name="connsiteX9" fmla="*/ 19231 w 24548"/>
                  <a:gd name="connsiteY9" fmla="*/ 13512 h 16421"/>
                  <a:gd name="connsiteX10" fmla="*/ 19465 w 24548"/>
                  <a:gd name="connsiteY10" fmla="*/ 13512 h 16421"/>
                  <a:gd name="connsiteX11" fmla="*/ 19699 w 24548"/>
                  <a:gd name="connsiteY11" fmla="*/ 13512 h 16421"/>
                  <a:gd name="connsiteX12" fmla="*/ 19833 w 24548"/>
                  <a:gd name="connsiteY12" fmla="*/ 13512 h 16421"/>
                  <a:gd name="connsiteX13" fmla="*/ 19933 w 24548"/>
                  <a:gd name="connsiteY13" fmla="*/ 13512 h 16421"/>
                  <a:gd name="connsiteX14" fmla="*/ 20268 w 24548"/>
                  <a:gd name="connsiteY14" fmla="*/ 13612 h 16421"/>
                  <a:gd name="connsiteX15" fmla="*/ 20468 w 24548"/>
                  <a:gd name="connsiteY15" fmla="*/ 13679 h 16421"/>
                  <a:gd name="connsiteX16" fmla="*/ 20736 w 24548"/>
                  <a:gd name="connsiteY16" fmla="*/ 13779 h 16421"/>
                  <a:gd name="connsiteX17" fmla="*/ 20970 w 24548"/>
                  <a:gd name="connsiteY17" fmla="*/ 13880 h 16421"/>
                  <a:gd name="connsiteX18" fmla="*/ 22074 w 24548"/>
                  <a:gd name="connsiteY18" fmla="*/ 14515 h 16421"/>
                  <a:gd name="connsiteX19" fmla="*/ 24548 w 24548"/>
                  <a:gd name="connsiteY19" fmla="*/ 0 h 16421"/>
                  <a:gd name="connsiteX20" fmla="*/ 11137 w 24548"/>
                  <a:gd name="connsiteY20" fmla="*/ 7057 h 1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548" h="16421">
                    <a:moveTo>
                      <a:pt x="11137" y="7191"/>
                    </a:moveTo>
                    <a:cubicBezTo>
                      <a:pt x="8361" y="8495"/>
                      <a:pt x="2642" y="8696"/>
                      <a:pt x="836" y="11204"/>
                    </a:cubicBezTo>
                    <a:cubicBezTo>
                      <a:pt x="368" y="11538"/>
                      <a:pt x="0" y="12040"/>
                      <a:pt x="0" y="12843"/>
                    </a:cubicBezTo>
                    <a:cubicBezTo>
                      <a:pt x="0" y="13144"/>
                      <a:pt x="33" y="13378"/>
                      <a:pt x="67" y="13645"/>
                    </a:cubicBezTo>
                    <a:cubicBezTo>
                      <a:pt x="67" y="13645"/>
                      <a:pt x="67" y="13712"/>
                      <a:pt x="67" y="13746"/>
                    </a:cubicBezTo>
                    <a:cubicBezTo>
                      <a:pt x="301" y="15652"/>
                      <a:pt x="2910" y="16421"/>
                      <a:pt x="2910" y="16421"/>
                    </a:cubicBezTo>
                    <a:cubicBezTo>
                      <a:pt x="2910" y="16421"/>
                      <a:pt x="3712" y="16254"/>
                      <a:pt x="4448" y="16120"/>
                    </a:cubicBezTo>
                    <a:cubicBezTo>
                      <a:pt x="5150" y="16020"/>
                      <a:pt x="5853" y="15853"/>
                      <a:pt x="6555" y="15686"/>
                    </a:cubicBezTo>
                    <a:cubicBezTo>
                      <a:pt x="10936" y="14816"/>
                      <a:pt x="17726" y="13478"/>
                      <a:pt x="18997" y="13512"/>
                    </a:cubicBezTo>
                    <a:cubicBezTo>
                      <a:pt x="19064" y="13512"/>
                      <a:pt x="19130" y="13512"/>
                      <a:pt x="19231" y="13512"/>
                    </a:cubicBezTo>
                    <a:cubicBezTo>
                      <a:pt x="19298" y="13512"/>
                      <a:pt x="19365" y="13512"/>
                      <a:pt x="19465" y="13512"/>
                    </a:cubicBezTo>
                    <a:cubicBezTo>
                      <a:pt x="19565" y="13512"/>
                      <a:pt x="19632" y="13512"/>
                      <a:pt x="19699" y="13512"/>
                    </a:cubicBezTo>
                    <a:cubicBezTo>
                      <a:pt x="19766" y="13512"/>
                      <a:pt x="19799" y="13512"/>
                      <a:pt x="19833" y="13512"/>
                    </a:cubicBezTo>
                    <a:cubicBezTo>
                      <a:pt x="19833" y="13512"/>
                      <a:pt x="19900" y="13512"/>
                      <a:pt x="19933" y="13512"/>
                    </a:cubicBezTo>
                    <a:cubicBezTo>
                      <a:pt x="20033" y="13512"/>
                      <a:pt x="20100" y="13579"/>
                      <a:pt x="20268" y="13612"/>
                    </a:cubicBezTo>
                    <a:cubicBezTo>
                      <a:pt x="20334" y="13612"/>
                      <a:pt x="20401" y="13645"/>
                      <a:pt x="20468" y="13679"/>
                    </a:cubicBezTo>
                    <a:cubicBezTo>
                      <a:pt x="20569" y="13679"/>
                      <a:pt x="20635" y="13746"/>
                      <a:pt x="20736" y="13779"/>
                    </a:cubicBezTo>
                    <a:cubicBezTo>
                      <a:pt x="20803" y="13779"/>
                      <a:pt x="20870" y="13846"/>
                      <a:pt x="20970" y="13880"/>
                    </a:cubicBezTo>
                    <a:cubicBezTo>
                      <a:pt x="21371" y="14047"/>
                      <a:pt x="21739" y="14248"/>
                      <a:pt x="22074" y="14515"/>
                    </a:cubicBezTo>
                    <a:cubicBezTo>
                      <a:pt x="21739" y="9231"/>
                      <a:pt x="21940" y="4114"/>
                      <a:pt x="24548" y="0"/>
                    </a:cubicBezTo>
                    <a:cubicBezTo>
                      <a:pt x="20033" y="1906"/>
                      <a:pt x="16187" y="4682"/>
                      <a:pt x="11137" y="7057"/>
                    </a:cubicBezTo>
                  </a:path>
                </a:pathLst>
              </a:custGeom>
              <a:solidFill>
                <a:srgbClr val="ECC0A2"/>
              </a:solidFill>
              <a:ln w="0" cap="flat">
                <a:noFill/>
                <a:prstDash val="solid"/>
                <a:miter/>
              </a:ln>
            </p:spPr>
            <p:txBody>
              <a:bodyPr rtlCol="0" anchor="ctr"/>
              <a:lstStyle/>
              <a:p>
                <a:endParaRPr lang="zh-CN" altLang="en-US"/>
              </a:p>
            </p:txBody>
          </p:sp>
          <p:sp>
            <p:nvSpPr>
              <p:cNvPr id="468" name="任意多边形: 形状 467">
                <a:extLst>
                  <a:ext uri="{FF2B5EF4-FFF2-40B4-BE49-F238E27FC236}">
                    <a16:creationId xmlns:a16="http://schemas.microsoft.com/office/drawing/2014/main" id="{A387A558-1995-E0C0-88C0-38F708DF5E75}"/>
                  </a:ext>
                </a:extLst>
              </p:cNvPr>
              <p:cNvSpPr/>
              <p:nvPr/>
            </p:nvSpPr>
            <p:spPr>
              <a:xfrm>
                <a:off x="2488467" y="5476522"/>
                <a:ext cx="116646" cy="157018"/>
              </a:xfrm>
              <a:custGeom>
                <a:avLst/>
                <a:gdLst>
                  <a:gd name="connsiteX0" fmla="*/ 37 w 116646"/>
                  <a:gd name="connsiteY0" fmla="*/ 125547 h 157018"/>
                  <a:gd name="connsiteX1" fmla="*/ 11374 w 116646"/>
                  <a:gd name="connsiteY1" fmla="*/ 157019 h 157018"/>
                  <a:gd name="connsiteX2" fmla="*/ 116625 w 116646"/>
                  <a:gd name="connsiteY2" fmla="*/ 115614 h 157018"/>
                  <a:gd name="connsiteX3" fmla="*/ 52980 w 116646"/>
                  <a:gd name="connsiteY3" fmla="*/ 29 h 157018"/>
                  <a:gd name="connsiteX4" fmla="*/ 33414 w 116646"/>
                  <a:gd name="connsiteY4" fmla="*/ 40765 h 157018"/>
                  <a:gd name="connsiteX5" fmla="*/ 69602 w 116646"/>
                  <a:gd name="connsiteY5" fmla="*/ 100966 h 157018"/>
                  <a:gd name="connsiteX6" fmla="*/ 3 w 116646"/>
                  <a:gd name="connsiteY6" fmla="*/ 125514 h 15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46" h="157018">
                    <a:moveTo>
                      <a:pt x="37" y="125547"/>
                    </a:moveTo>
                    <a:cubicBezTo>
                      <a:pt x="572" y="123340"/>
                      <a:pt x="11374" y="157019"/>
                      <a:pt x="11374" y="157019"/>
                    </a:cubicBezTo>
                    <a:cubicBezTo>
                      <a:pt x="11374" y="157019"/>
                      <a:pt x="116324" y="122738"/>
                      <a:pt x="116625" y="115614"/>
                    </a:cubicBezTo>
                    <a:cubicBezTo>
                      <a:pt x="117829" y="87253"/>
                      <a:pt x="68130" y="-1844"/>
                      <a:pt x="52980" y="29"/>
                    </a:cubicBezTo>
                    <a:cubicBezTo>
                      <a:pt x="34652" y="2337"/>
                      <a:pt x="28398" y="21768"/>
                      <a:pt x="33414" y="40765"/>
                    </a:cubicBezTo>
                    <a:cubicBezTo>
                      <a:pt x="36592" y="52805"/>
                      <a:pt x="69602" y="100966"/>
                      <a:pt x="69602" y="100966"/>
                    </a:cubicBezTo>
                    <a:cubicBezTo>
                      <a:pt x="69602" y="100966"/>
                      <a:pt x="-532" y="127721"/>
                      <a:pt x="3" y="125514"/>
                    </a:cubicBezTo>
                  </a:path>
                </a:pathLst>
              </a:custGeom>
              <a:solidFill>
                <a:srgbClr val="113E5C"/>
              </a:solidFill>
              <a:ln w="0" cap="flat">
                <a:noFill/>
                <a:prstDash val="solid"/>
                <a:miter/>
              </a:ln>
            </p:spPr>
            <p:txBody>
              <a:bodyPr rtlCol="0" anchor="ctr"/>
              <a:lstStyle/>
              <a:p>
                <a:endParaRPr lang="zh-CN" altLang="en-US" dirty="0"/>
              </a:p>
            </p:txBody>
          </p:sp>
        </p:grpSp>
        <p:grpSp>
          <p:nvGrpSpPr>
            <p:cNvPr id="1012" name="组合 1011">
              <a:extLst>
                <a:ext uri="{FF2B5EF4-FFF2-40B4-BE49-F238E27FC236}">
                  <a16:creationId xmlns:a16="http://schemas.microsoft.com/office/drawing/2014/main" id="{02C0B057-790F-1367-C201-BBAA2CC4C470}"/>
                </a:ext>
              </a:extLst>
            </p:cNvPr>
            <p:cNvGrpSpPr/>
            <p:nvPr/>
          </p:nvGrpSpPr>
          <p:grpSpPr>
            <a:xfrm>
              <a:off x="8493824" y="2829531"/>
              <a:ext cx="141114" cy="110492"/>
              <a:chOff x="7589518" y="1164979"/>
              <a:chExt cx="309630" cy="242439"/>
            </a:xfrm>
          </p:grpSpPr>
          <p:sp>
            <p:nvSpPr>
              <p:cNvPr id="881" name="任意多边形: 形状 880">
                <a:extLst>
                  <a:ext uri="{FF2B5EF4-FFF2-40B4-BE49-F238E27FC236}">
                    <a16:creationId xmlns:a16="http://schemas.microsoft.com/office/drawing/2014/main" id="{806F24C5-C6C2-D093-FFCE-85618251F375}"/>
                  </a:ext>
                </a:extLst>
              </p:cNvPr>
              <p:cNvSpPr/>
              <p:nvPr/>
            </p:nvSpPr>
            <p:spPr>
              <a:xfrm flipH="1">
                <a:off x="7796772" y="1388944"/>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BD6F4D"/>
              </a:solidFill>
              <a:ln w="0" cap="flat">
                <a:noFill/>
                <a:prstDash val="solid"/>
                <a:miter/>
              </a:ln>
            </p:spPr>
            <p:txBody>
              <a:bodyPr rtlCol="0" anchor="ctr"/>
              <a:lstStyle/>
              <a:p>
                <a:endParaRPr lang="zh-CN" altLang="en-US"/>
              </a:p>
            </p:txBody>
          </p:sp>
          <p:sp>
            <p:nvSpPr>
              <p:cNvPr id="882" name="任意多边形: 形状 881">
                <a:extLst>
                  <a:ext uri="{FF2B5EF4-FFF2-40B4-BE49-F238E27FC236}">
                    <a16:creationId xmlns:a16="http://schemas.microsoft.com/office/drawing/2014/main" id="{0498D490-5B2F-1F27-8D4F-0E5E630960D8}"/>
                  </a:ext>
                </a:extLst>
              </p:cNvPr>
              <p:cNvSpPr/>
              <p:nvPr/>
            </p:nvSpPr>
            <p:spPr>
              <a:xfrm rot="10800000" flipH="1">
                <a:off x="7787692" y="1388970"/>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883" name="任意多边形: 形状 882">
                <a:extLst>
                  <a:ext uri="{FF2B5EF4-FFF2-40B4-BE49-F238E27FC236}">
                    <a16:creationId xmlns:a16="http://schemas.microsoft.com/office/drawing/2014/main" id="{8D92760B-06E4-D458-67C5-AD61E3431CAA}"/>
                  </a:ext>
                </a:extLst>
              </p:cNvPr>
              <p:cNvSpPr/>
              <p:nvPr/>
            </p:nvSpPr>
            <p:spPr>
              <a:xfrm flipH="1">
                <a:off x="7787718" y="1388944"/>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884" name="任意多边形: 形状 883">
                <a:extLst>
                  <a:ext uri="{FF2B5EF4-FFF2-40B4-BE49-F238E27FC236}">
                    <a16:creationId xmlns:a16="http://schemas.microsoft.com/office/drawing/2014/main" id="{BC85662A-781F-2BB8-73F8-ABA7C94D8BDC}"/>
                  </a:ext>
                </a:extLst>
              </p:cNvPr>
              <p:cNvSpPr/>
              <p:nvPr/>
            </p:nvSpPr>
            <p:spPr>
              <a:xfrm flipH="1">
                <a:off x="7606020" y="1388944"/>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BD6F4D"/>
              </a:solidFill>
              <a:ln w="0" cap="flat">
                <a:noFill/>
                <a:prstDash val="solid"/>
                <a:miter/>
              </a:ln>
            </p:spPr>
            <p:txBody>
              <a:bodyPr rtlCol="0" anchor="ctr"/>
              <a:lstStyle/>
              <a:p>
                <a:endParaRPr lang="zh-CN" altLang="en-US"/>
              </a:p>
            </p:txBody>
          </p:sp>
          <p:sp>
            <p:nvSpPr>
              <p:cNvPr id="885" name="任意多边形: 形状 884">
                <a:extLst>
                  <a:ext uri="{FF2B5EF4-FFF2-40B4-BE49-F238E27FC236}">
                    <a16:creationId xmlns:a16="http://schemas.microsoft.com/office/drawing/2014/main" id="{59C57856-B0A0-DD7D-F3F1-7DFE918F1214}"/>
                  </a:ext>
                </a:extLst>
              </p:cNvPr>
              <p:cNvSpPr/>
              <p:nvPr/>
            </p:nvSpPr>
            <p:spPr>
              <a:xfrm rot="10800000" flipH="1">
                <a:off x="7596966" y="1388970"/>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886" name="任意多边形: 形状 885">
                <a:extLst>
                  <a:ext uri="{FF2B5EF4-FFF2-40B4-BE49-F238E27FC236}">
                    <a16:creationId xmlns:a16="http://schemas.microsoft.com/office/drawing/2014/main" id="{E15BFABF-5A53-B368-3170-940A4A0D73B9}"/>
                  </a:ext>
                </a:extLst>
              </p:cNvPr>
              <p:cNvSpPr/>
              <p:nvPr/>
            </p:nvSpPr>
            <p:spPr>
              <a:xfrm flipH="1">
                <a:off x="7596966" y="1388944"/>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887" name="任意多边形: 形状 886">
                <a:extLst>
                  <a:ext uri="{FF2B5EF4-FFF2-40B4-BE49-F238E27FC236}">
                    <a16:creationId xmlns:a16="http://schemas.microsoft.com/office/drawing/2014/main" id="{A929F999-069C-1CA2-4F79-A91047CC5199}"/>
                  </a:ext>
                </a:extLst>
              </p:cNvPr>
              <p:cNvSpPr/>
              <p:nvPr/>
            </p:nvSpPr>
            <p:spPr>
              <a:xfrm flipH="1">
                <a:off x="7701396" y="1388944"/>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BD6F4D"/>
              </a:solidFill>
              <a:ln w="0" cap="flat">
                <a:noFill/>
                <a:prstDash val="solid"/>
                <a:miter/>
              </a:ln>
            </p:spPr>
            <p:txBody>
              <a:bodyPr rtlCol="0" anchor="ctr"/>
              <a:lstStyle/>
              <a:p>
                <a:endParaRPr lang="zh-CN" altLang="en-US"/>
              </a:p>
            </p:txBody>
          </p:sp>
          <p:sp>
            <p:nvSpPr>
              <p:cNvPr id="888" name="任意多边形: 形状 887">
                <a:extLst>
                  <a:ext uri="{FF2B5EF4-FFF2-40B4-BE49-F238E27FC236}">
                    <a16:creationId xmlns:a16="http://schemas.microsoft.com/office/drawing/2014/main" id="{7E124554-CBAD-E74B-E049-4F5FE9CECB48}"/>
                  </a:ext>
                </a:extLst>
              </p:cNvPr>
              <p:cNvSpPr/>
              <p:nvPr/>
            </p:nvSpPr>
            <p:spPr>
              <a:xfrm rot="10800000" flipH="1">
                <a:off x="7692342" y="1388970"/>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889" name="任意多边形: 形状 888">
                <a:extLst>
                  <a:ext uri="{FF2B5EF4-FFF2-40B4-BE49-F238E27FC236}">
                    <a16:creationId xmlns:a16="http://schemas.microsoft.com/office/drawing/2014/main" id="{01DF02AA-F9BA-656E-60DB-375B77E7B50B}"/>
                  </a:ext>
                </a:extLst>
              </p:cNvPr>
              <p:cNvSpPr/>
              <p:nvPr/>
            </p:nvSpPr>
            <p:spPr>
              <a:xfrm flipH="1">
                <a:off x="7692342" y="1388944"/>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950" name="任意多边形: 形状 949">
                <a:extLst>
                  <a:ext uri="{FF2B5EF4-FFF2-40B4-BE49-F238E27FC236}">
                    <a16:creationId xmlns:a16="http://schemas.microsoft.com/office/drawing/2014/main" id="{F4F57B11-D61D-BAF5-1BCD-F066BDF520A4}"/>
                  </a:ext>
                </a:extLst>
              </p:cNvPr>
              <p:cNvSpPr/>
              <p:nvPr/>
            </p:nvSpPr>
            <p:spPr>
              <a:xfrm rot="10800000" flipH="1">
                <a:off x="7820563" y="1195086"/>
                <a:ext cx="14264" cy="193857"/>
              </a:xfrm>
              <a:custGeom>
                <a:avLst/>
                <a:gdLst>
                  <a:gd name="connsiteX0" fmla="*/ 0 w 14264"/>
                  <a:gd name="connsiteY0" fmla="*/ 0 h 193857"/>
                  <a:gd name="connsiteX1" fmla="*/ 14264 w 14264"/>
                  <a:gd name="connsiteY1" fmla="*/ 0 h 193857"/>
                  <a:gd name="connsiteX2" fmla="*/ 14264 w 14264"/>
                  <a:gd name="connsiteY2" fmla="*/ 193858 h 193857"/>
                  <a:gd name="connsiteX3" fmla="*/ 0 w 14264"/>
                  <a:gd name="connsiteY3" fmla="*/ 193858 h 193857"/>
                </a:gdLst>
                <a:ahLst/>
                <a:cxnLst>
                  <a:cxn ang="0">
                    <a:pos x="connsiteX0" y="connsiteY0"/>
                  </a:cxn>
                  <a:cxn ang="0">
                    <a:pos x="connsiteX1" y="connsiteY1"/>
                  </a:cxn>
                  <a:cxn ang="0">
                    <a:pos x="connsiteX2" y="connsiteY2"/>
                  </a:cxn>
                  <a:cxn ang="0">
                    <a:pos x="connsiteX3" y="connsiteY3"/>
                  </a:cxn>
                </a:cxnLst>
                <a:rect l="l" t="t" r="r" b="b"/>
                <a:pathLst>
                  <a:path w="14264" h="193857">
                    <a:moveTo>
                      <a:pt x="0" y="0"/>
                    </a:moveTo>
                    <a:lnTo>
                      <a:pt x="14264" y="0"/>
                    </a:lnTo>
                    <a:lnTo>
                      <a:pt x="14264" y="193858"/>
                    </a:lnTo>
                    <a:lnTo>
                      <a:pt x="0" y="193858"/>
                    </a:lnTo>
                    <a:close/>
                  </a:path>
                </a:pathLst>
              </a:custGeom>
              <a:solidFill>
                <a:srgbClr val="474C5E"/>
              </a:solidFill>
              <a:ln w="0" cap="flat">
                <a:noFill/>
                <a:prstDash val="solid"/>
                <a:miter/>
              </a:ln>
            </p:spPr>
            <p:txBody>
              <a:bodyPr rtlCol="0" anchor="ctr"/>
              <a:lstStyle/>
              <a:p>
                <a:endParaRPr lang="zh-CN" altLang="en-US"/>
              </a:p>
            </p:txBody>
          </p:sp>
          <p:sp>
            <p:nvSpPr>
              <p:cNvPr id="953" name="任意多边形: 形状 952">
                <a:extLst>
                  <a:ext uri="{FF2B5EF4-FFF2-40B4-BE49-F238E27FC236}">
                    <a16:creationId xmlns:a16="http://schemas.microsoft.com/office/drawing/2014/main" id="{E624925F-8746-5F94-0F98-9538EDA606B9}"/>
                  </a:ext>
                </a:extLst>
              </p:cNvPr>
              <p:cNvSpPr/>
              <p:nvPr/>
            </p:nvSpPr>
            <p:spPr>
              <a:xfrm rot="10800000" flipH="1">
                <a:off x="7820589" y="1195086"/>
                <a:ext cx="3579" cy="193857"/>
              </a:xfrm>
              <a:custGeom>
                <a:avLst/>
                <a:gdLst>
                  <a:gd name="connsiteX0" fmla="*/ 0 w 3579"/>
                  <a:gd name="connsiteY0" fmla="*/ 0 h 193857"/>
                  <a:gd name="connsiteX1" fmla="*/ 3579 w 3579"/>
                  <a:gd name="connsiteY1" fmla="*/ 0 h 193857"/>
                  <a:gd name="connsiteX2" fmla="*/ 3579 w 3579"/>
                  <a:gd name="connsiteY2" fmla="*/ 193858 h 193857"/>
                  <a:gd name="connsiteX3" fmla="*/ 0 w 3579"/>
                  <a:gd name="connsiteY3" fmla="*/ 193858 h 193857"/>
                </a:gdLst>
                <a:ahLst/>
                <a:cxnLst>
                  <a:cxn ang="0">
                    <a:pos x="connsiteX0" y="connsiteY0"/>
                  </a:cxn>
                  <a:cxn ang="0">
                    <a:pos x="connsiteX1" y="connsiteY1"/>
                  </a:cxn>
                  <a:cxn ang="0">
                    <a:pos x="connsiteX2" y="connsiteY2"/>
                  </a:cxn>
                  <a:cxn ang="0">
                    <a:pos x="connsiteX3" y="connsiteY3"/>
                  </a:cxn>
                </a:cxnLst>
                <a:rect l="l" t="t" r="r" b="b"/>
                <a:pathLst>
                  <a:path w="3579" h="193857">
                    <a:moveTo>
                      <a:pt x="0" y="0"/>
                    </a:moveTo>
                    <a:lnTo>
                      <a:pt x="3579" y="0"/>
                    </a:lnTo>
                    <a:lnTo>
                      <a:pt x="3579" y="193858"/>
                    </a:lnTo>
                    <a:lnTo>
                      <a:pt x="0" y="193858"/>
                    </a:lnTo>
                    <a:close/>
                  </a:path>
                </a:pathLst>
              </a:custGeom>
              <a:solidFill>
                <a:srgbClr val="52596E"/>
              </a:solidFill>
              <a:ln w="0" cap="flat">
                <a:noFill/>
                <a:prstDash val="solid"/>
                <a:miter/>
              </a:ln>
            </p:spPr>
            <p:txBody>
              <a:bodyPr rtlCol="0" anchor="ctr"/>
              <a:lstStyle/>
              <a:p>
                <a:endParaRPr lang="zh-CN" altLang="en-US"/>
              </a:p>
            </p:txBody>
          </p:sp>
          <p:sp>
            <p:nvSpPr>
              <p:cNvPr id="954" name="任意多边形: 形状 953">
                <a:extLst>
                  <a:ext uri="{FF2B5EF4-FFF2-40B4-BE49-F238E27FC236}">
                    <a16:creationId xmlns:a16="http://schemas.microsoft.com/office/drawing/2014/main" id="{FD2F3E53-C3DB-52D0-EE8D-2D14C7841334}"/>
                  </a:ext>
                </a:extLst>
              </p:cNvPr>
              <p:cNvSpPr/>
              <p:nvPr/>
            </p:nvSpPr>
            <p:spPr>
              <a:xfrm flipH="1">
                <a:off x="7666682" y="1342782"/>
                <a:ext cx="160302" cy="53346"/>
              </a:xfrm>
              <a:custGeom>
                <a:avLst/>
                <a:gdLst>
                  <a:gd name="connsiteX0" fmla="*/ 14843 w 160302"/>
                  <a:gd name="connsiteY0" fmla="*/ 53320 h 53346"/>
                  <a:gd name="connsiteX1" fmla="*/ 126773 w 160302"/>
                  <a:gd name="connsiteY1" fmla="*/ 53320 h 53346"/>
                  <a:gd name="connsiteX2" fmla="*/ 160302 w 160302"/>
                  <a:gd name="connsiteY2" fmla="*/ 48083 h 53346"/>
                  <a:gd name="connsiteX3" fmla="*/ 160302 w 160302"/>
                  <a:gd name="connsiteY3" fmla="*/ 46188 h 53346"/>
                  <a:gd name="connsiteX4" fmla="*/ 14870 w 160302"/>
                  <a:gd name="connsiteY4" fmla="*/ 46188 h 53346"/>
                  <a:gd name="connsiteX5" fmla="*/ 6422 w 160302"/>
                  <a:gd name="connsiteY5" fmla="*/ 36819 h 53346"/>
                  <a:gd name="connsiteX6" fmla="*/ 6422 w 160302"/>
                  <a:gd name="connsiteY6" fmla="*/ 0 h 53346"/>
                  <a:gd name="connsiteX7" fmla="*/ 0 w 160302"/>
                  <a:gd name="connsiteY7" fmla="*/ 0 h 53346"/>
                  <a:gd name="connsiteX8" fmla="*/ 0 w 160302"/>
                  <a:gd name="connsiteY8" fmla="*/ 36819 h 53346"/>
                  <a:gd name="connsiteX9" fmla="*/ 14870 w 160302"/>
                  <a:gd name="connsiteY9" fmla="*/ 53346 h 5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302" h="53346">
                    <a:moveTo>
                      <a:pt x="14843" y="53320"/>
                    </a:moveTo>
                    <a:lnTo>
                      <a:pt x="126773" y="53320"/>
                    </a:lnTo>
                    <a:cubicBezTo>
                      <a:pt x="136511" y="53320"/>
                      <a:pt x="160302" y="48083"/>
                      <a:pt x="160302" y="48083"/>
                    </a:cubicBezTo>
                    <a:lnTo>
                      <a:pt x="160302" y="46188"/>
                    </a:lnTo>
                    <a:lnTo>
                      <a:pt x="14870" y="46188"/>
                    </a:lnTo>
                    <a:cubicBezTo>
                      <a:pt x="10211" y="46188"/>
                      <a:pt x="6422" y="41977"/>
                      <a:pt x="6422" y="36819"/>
                    </a:cubicBezTo>
                    <a:lnTo>
                      <a:pt x="6422" y="0"/>
                    </a:lnTo>
                    <a:lnTo>
                      <a:pt x="0" y="0"/>
                    </a:lnTo>
                    <a:lnTo>
                      <a:pt x="0" y="36819"/>
                    </a:lnTo>
                    <a:cubicBezTo>
                      <a:pt x="0" y="45925"/>
                      <a:pt x="6685" y="53346"/>
                      <a:pt x="14870" y="53346"/>
                    </a:cubicBezTo>
                    <a:close/>
                  </a:path>
                </a:pathLst>
              </a:custGeom>
              <a:solidFill>
                <a:srgbClr val="52596E"/>
              </a:solidFill>
              <a:ln w="0" cap="flat">
                <a:noFill/>
                <a:prstDash val="solid"/>
                <a:miter/>
              </a:ln>
            </p:spPr>
            <p:txBody>
              <a:bodyPr rtlCol="0" anchor="ctr"/>
              <a:lstStyle/>
              <a:p>
                <a:endParaRPr lang="zh-CN" altLang="en-US"/>
              </a:p>
            </p:txBody>
          </p:sp>
          <p:sp>
            <p:nvSpPr>
              <p:cNvPr id="960" name="任意多边形: 形状 959">
                <a:extLst>
                  <a:ext uri="{FF2B5EF4-FFF2-40B4-BE49-F238E27FC236}">
                    <a16:creationId xmlns:a16="http://schemas.microsoft.com/office/drawing/2014/main" id="{CA78259C-CF2C-4822-8A8E-FA72C124B9EA}"/>
                  </a:ext>
                </a:extLst>
              </p:cNvPr>
              <p:cNvSpPr/>
              <p:nvPr/>
            </p:nvSpPr>
            <p:spPr>
              <a:xfrm flipH="1">
                <a:off x="7675604" y="1381838"/>
                <a:ext cx="223544" cy="7105"/>
              </a:xfrm>
              <a:custGeom>
                <a:avLst/>
                <a:gdLst>
                  <a:gd name="connsiteX0" fmla="*/ 0 w 223544"/>
                  <a:gd name="connsiteY0" fmla="*/ 0 h 7105"/>
                  <a:gd name="connsiteX1" fmla="*/ 223544 w 223544"/>
                  <a:gd name="connsiteY1" fmla="*/ 0 h 7105"/>
                  <a:gd name="connsiteX2" fmla="*/ 223544 w 223544"/>
                  <a:gd name="connsiteY2" fmla="*/ 7106 h 7105"/>
                  <a:gd name="connsiteX3" fmla="*/ 0 w 223544"/>
                  <a:gd name="connsiteY3" fmla="*/ 7106 h 7105"/>
                </a:gdLst>
                <a:ahLst/>
                <a:cxnLst>
                  <a:cxn ang="0">
                    <a:pos x="connsiteX0" y="connsiteY0"/>
                  </a:cxn>
                  <a:cxn ang="0">
                    <a:pos x="connsiteX1" y="connsiteY1"/>
                  </a:cxn>
                  <a:cxn ang="0">
                    <a:pos x="connsiteX2" y="connsiteY2"/>
                  </a:cxn>
                  <a:cxn ang="0">
                    <a:pos x="connsiteX3" y="connsiteY3"/>
                  </a:cxn>
                </a:cxnLst>
                <a:rect l="l" t="t" r="r" b="b"/>
                <a:pathLst>
                  <a:path w="223544" h="7105">
                    <a:moveTo>
                      <a:pt x="0" y="0"/>
                    </a:moveTo>
                    <a:lnTo>
                      <a:pt x="223544" y="0"/>
                    </a:lnTo>
                    <a:lnTo>
                      <a:pt x="223544" y="7106"/>
                    </a:lnTo>
                    <a:lnTo>
                      <a:pt x="0" y="7106"/>
                    </a:lnTo>
                    <a:close/>
                  </a:path>
                </a:pathLst>
              </a:custGeom>
              <a:solidFill>
                <a:srgbClr val="F2AF80"/>
              </a:solidFill>
              <a:ln w="0" cap="flat">
                <a:noFill/>
                <a:prstDash val="solid"/>
                <a:miter/>
              </a:ln>
            </p:spPr>
            <p:txBody>
              <a:bodyPr rtlCol="0" anchor="ctr"/>
              <a:lstStyle/>
              <a:p>
                <a:endParaRPr lang="zh-CN" altLang="en-US"/>
              </a:p>
            </p:txBody>
          </p:sp>
          <p:sp>
            <p:nvSpPr>
              <p:cNvPr id="961" name="任意多边形: 形状 960">
                <a:extLst>
                  <a:ext uri="{FF2B5EF4-FFF2-40B4-BE49-F238E27FC236}">
                    <a16:creationId xmlns:a16="http://schemas.microsoft.com/office/drawing/2014/main" id="{B2FF4A6D-96CC-D0CE-50BF-D21B57191DA7}"/>
                  </a:ext>
                </a:extLst>
              </p:cNvPr>
              <p:cNvSpPr/>
              <p:nvPr/>
            </p:nvSpPr>
            <p:spPr>
              <a:xfrm flipH="1">
                <a:off x="7589518" y="1381838"/>
                <a:ext cx="86112" cy="7105"/>
              </a:xfrm>
              <a:custGeom>
                <a:avLst/>
                <a:gdLst>
                  <a:gd name="connsiteX0" fmla="*/ 0 w 86112"/>
                  <a:gd name="connsiteY0" fmla="*/ 0 h 7105"/>
                  <a:gd name="connsiteX1" fmla="*/ 86112 w 86112"/>
                  <a:gd name="connsiteY1" fmla="*/ 0 h 7105"/>
                  <a:gd name="connsiteX2" fmla="*/ 86112 w 86112"/>
                  <a:gd name="connsiteY2" fmla="*/ 7106 h 7105"/>
                  <a:gd name="connsiteX3" fmla="*/ 0 w 86112"/>
                  <a:gd name="connsiteY3" fmla="*/ 7106 h 7105"/>
                </a:gdLst>
                <a:ahLst/>
                <a:cxnLst>
                  <a:cxn ang="0">
                    <a:pos x="connsiteX0" y="connsiteY0"/>
                  </a:cxn>
                  <a:cxn ang="0">
                    <a:pos x="connsiteX1" y="connsiteY1"/>
                  </a:cxn>
                  <a:cxn ang="0">
                    <a:pos x="connsiteX2" y="connsiteY2"/>
                  </a:cxn>
                  <a:cxn ang="0">
                    <a:pos x="connsiteX3" y="connsiteY3"/>
                  </a:cxn>
                </a:cxnLst>
                <a:rect l="l" t="t" r="r" b="b"/>
                <a:pathLst>
                  <a:path w="86112" h="7105">
                    <a:moveTo>
                      <a:pt x="0" y="0"/>
                    </a:moveTo>
                    <a:lnTo>
                      <a:pt x="86112" y="0"/>
                    </a:lnTo>
                    <a:lnTo>
                      <a:pt x="86112" y="7106"/>
                    </a:lnTo>
                    <a:lnTo>
                      <a:pt x="0" y="7106"/>
                    </a:lnTo>
                    <a:close/>
                  </a:path>
                </a:pathLst>
              </a:custGeom>
              <a:solidFill>
                <a:srgbClr val="E89D68"/>
              </a:solidFill>
              <a:ln w="0" cap="flat">
                <a:noFill/>
                <a:prstDash val="solid"/>
                <a:miter/>
              </a:ln>
            </p:spPr>
            <p:txBody>
              <a:bodyPr rtlCol="0" anchor="ctr"/>
              <a:lstStyle/>
              <a:p>
                <a:endParaRPr lang="zh-CN" altLang="en-US"/>
              </a:p>
            </p:txBody>
          </p:sp>
          <p:sp>
            <p:nvSpPr>
              <p:cNvPr id="962" name="任意多边形: 形状 961">
                <a:extLst>
                  <a:ext uri="{FF2B5EF4-FFF2-40B4-BE49-F238E27FC236}">
                    <a16:creationId xmlns:a16="http://schemas.microsoft.com/office/drawing/2014/main" id="{6E9952B5-9C77-F69D-8972-E99E725F47B2}"/>
                  </a:ext>
                </a:extLst>
              </p:cNvPr>
              <p:cNvSpPr/>
              <p:nvPr/>
            </p:nvSpPr>
            <p:spPr>
              <a:xfrm flipH="1">
                <a:off x="7866383" y="1388944"/>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E89D68"/>
              </a:solidFill>
              <a:ln w="0" cap="flat">
                <a:noFill/>
                <a:prstDash val="solid"/>
                <a:miter/>
              </a:ln>
            </p:spPr>
            <p:txBody>
              <a:bodyPr rtlCol="0" anchor="ctr"/>
              <a:lstStyle/>
              <a:p>
                <a:endParaRPr lang="zh-CN" altLang="en-US"/>
              </a:p>
            </p:txBody>
          </p:sp>
          <p:sp>
            <p:nvSpPr>
              <p:cNvPr id="963" name="任意多边形: 形状 962">
                <a:extLst>
                  <a:ext uri="{FF2B5EF4-FFF2-40B4-BE49-F238E27FC236}">
                    <a16:creationId xmlns:a16="http://schemas.microsoft.com/office/drawing/2014/main" id="{B1EEB055-51C1-3FB8-68E1-C7528A5BB638}"/>
                  </a:ext>
                </a:extLst>
              </p:cNvPr>
              <p:cNvSpPr/>
              <p:nvPr/>
            </p:nvSpPr>
            <p:spPr>
              <a:xfrm rot="10800000" flipH="1">
                <a:off x="7857329" y="1388970"/>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964" name="任意多边形: 形状 963">
                <a:extLst>
                  <a:ext uri="{FF2B5EF4-FFF2-40B4-BE49-F238E27FC236}">
                    <a16:creationId xmlns:a16="http://schemas.microsoft.com/office/drawing/2014/main" id="{5C26E46A-F9A6-5A07-8C33-9FA85775A9AA}"/>
                  </a:ext>
                </a:extLst>
              </p:cNvPr>
              <p:cNvSpPr/>
              <p:nvPr/>
            </p:nvSpPr>
            <p:spPr>
              <a:xfrm flipH="1">
                <a:off x="7857329" y="1388944"/>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965" name="任意多边形: 形状 964">
                <a:extLst>
                  <a:ext uri="{FF2B5EF4-FFF2-40B4-BE49-F238E27FC236}">
                    <a16:creationId xmlns:a16="http://schemas.microsoft.com/office/drawing/2014/main" id="{DF5A6014-75DC-18C2-F6ED-3CCCF3EDED03}"/>
                  </a:ext>
                </a:extLst>
              </p:cNvPr>
              <p:cNvSpPr/>
              <p:nvPr/>
            </p:nvSpPr>
            <p:spPr>
              <a:xfrm flipH="1">
                <a:off x="7675631" y="1388944"/>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E89D68"/>
              </a:solidFill>
              <a:ln w="0" cap="flat">
                <a:noFill/>
                <a:prstDash val="solid"/>
                <a:miter/>
              </a:ln>
            </p:spPr>
            <p:txBody>
              <a:bodyPr rtlCol="0" anchor="ctr"/>
              <a:lstStyle/>
              <a:p>
                <a:endParaRPr lang="zh-CN" altLang="en-US"/>
              </a:p>
            </p:txBody>
          </p:sp>
          <p:sp>
            <p:nvSpPr>
              <p:cNvPr id="966" name="任意多边形: 形状 965">
                <a:extLst>
                  <a:ext uri="{FF2B5EF4-FFF2-40B4-BE49-F238E27FC236}">
                    <a16:creationId xmlns:a16="http://schemas.microsoft.com/office/drawing/2014/main" id="{518482E0-6BFA-EF18-D1B7-C4444441C11C}"/>
                  </a:ext>
                </a:extLst>
              </p:cNvPr>
              <p:cNvSpPr/>
              <p:nvPr/>
            </p:nvSpPr>
            <p:spPr>
              <a:xfrm rot="10800000" flipH="1">
                <a:off x="7666577" y="1388970"/>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967" name="任意多边形: 形状 966">
                <a:extLst>
                  <a:ext uri="{FF2B5EF4-FFF2-40B4-BE49-F238E27FC236}">
                    <a16:creationId xmlns:a16="http://schemas.microsoft.com/office/drawing/2014/main" id="{20938187-2B65-34AD-BCBC-BEA293B135D8}"/>
                  </a:ext>
                </a:extLst>
              </p:cNvPr>
              <p:cNvSpPr/>
              <p:nvPr/>
            </p:nvSpPr>
            <p:spPr>
              <a:xfrm flipH="1">
                <a:off x="7666577" y="1388944"/>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968" name="任意多边形: 形状 967">
                <a:extLst>
                  <a:ext uri="{FF2B5EF4-FFF2-40B4-BE49-F238E27FC236}">
                    <a16:creationId xmlns:a16="http://schemas.microsoft.com/office/drawing/2014/main" id="{00DF8940-F236-EF7B-4BED-5C1561BF8D84}"/>
                  </a:ext>
                </a:extLst>
              </p:cNvPr>
              <p:cNvSpPr/>
              <p:nvPr/>
            </p:nvSpPr>
            <p:spPr>
              <a:xfrm flipH="1">
                <a:off x="7771007" y="1388944"/>
                <a:ext cx="26396" cy="18448"/>
              </a:xfrm>
              <a:custGeom>
                <a:avLst/>
                <a:gdLst>
                  <a:gd name="connsiteX0" fmla="*/ 0 w 26396"/>
                  <a:gd name="connsiteY0" fmla="*/ 0 h 18448"/>
                  <a:gd name="connsiteX1" fmla="*/ 26397 w 26396"/>
                  <a:gd name="connsiteY1" fmla="*/ 0 h 18448"/>
                  <a:gd name="connsiteX2" fmla="*/ 26397 w 26396"/>
                  <a:gd name="connsiteY2" fmla="*/ 18449 h 18448"/>
                  <a:gd name="connsiteX3" fmla="*/ 0 w 26396"/>
                  <a:gd name="connsiteY3" fmla="*/ 18449 h 18448"/>
                </a:gdLst>
                <a:ahLst/>
                <a:cxnLst>
                  <a:cxn ang="0">
                    <a:pos x="connsiteX0" y="connsiteY0"/>
                  </a:cxn>
                  <a:cxn ang="0">
                    <a:pos x="connsiteX1" y="connsiteY1"/>
                  </a:cxn>
                  <a:cxn ang="0">
                    <a:pos x="connsiteX2" y="connsiteY2"/>
                  </a:cxn>
                  <a:cxn ang="0">
                    <a:pos x="connsiteX3" y="connsiteY3"/>
                  </a:cxn>
                </a:cxnLst>
                <a:rect l="l" t="t" r="r" b="b"/>
                <a:pathLst>
                  <a:path w="26396" h="18448">
                    <a:moveTo>
                      <a:pt x="0" y="0"/>
                    </a:moveTo>
                    <a:lnTo>
                      <a:pt x="26397" y="0"/>
                    </a:lnTo>
                    <a:lnTo>
                      <a:pt x="26397" y="18449"/>
                    </a:lnTo>
                    <a:lnTo>
                      <a:pt x="0" y="18449"/>
                    </a:lnTo>
                    <a:close/>
                  </a:path>
                </a:pathLst>
              </a:custGeom>
              <a:solidFill>
                <a:srgbClr val="E89D68"/>
              </a:solidFill>
              <a:ln w="0" cap="flat">
                <a:noFill/>
                <a:prstDash val="solid"/>
                <a:miter/>
              </a:ln>
            </p:spPr>
            <p:txBody>
              <a:bodyPr rtlCol="0" anchor="ctr"/>
              <a:lstStyle/>
              <a:p>
                <a:endParaRPr lang="zh-CN" altLang="en-US"/>
              </a:p>
            </p:txBody>
          </p:sp>
          <p:sp>
            <p:nvSpPr>
              <p:cNvPr id="969" name="任意多边形: 形状 968">
                <a:extLst>
                  <a:ext uri="{FF2B5EF4-FFF2-40B4-BE49-F238E27FC236}">
                    <a16:creationId xmlns:a16="http://schemas.microsoft.com/office/drawing/2014/main" id="{F047017C-1FE5-B63C-5D47-E9A814568F81}"/>
                  </a:ext>
                </a:extLst>
              </p:cNvPr>
              <p:cNvSpPr/>
              <p:nvPr/>
            </p:nvSpPr>
            <p:spPr>
              <a:xfrm rot="10800000" flipH="1">
                <a:off x="7761953" y="1388970"/>
                <a:ext cx="9053" cy="18448"/>
              </a:xfrm>
              <a:custGeom>
                <a:avLst/>
                <a:gdLst>
                  <a:gd name="connsiteX0" fmla="*/ 0 w 9053"/>
                  <a:gd name="connsiteY0" fmla="*/ 0 h 18448"/>
                  <a:gd name="connsiteX1" fmla="*/ 9053 w 9053"/>
                  <a:gd name="connsiteY1" fmla="*/ 0 h 18448"/>
                  <a:gd name="connsiteX2" fmla="*/ 9053 w 9053"/>
                  <a:gd name="connsiteY2" fmla="*/ 18449 h 18448"/>
                  <a:gd name="connsiteX3" fmla="*/ 0 w 9053"/>
                  <a:gd name="connsiteY3" fmla="*/ 18449 h 18448"/>
                </a:gdLst>
                <a:ahLst/>
                <a:cxnLst>
                  <a:cxn ang="0">
                    <a:pos x="connsiteX0" y="connsiteY0"/>
                  </a:cxn>
                  <a:cxn ang="0">
                    <a:pos x="connsiteX1" y="connsiteY1"/>
                  </a:cxn>
                  <a:cxn ang="0">
                    <a:pos x="connsiteX2" y="connsiteY2"/>
                  </a:cxn>
                  <a:cxn ang="0">
                    <a:pos x="connsiteX3" y="connsiteY3"/>
                  </a:cxn>
                </a:cxnLst>
                <a:rect l="l" t="t" r="r" b="b"/>
                <a:pathLst>
                  <a:path w="9053" h="18448">
                    <a:moveTo>
                      <a:pt x="0" y="0"/>
                    </a:moveTo>
                    <a:lnTo>
                      <a:pt x="9053" y="0"/>
                    </a:lnTo>
                    <a:lnTo>
                      <a:pt x="9053" y="18449"/>
                    </a:lnTo>
                    <a:lnTo>
                      <a:pt x="0" y="18449"/>
                    </a:lnTo>
                    <a:close/>
                  </a:path>
                </a:pathLst>
              </a:custGeom>
              <a:solidFill>
                <a:srgbClr val="C48456"/>
              </a:solidFill>
              <a:ln w="0" cap="flat">
                <a:noFill/>
                <a:prstDash val="solid"/>
                <a:miter/>
              </a:ln>
            </p:spPr>
            <p:txBody>
              <a:bodyPr rtlCol="0" anchor="ctr"/>
              <a:lstStyle/>
              <a:p>
                <a:endParaRPr lang="zh-CN" altLang="en-US"/>
              </a:p>
            </p:txBody>
          </p:sp>
          <p:sp>
            <p:nvSpPr>
              <p:cNvPr id="970" name="任意多边形: 形状 969">
                <a:extLst>
                  <a:ext uri="{FF2B5EF4-FFF2-40B4-BE49-F238E27FC236}">
                    <a16:creationId xmlns:a16="http://schemas.microsoft.com/office/drawing/2014/main" id="{38BBFB31-BC2B-11B9-ECE7-F8CAAC271276}"/>
                  </a:ext>
                </a:extLst>
              </p:cNvPr>
              <p:cNvSpPr/>
              <p:nvPr/>
            </p:nvSpPr>
            <p:spPr>
              <a:xfrm flipH="1">
                <a:off x="7761953" y="1388944"/>
                <a:ext cx="35450" cy="7605"/>
              </a:xfrm>
              <a:custGeom>
                <a:avLst/>
                <a:gdLst>
                  <a:gd name="connsiteX0" fmla="*/ 0 w 35450"/>
                  <a:gd name="connsiteY0" fmla="*/ 0 h 7605"/>
                  <a:gd name="connsiteX1" fmla="*/ 0 w 35450"/>
                  <a:gd name="connsiteY1" fmla="*/ 4842 h 7605"/>
                  <a:gd name="connsiteX2" fmla="*/ 35450 w 35450"/>
                  <a:gd name="connsiteY2" fmla="*/ 7606 h 7605"/>
                  <a:gd name="connsiteX3" fmla="*/ 35450 w 35450"/>
                  <a:gd name="connsiteY3" fmla="*/ 0 h 7605"/>
                  <a:gd name="connsiteX4" fmla="*/ 0 w 35450"/>
                  <a:gd name="connsiteY4" fmla="*/ 0 h 7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0" h="7605">
                    <a:moveTo>
                      <a:pt x="0" y="0"/>
                    </a:moveTo>
                    <a:lnTo>
                      <a:pt x="0" y="4842"/>
                    </a:lnTo>
                    <a:lnTo>
                      <a:pt x="35450" y="7606"/>
                    </a:lnTo>
                    <a:lnTo>
                      <a:pt x="35450"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971" name="任意多边形: 形状 970">
                <a:extLst>
                  <a:ext uri="{FF2B5EF4-FFF2-40B4-BE49-F238E27FC236}">
                    <a16:creationId xmlns:a16="http://schemas.microsoft.com/office/drawing/2014/main" id="{22D25608-A386-E3AC-F957-C194298808E7}"/>
                  </a:ext>
                </a:extLst>
              </p:cNvPr>
              <p:cNvSpPr/>
              <p:nvPr/>
            </p:nvSpPr>
            <p:spPr>
              <a:xfrm flipH="1">
                <a:off x="7596967" y="1164979"/>
                <a:ext cx="86559" cy="216859"/>
              </a:xfrm>
              <a:custGeom>
                <a:avLst/>
                <a:gdLst>
                  <a:gd name="connsiteX0" fmla="*/ 0 w 86559"/>
                  <a:gd name="connsiteY0" fmla="*/ 0 h 216859"/>
                  <a:gd name="connsiteX1" fmla="*/ 86560 w 86559"/>
                  <a:gd name="connsiteY1" fmla="*/ 0 h 216859"/>
                  <a:gd name="connsiteX2" fmla="*/ 86560 w 86559"/>
                  <a:gd name="connsiteY2" fmla="*/ 216859 h 216859"/>
                  <a:gd name="connsiteX3" fmla="*/ 0 w 86559"/>
                  <a:gd name="connsiteY3" fmla="*/ 216859 h 216859"/>
                </a:gdLst>
                <a:ahLst/>
                <a:cxnLst>
                  <a:cxn ang="0">
                    <a:pos x="connsiteX0" y="connsiteY0"/>
                  </a:cxn>
                  <a:cxn ang="0">
                    <a:pos x="connsiteX1" y="connsiteY1"/>
                  </a:cxn>
                  <a:cxn ang="0">
                    <a:pos x="connsiteX2" y="connsiteY2"/>
                  </a:cxn>
                  <a:cxn ang="0">
                    <a:pos x="connsiteX3" y="connsiteY3"/>
                  </a:cxn>
                </a:cxnLst>
                <a:rect l="l" t="t" r="r" b="b"/>
                <a:pathLst>
                  <a:path w="86559" h="216859">
                    <a:moveTo>
                      <a:pt x="0" y="0"/>
                    </a:moveTo>
                    <a:lnTo>
                      <a:pt x="86560" y="0"/>
                    </a:lnTo>
                    <a:lnTo>
                      <a:pt x="86560" y="216859"/>
                    </a:lnTo>
                    <a:lnTo>
                      <a:pt x="0" y="216859"/>
                    </a:lnTo>
                    <a:close/>
                  </a:path>
                </a:pathLst>
              </a:custGeom>
              <a:solidFill>
                <a:srgbClr val="F2CEA7"/>
              </a:solidFill>
              <a:ln w="0" cap="flat">
                <a:noFill/>
                <a:prstDash val="solid"/>
                <a:miter/>
              </a:ln>
            </p:spPr>
            <p:txBody>
              <a:bodyPr rtlCol="0" anchor="ctr"/>
              <a:lstStyle/>
              <a:p>
                <a:endParaRPr lang="zh-CN" altLang="en-US"/>
              </a:p>
            </p:txBody>
          </p:sp>
          <p:sp>
            <p:nvSpPr>
              <p:cNvPr id="972" name="任意多边形: 形状 971">
                <a:extLst>
                  <a:ext uri="{FF2B5EF4-FFF2-40B4-BE49-F238E27FC236}">
                    <a16:creationId xmlns:a16="http://schemas.microsoft.com/office/drawing/2014/main" id="{3206990D-3508-8382-DF18-FDC3F7CB750D}"/>
                  </a:ext>
                </a:extLst>
              </p:cNvPr>
              <p:cNvSpPr/>
              <p:nvPr/>
            </p:nvSpPr>
            <p:spPr>
              <a:xfrm rot="16200000" flipH="1">
                <a:off x="7544976" y="1243288"/>
                <a:ext cx="190541" cy="60241"/>
              </a:xfrm>
              <a:custGeom>
                <a:avLst/>
                <a:gdLst>
                  <a:gd name="connsiteX0" fmla="*/ 0 w 190541"/>
                  <a:gd name="connsiteY0" fmla="*/ 0 h 60241"/>
                  <a:gd name="connsiteX1" fmla="*/ 190541 w 190541"/>
                  <a:gd name="connsiteY1" fmla="*/ 0 h 60241"/>
                  <a:gd name="connsiteX2" fmla="*/ 190541 w 190541"/>
                  <a:gd name="connsiteY2" fmla="*/ 60242 h 60241"/>
                  <a:gd name="connsiteX3" fmla="*/ 0 w 190541"/>
                  <a:gd name="connsiteY3" fmla="*/ 60242 h 60241"/>
                </a:gdLst>
                <a:ahLst/>
                <a:cxnLst>
                  <a:cxn ang="0">
                    <a:pos x="connsiteX0" y="connsiteY0"/>
                  </a:cxn>
                  <a:cxn ang="0">
                    <a:pos x="connsiteX1" y="connsiteY1"/>
                  </a:cxn>
                  <a:cxn ang="0">
                    <a:pos x="connsiteX2" y="connsiteY2"/>
                  </a:cxn>
                  <a:cxn ang="0">
                    <a:pos x="connsiteX3" y="connsiteY3"/>
                  </a:cxn>
                </a:cxnLst>
                <a:rect l="l" t="t" r="r" b="b"/>
                <a:pathLst>
                  <a:path w="190541" h="60241">
                    <a:moveTo>
                      <a:pt x="0" y="0"/>
                    </a:moveTo>
                    <a:lnTo>
                      <a:pt x="190541" y="0"/>
                    </a:lnTo>
                    <a:lnTo>
                      <a:pt x="190541" y="60242"/>
                    </a:lnTo>
                    <a:lnTo>
                      <a:pt x="0" y="60242"/>
                    </a:lnTo>
                    <a:close/>
                  </a:path>
                </a:pathLst>
              </a:custGeom>
              <a:solidFill>
                <a:srgbClr val="EBC196"/>
              </a:solidFill>
              <a:ln w="0" cap="flat">
                <a:noFill/>
                <a:prstDash val="solid"/>
                <a:miter/>
              </a:ln>
            </p:spPr>
            <p:txBody>
              <a:bodyPr rtlCol="0" anchor="ctr"/>
              <a:lstStyle/>
              <a:p>
                <a:endParaRPr lang="zh-CN" altLang="en-US"/>
              </a:p>
            </p:txBody>
          </p:sp>
          <p:sp>
            <p:nvSpPr>
              <p:cNvPr id="973" name="任意多边形: 形状 972">
                <a:extLst>
                  <a:ext uri="{FF2B5EF4-FFF2-40B4-BE49-F238E27FC236}">
                    <a16:creationId xmlns:a16="http://schemas.microsoft.com/office/drawing/2014/main" id="{545A4656-7AFC-209C-0DDC-7768363366D0}"/>
                  </a:ext>
                </a:extLst>
              </p:cNvPr>
              <p:cNvSpPr/>
              <p:nvPr/>
            </p:nvSpPr>
            <p:spPr>
              <a:xfrm flipH="1">
                <a:off x="7610126" y="1178138"/>
                <a:ext cx="60241" cy="190541"/>
              </a:xfrm>
              <a:custGeom>
                <a:avLst/>
                <a:gdLst>
                  <a:gd name="connsiteX0" fmla="*/ 0 w 60241"/>
                  <a:gd name="connsiteY0" fmla="*/ 0 h 190541"/>
                  <a:gd name="connsiteX1" fmla="*/ 0 w 60241"/>
                  <a:gd name="connsiteY1" fmla="*/ 3685 h 190541"/>
                  <a:gd name="connsiteX2" fmla="*/ 55794 w 60241"/>
                  <a:gd name="connsiteY2" fmla="*/ 3685 h 190541"/>
                  <a:gd name="connsiteX3" fmla="*/ 55794 w 60241"/>
                  <a:gd name="connsiteY3" fmla="*/ 190542 h 190541"/>
                  <a:gd name="connsiteX4" fmla="*/ 60242 w 60241"/>
                  <a:gd name="connsiteY4" fmla="*/ 190542 h 190541"/>
                  <a:gd name="connsiteX5" fmla="*/ 60242 w 60241"/>
                  <a:gd name="connsiteY5" fmla="*/ 0 h 190541"/>
                  <a:gd name="connsiteX6" fmla="*/ 0 w 60241"/>
                  <a:gd name="connsiteY6" fmla="*/ 0 h 1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 h="190541">
                    <a:moveTo>
                      <a:pt x="0" y="0"/>
                    </a:moveTo>
                    <a:lnTo>
                      <a:pt x="0" y="3685"/>
                    </a:lnTo>
                    <a:lnTo>
                      <a:pt x="55794" y="3685"/>
                    </a:lnTo>
                    <a:lnTo>
                      <a:pt x="55794" y="190542"/>
                    </a:lnTo>
                    <a:lnTo>
                      <a:pt x="60242" y="190542"/>
                    </a:lnTo>
                    <a:lnTo>
                      <a:pt x="60242"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974" name="任意多边形: 形状 973">
                <a:extLst>
                  <a:ext uri="{FF2B5EF4-FFF2-40B4-BE49-F238E27FC236}">
                    <a16:creationId xmlns:a16="http://schemas.microsoft.com/office/drawing/2014/main" id="{7505AE10-7C67-34A2-8C75-1356C853129A}"/>
                  </a:ext>
                </a:extLst>
              </p:cNvPr>
              <p:cNvSpPr/>
              <p:nvPr/>
            </p:nvSpPr>
            <p:spPr>
              <a:xfrm rot="10800000" flipH="1">
                <a:off x="7683526" y="1164979"/>
                <a:ext cx="209227" cy="216859"/>
              </a:xfrm>
              <a:custGeom>
                <a:avLst/>
                <a:gdLst>
                  <a:gd name="connsiteX0" fmla="*/ 0 w 209227"/>
                  <a:gd name="connsiteY0" fmla="*/ 0 h 216859"/>
                  <a:gd name="connsiteX1" fmla="*/ 209227 w 209227"/>
                  <a:gd name="connsiteY1" fmla="*/ 0 h 216859"/>
                  <a:gd name="connsiteX2" fmla="*/ 209227 w 209227"/>
                  <a:gd name="connsiteY2" fmla="*/ 216859 h 216859"/>
                  <a:gd name="connsiteX3" fmla="*/ 0 w 209227"/>
                  <a:gd name="connsiteY3" fmla="*/ 216859 h 216859"/>
                </a:gdLst>
                <a:ahLst/>
                <a:cxnLst>
                  <a:cxn ang="0">
                    <a:pos x="connsiteX0" y="connsiteY0"/>
                  </a:cxn>
                  <a:cxn ang="0">
                    <a:pos x="connsiteX1" y="connsiteY1"/>
                  </a:cxn>
                  <a:cxn ang="0">
                    <a:pos x="connsiteX2" y="connsiteY2"/>
                  </a:cxn>
                  <a:cxn ang="0">
                    <a:pos x="connsiteX3" y="connsiteY3"/>
                  </a:cxn>
                </a:cxnLst>
                <a:rect l="l" t="t" r="r" b="b"/>
                <a:pathLst>
                  <a:path w="209227" h="216859">
                    <a:moveTo>
                      <a:pt x="0" y="0"/>
                    </a:moveTo>
                    <a:lnTo>
                      <a:pt x="209227" y="0"/>
                    </a:lnTo>
                    <a:lnTo>
                      <a:pt x="209227" y="216859"/>
                    </a:lnTo>
                    <a:lnTo>
                      <a:pt x="0" y="216859"/>
                    </a:lnTo>
                    <a:close/>
                  </a:path>
                </a:pathLst>
              </a:custGeom>
              <a:solidFill>
                <a:srgbClr val="E3B07B"/>
              </a:solidFill>
              <a:ln w="0" cap="flat">
                <a:noFill/>
                <a:prstDash val="solid"/>
                <a:miter/>
              </a:ln>
            </p:spPr>
            <p:txBody>
              <a:bodyPr rtlCol="0" anchor="ctr"/>
              <a:lstStyle/>
              <a:p>
                <a:endParaRPr lang="zh-CN" altLang="en-US"/>
              </a:p>
            </p:txBody>
          </p:sp>
          <p:sp>
            <p:nvSpPr>
              <p:cNvPr id="975" name="任意多边形: 形状 974">
                <a:extLst>
                  <a:ext uri="{FF2B5EF4-FFF2-40B4-BE49-F238E27FC236}">
                    <a16:creationId xmlns:a16="http://schemas.microsoft.com/office/drawing/2014/main" id="{8C911380-A7C3-9C61-84B4-2B3BFBAE6011}"/>
                  </a:ext>
                </a:extLst>
              </p:cNvPr>
              <p:cNvSpPr/>
              <p:nvPr/>
            </p:nvSpPr>
            <p:spPr>
              <a:xfrm rot="16200000" flipH="1">
                <a:off x="7692895" y="1181954"/>
                <a:ext cx="190541" cy="182909"/>
              </a:xfrm>
              <a:custGeom>
                <a:avLst/>
                <a:gdLst>
                  <a:gd name="connsiteX0" fmla="*/ 0 w 190541"/>
                  <a:gd name="connsiteY0" fmla="*/ 0 h 182909"/>
                  <a:gd name="connsiteX1" fmla="*/ 190541 w 190541"/>
                  <a:gd name="connsiteY1" fmla="*/ 0 h 182909"/>
                  <a:gd name="connsiteX2" fmla="*/ 190541 w 190541"/>
                  <a:gd name="connsiteY2" fmla="*/ 182909 h 182909"/>
                  <a:gd name="connsiteX3" fmla="*/ 0 w 190541"/>
                  <a:gd name="connsiteY3" fmla="*/ 182909 h 182909"/>
                </a:gdLst>
                <a:ahLst/>
                <a:cxnLst>
                  <a:cxn ang="0">
                    <a:pos x="connsiteX0" y="connsiteY0"/>
                  </a:cxn>
                  <a:cxn ang="0">
                    <a:pos x="connsiteX1" y="connsiteY1"/>
                  </a:cxn>
                  <a:cxn ang="0">
                    <a:pos x="connsiteX2" y="connsiteY2"/>
                  </a:cxn>
                  <a:cxn ang="0">
                    <a:pos x="connsiteX3" y="connsiteY3"/>
                  </a:cxn>
                </a:cxnLst>
                <a:rect l="l" t="t" r="r" b="b"/>
                <a:pathLst>
                  <a:path w="190541" h="182909">
                    <a:moveTo>
                      <a:pt x="0" y="0"/>
                    </a:moveTo>
                    <a:lnTo>
                      <a:pt x="190541" y="0"/>
                    </a:lnTo>
                    <a:lnTo>
                      <a:pt x="190541" y="182909"/>
                    </a:lnTo>
                    <a:lnTo>
                      <a:pt x="0" y="182909"/>
                    </a:lnTo>
                    <a:close/>
                  </a:path>
                </a:pathLst>
              </a:custGeom>
              <a:solidFill>
                <a:srgbClr val="E3B07B"/>
              </a:solidFill>
              <a:ln w="0" cap="flat">
                <a:noFill/>
                <a:prstDash val="solid"/>
                <a:miter/>
              </a:ln>
            </p:spPr>
            <p:txBody>
              <a:bodyPr rtlCol="0" anchor="ctr"/>
              <a:lstStyle/>
              <a:p>
                <a:endParaRPr lang="zh-CN" altLang="en-US"/>
              </a:p>
            </p:txBody>
          </p:sp>
          <p:sp>
            <p:nvSpPr>
              <p:cNvPr id="976" name="任意多边形: 形状 975">
                <a:extLst>
                  <a:ext uri="{FF2B5EF4-FFF2-40B4-BE49-F238E27FC236}">
                    <a16:creationId xmlns:a16="http://schemas.microsoft.com/office/drawing/2014/main" id="{CB2C2B05-1A28-A8E4-E24C-C450DF84A950}"/>
                  </a:ext>
                </a:extLst>
              </p:cNvPr>
              <p:cNvSpPr/>
              <p:nvPr/>
            </p:nvSpPr>
            <p:spPr>
              <a:xfrm rot="16200000" flipH="1">
                <a:off x="7692895" y="1181954"/>
                <a:ext cx="190541" cy="182909"/>
              </a:xfrm>
              <a:custGeom>
                <a:avLst/>
                <a:gdLst>
                  <a:gd name="connsiteX0" fmla="*/ 0 w 190541"/>
                  <a:gd name="connsiteY0" fmla="*/ 0 h 182909"/>
                  <a:gd name="connsiteX1" fmla="*/ 190541 w 190541"/>
                  <a:gd name="connsiteY1" fmla="*/ 0 h 182909"/>
                  <a:gd name="connsiteX2" fmla="*/ 190541 w 190541"/>
                  <a:gd name="connsiteY2" fmla="*/ 182909 h 182909"/>
                  <a:gd name="connsiteX3" fmla="*/ 0 w 190541"/>
                  <a:gd name="connsiteY3" fmla="*/ 182909 h 182909"/>
                </a:gdLst>
                <a:ahLst/>
                <a:cxnLst>
                  <a:cxn ang="0">
                    <a:pos x="connsiteX0" y="connsiteY0"/>
                  </a:cxn>
                  <a:cxn ang="0">
                    <a:pos x="connsiteX1" y="connsiteY1"/>
                  </a:cxn>
                  <a:cxn ang="0">
                    <a:pos x="connsiteX2" y="connsiteY2"/>
                  </a:cxn>
                  <a:cxn ang="0">
                    <a:pos x="connsiteX3" y="connsiteY3"/>
                  </a:cxn>
                </a:cxnLst>
                <a:rect l="l" t="t" r="r" b="b"/>
                <a:pathLst>
                  <a:path w="190541" h="182909">
                    <a:moveTo>
                      <a:pt x="0" y="0"/>
                    </a:moveTo>
                    <a:lnTo>
                      <a:pt x="190541" y="0"/>
                    </a:lnTo>
                    <a:lnTo>
                      <a:pt x="190541" y="182909"/>
                    </a:lnTo>
                    <a:lnTo>
                      <a:pt x="0" y="182909"/>
                    </a:lnTo>
                    <a:close/>
                  </a:path>
                </a:pathLst>
              </a:custGeom>
              <a:solidFill>
                <a:srgbClr val="CF9B68"/>
              </a:solidFill>
              <a:ln w="0" cap="flat">
                <a:noFill/>
                <a:prstDash val="solid"/>
                <a:miter/>
              </a:ln>
            </p:spPr>
            <p:txBody>
              <a:bodyPr rtlCol="0" anchor="ctr"/>
              <a:lstStyle/>
              <a:p>
                <a:endParaRPr lang="zh-CN" altLang="en-US"/>
              </a:p>
            </p:txBody>
          </p:sp>
          <p:sp>
            <p:nvSpPr>
              <p:cNvPr id="977" name="任意多边形: 形状 976">
                <a:extLst>
                  <a:ext uri="{FF2B5EF4-FFF2-40B4-BE49-F238E27FC236}">
                    <a16:creationId xmlns:a16="http://schemas.microsoft.com/office/drawing/2014/main" id="{26034062-5B48-EC3F-5DA0-00331E5B9069}"/>
                  </a:ext>
                </a:extLst>
              </p:cNvPr>
              <p:cNvSpPr/>
              <p:nvPr/>
            </p:nvSpPr>
            <p:spPr>
              <a:xfrm flipH="1">
                <a:off x="7696685" y="1178138"/>
                <a:ext cx="182935" cy="190541"/>
              </a:xfrm>
              <a:custGeom>
                <a:avLst/>
                <a:gdLst>
                  <a:gd name="connsiteX0" fmla="*/ 0 w 182935"/>
                  <a:gd name="connsiteY0" fmla="*/ 0 h 190541"/>
                  <a:gd name="connsiteX1" fmla="*/ 0 w 182935"/>
                  <a:gd name="connsiteY1" fmla="*/ 3842 h 190541"/>
                  <a:gd name="connsiteX2" fmla="*/ 178488 w 182935"/>
                  <a:gd name="connsiteY2" fmla="*/ 3842 h 190541"/>
                  <a:gd name="connsiteX3" fmla="*/ 178488 w 182935"/>
                  <a:gd name="connsiteY3" fmla="*/ 190542 h 190541"/>
                  <a:gd name="connsiteX4" fmla="*/ 182936 w 182935"/>
                  <a:gd name="connsiteY4" fmla="*/ 190542 h 190541"/>
                  <a:gd name="connsiteX5" fmla="*/ 182936 w 182935"/>
                  <a:gd name="connsiteY5" fmla="*/ 0 h 190541"/>
                  <a:gd name="connsiteX6" fmla="*/ 0 w 182935"/>
                  <a:gd name="connsiteY6" fmla="*/ 0 h 1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35" h="190541">
                    <a:moveTo>
                      <a:pt x="0" y="0"/>
                    </a:moveTo>
                    <a:lnTo>
                      <a:pt x="0" y="3842"/>
                    </a:lnTo>
                    <a:lnTo>
                      <a:pt x="178488" y="3842"/>
                    </a:lnTo>
                    <a:lnTo>
                      <a:pt x="178488" y="190542"/>
                    </a:lnTo>
                    <a:lnTo>
                      <a:pt x="182936" y="190542"/>
                    </a:lnTo>
                    <a:lnTo>
                      <a:pt x="182936" y="0"/>
                    </a:lnTo>
                    <a:lnTo>
                      <a:pt x="0" y="0"/>
                    </a:lnTo>
                    <a:close/>
                  </a:path>
                </a:pathLst>
              </a:custGeom>
              <a:solidFill>
                <a:srgbClr val="000000">
                  <a:alpha val="20000"/>
                </a:srgbClr>
              </a:solidFill>
              <a:ln w="0" cap="flat">
                <a:noFill/>
                <a:prstDash val="solid"/>
                <a:miter/>
              </a:ln>
            </p:spPr>
            <p:txBody>
              <a:bodyPr rtlCol="0" anchor="ctr"/>
              <a:lstStyle/>
              <a:p>
                <a:endParaRPr lang="zh-CN" altLang="en-US"/>
              </a:p>
            </p:txBody>
          </p:sp>
          <p:sp>
            <p:nvSpPr>
              <p:cNvPr id="978" name="任意多边形: 形状 977">
                <a:extLst>
                  <a:ext uri="{FF2B5EF4-FFF2-40B4-BE49-F238E27FC236}">
                    <a16:creationId xmlns:a16="http://schemas.microsoft.com/office/drawing/2014/main" id="{E77E3508-397E-90F4-6BE2-119BC09754E5}"/>
                  </a:ext>
                </a:extLst>
              </p:cNvPr>
              <p:cNvSpPr/>
              <p:nvPr/>
            </p:nvSpPr>
            <p:spPr>
              <a:xfrm flipH="1">
                <a:off x="7696685" y="1178138"/>
                <a:ext cx="182935" cy="190541"/>
              </a:xfrm>
              <a:custGeom>
                <a:avLst/>
                <a:gdLst>
                  <a:gd name="connsiteX0" fmla="*/ 182936 w 182935"/>
                  <a:gd name="connsiteY0" fmla="*/ 0 h 190541"/>
                  <a:gd name="connsiteX1" fmla="*/ 168040 w 182935"/>
                  <a:gd name="connsiteY1" fmla="*/ 0 h 190541"/>
                  <a:gd name="connsiteX2" fmla="*/ 0 w 182935"/>
                  <a:gd name="connsiteY2" fmla="*/ 190542 h 190541"/>
                  <a:gd name="connsiteX3" fmla="*/ 14922 w 182935"/>
                  <a:gd name="connsiteY3" fmla="*/ 190542 h 190541"/>
                  <a:gd name="connsiteX4" fmla="*/ 182936 w 182935"/>
                  <a:gd name="connsiteY4" fmla="*/ 0 h 19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35" h="190541">
                    <a:moveTo>
                      <a:pt x="182936" y="0"/>
                    </a:moveTo>
                    <a:lnTo>
                      <a:pt x="168040" y="0"/>
                    </a:lnTo>
                    <a:lnTo>
                      <a:pt x="0" y="190542"/>
                    </a:lnTo>
                    <a:lnTo>
                      <a:pt x="14922" y="190542"/>
                    </a:lnTo>
                    <a:lnTo>
                      <a:pt x="182936" y="0"/>
                    </a:lnTo>
                    <a:close/>
                  </a:path>
                </a:pathLst>
              </a:custGeom>
              <a:solidFill>
                <a:srgbClr val="E3B07B"/>
              </a:solidFill>
              <a:ln w="0" cap="flat">
                <a:noFill/>
                <a:prstDash val="solid"/>
                <a:miter/>
              </a:ln>
            </p:spPr>
            <p:txBody>
              <a:bodyPr rtlCol="0" anchor="ctr"/>
              <a:lstStyle/>
              <a:p>
                <a:endParaRPr lang="zh-CN" altLang="en-US"/>
              </a:p>
            </p:txBody>
          </p:sp>
          <p:sp>
            <p:nvSpPr>
              <p:cNvPr id="979" name="任意多边形: 形状 978">
                <a:extLst>
                  <a:ext uri="{FF2B5EF4-FFF2-40B4-BE49-F238E27FC236}">
                    <a16:creationId xmlns:a16="http://schemas.microsoft.com/office/drawing/2014/main" id="{A4502FE5-0367-E024-550F-5DEA37DECA7F}"/>
                  </a:ext>
                </a:extLst>
              </p:cNvPr>
              <p:cNvSpPr/>
              <p:nvPr/>
            </p:nvSpPr>
            <p:spPr>
              <a:xfrm flipH="1">
                <a:off x="7612047" y="1178138"/>
                <a:ext cx="58320" cy="190541"/>
              </a:xfrm>
              <a:custGeom>
                <a:avLst/>
                <a:gdLst>
                  <a:gd name="connsiteX0" fmla="*/ 53425 w 58320"/>
                  <a:gd name="connsiteY0" fmla="*/ 0 h 190541"/>
                  <a:gd name="connsiteX1" fmla="*/ 0 w 58320"/>
                  <a:gd name="connsiteY1" fmla="*/ 183962 h 190541"/>
                  <a:gd name="connsiteX2" fmla="*/ 0 w 58320"/>
                  <a:gd name="connsiteY2" fmla="*/ 190542 h 190541"/>
                  <a:gd name="connsiteX3" fmla="*/ 3000 w 58320"/>
                  <a:gd name="connsiteY3" fmla="*/ 190542 h 190541"/>
                  <a:gd name="connsiteX4" fmla="*/ 58320 w 58320"/>
                  <a:gd name="connsiteY4" fmla="*/ 0 h 190541"/>
                  <a:gd name="connsiteX5" fmla="*/ 53425 w 58320"/>
                  <a:gd name="connsiteY5" fmla="*/ 0 h 19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20" h="190541">
                    <a:moveTo>
                      <a:pt x="53425" y="0"/>
                    </a:moveTo>
                    <a:lnTo>
                      <a:pt x="0" y="183962"/>
                    </a:lnTo>
                    <a:lnTo>
                      <a:pt x="0" y="190542"/>
                    </a:lnTo>
                    <a:lnTo>
                      <a:pt x="3000" y="190542"/>
                    </a:lnTo>
                    <a:lnTo>
                      <a:pt x="58320" y="0"/>
                    </a:lnTo>
                    <a:lnTo>
                      <a:pt x="53425" y="0"/>
                    </a:lnTo>
                    <a:close/>
                  </a:path>
                </a:pathLst>
              </a:custGeom>
              <a:solidFill>
                <a:srgbClr val="FCDEBD"/>
              </a:solidFill>
              <a:ln w="0" cap="flat">
                <a:noFill/>
                <a:prstDash val="solid"/>
                <a:miter/>
              </a:ln>
            </p:spPr>
            <p:txBody>
              <a:bodyPr rtlCol="0" anchor="ctr"/>
              <a:lstStyle/>
              <a:p>
                <a:endParaRPr lang="zh-CN" altLang="en-US"/>
              </a:p>
            </p:txBody>
          </p:sp>
          <p:sp>
            <p:nvSpPr>
              <p:cNvPr id="980" name="任意多边形: 形状 979">
                <a:extLst>
                  <a:ext uri="{FF2B5EF4-FFF2-40B4-BE49-F238E27FC236}">
                    <a16:creationId xmlns:a16="http://schemas.microsoft.com/office/drawing/2014/main" id="{CEF8FBB7-605A-B57D-F026-737FC693A363}"/>
                  </a:ext>
                </a:extLst>
              </p:cNvPr>
              <p:cNvSpPr/>
              <p:nvPr/>
            </p:nvSpPr>
            <p:spPr>
              <a:xfrm flipH="1">
                <a:off x="7610126" y="1178138"/>
                <a:ext cx="60241" cy="190541"/>
              </a:xfrm>
              <a:custGeom>
                <a:avLst/>
                <a:gdLst>
                  <a:gd name="connsiteX0" fmla="*/ 60242 w 60241"/>
                  <a:gd name="connsiteY0" fmla="*/ 0 h 190541"/>
                  <a:gd name="connsiteX1" fmla="*/ 55320 w 60241"/>
                  <a:gd name="connsiteY1" fmla="*/ 0 h 190541"/>
                  <a:gd name="connsiteX2" fmla="*/ 0 w 60241"/>
                  <a:gd name="connsiteY2" fmla="*/ 190542 h 190541"/>
                  <a:gd name="connsiteX3" fmla="*/ 4895 w 60241"/>
                  <a:gd name="connsiteY3" fmla="*/ 190542 h 190541"/>
                  <a:gd name="connsiteX4" fmla="*/ 60242 w 60241"/>
                  <a:gd name="connsiteY4" fmla="*/ 0 h 19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1" h="190541">
                    <a:moveTo>
                      <a:pt x="60242" y="0"/>
                    </a:moveTo>
                    <a:lnTo>
                      <a:pt x="55320" y="0"/>
                    </a:lnTo>
                    <a:lnTo>
                      <a:pt x="0" y="190542"/>
                    </a:lnTo>
                    <a:lnTo>
                      <a:pt x="4895" y="190542"/>
                    </a:lnTo>
                    <a:lnTo>
                      <a:pt x="60242" y="0"/>
                    </a:lnTo>
                    <a:close/>
                  </a:path>
                </a:pathLst>
              </a:custGeom>
              <a:solidFill>
                <a:srgbClr val="F2CEA7"/>
              </a:solidFill>
              <a:ln w="0" cap="flat">
                <a:noFill/>
                <a:prstDash val="solid"/>
                <a:miter/>
              </a:ln>
            </p:spPr>
            <p:txBody>
              <a:bodyPr rtlCol="0" anchor="ctr"/>
              <a:lstStyle/>
              <a:p>
                <a:endParaRPr lang="zh-CN" altLang="en-US"/>
              </a:p>
            </p:txBody>
          </p:sp>
        </p:grpSp>
      </p:grpSp>
      <p:sp>
        <p:nvSpPr>
          <p:cNvPr id="1031" name="等腰三角形 1030">
            <a:extLst>
              <a:ext uri="{FF2B5EF4-FFF2-40B4-BE49-F238E27FC236}">
                <a16:creationId xmlns:a16="http://schemas.microsoft.com/office/drawing/2014/main" id="{D69189D4-E519-D8A1-3509-2E437CCAD0C5}"/>
              </a:ext>
            </a:extLst>
          </p:cNvPr>
          <p:cNvSpPr/>
          <p:nvPr/>
        </p:nvSpPr>
        <p:spPr>
          <a:xfrm rot="3534637">
            <a:off x="8163650" y="2376726"/>
            <a:ext cx="614567" cy="531417"/>
          </a:xfrm>
          <a:prstGeom prst="triangle">
            <a:avLst/>
          </a:prstGeom>
          <a:gradFill>
            <a:gsLst>
              <a:gs pos="100000">
                <a:srgbClr val="0093DB">
                  <a:alpha val="0"/>
                </a:srgbClr>
              </a:gs>
              <a:gs pos="0">
                <a:srgbClr val="00B0F0">
                  <a:alpha val="3600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218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圆角 34">
            <a:extLst>
              <a:ext uri="{FF2B5EF4-FFF2-40B4-BE49-F238E27FC236}">
                <a16:creationId xmlns:a16="http://schemas.microsoft.com/office/drawing/2014/main" id="{80B5EF10-1F4B-847D-A775-0C260E64BD5B}"/>
              </a:ext>
            </a:extLst>
          </p:cNvPr>
          <p:cNvSpPr/>
          <p:nvPr/>
        </p:nvSpPr>
        <p:spPr>
          <a:xfrm>
            <a:off x="8266001" y="1298643"/>
            <a:ext cx="3411062" cy="2257357"/>
          </a:xfrm>
          <a:prstGeom prst="roundRect">
            <a:avLst>
              <a:gd name="adj" fmla="val 6744"/>
            </a:avLst>
          </a:prstGeom>
          <a:gradFill flip="none" rotWithShape="1">
            <a:gsLst>
              <a:gs pos="26000">
                <a:srgbClr val="FEFDFE">
                  <a:alpha val="70000"/>
                </a:srgbClr>
              </a:gs>
              <a:gs pos="100000">
                <a:srgbClr val="FEFDFE">
                  <a:alpha val="36000"/>
                </a:srgbClr>
              </a:gs>
            </a:gsLst>
            <a:lin ang="0" scaled="1"/>
            <a:tileRect/>
          </a:gradFill>
          <a:ln w="25400" cap="flat" cmpd="sng" algn="ctr">
            <a:solidFill>
              <a:sysClr val="window" lastClr="FFFFFF"/>
            </a:solidFill>
            <a:prstDash val="solid"/>
            <a:miter lim="800000"/>
          </a:ln>
          <a:effectLst>
            <a:outerShdw blurRad="234457" dist="162512" algn="l" rotWithShape="0">
              <a:schemeClr val="tx2">
                <a:lumMod val="40000"/>
                <a:lumOff val="6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圆角 24">
            <a:extLst>
              <a:ext uri="{FF2B5EF4-FFF2-40B4-BE49-F238E27FC236}">
                <a16:creationId xmlns:a16="http://schemas.microsoft.com/office/drawing/2014/main" id="{20B5C23A-0723-88C1-F8B0-2E4994E73A2C}"/>
              </a:ext>
            </a:extLst>
          </p:cNvPr>
          <p:cNvSpPr/>
          <p:nvPr/>
        </p:nvSpPr>
        <p:spPr>
          <a:xfrm>
            <a:off x="652928" y="4291179"/>
            <a:ext cx="7303404" cy="2005669"/>
          </a:xfrm>
          <a:prstGeom prst="roundRect">
            <a:avLst>
              <a:gd name="adj" fmla="val 7357"/>
            </a:avLst>
          </a:prstGeom>
          <a:gradFill flip="none" rotWithShape="1">
            <a:gsLst>
              <a:gs pos="26000">
                <a:srgbClr val="DCF0FF"/>
              </a:gs>
              <a:gs pos="100000">
                <a:srgbClr val="FEFDFE">
                  <a:alpha val="36000"/>
                </a:srgbClr>
              </a:gs>
            </a:gsLst>
            <a:lin ang="0" scaled="1"/>
            <a:tileRect/>
          </a:gradFill>
          <a:ln w="25400" cap="flat" cmpd="sng" algn="ctr">
            <a:solidFill>
              <a:sysClr val="window" lastClr="FFFFFF"/>
            </a:solidFill>
            <a:prstDash val="solid"/>
            <a:miter lim="800000"/>
          </a:ln>
          <a:effectLst>
            <a:outerShdw blurRad="234457" dist="162512" algn="l" rotWithShape="0">
              <a:schemeClr val="tx2">
                <a:lumMod val="40000"/>
                <a:lumOff val="6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 name="组合 13">
            <a:extLst>
              <a:ext uri="{FF2B5EF4-FFF2-40B4-BE49-F238E27FC236}">
                <a16:creationId xmlns:a16="http://schemas.microsoft.com/office/drawing/2014/main" id="{5C97CE17-DDD1-1F30-D8A2-BB5994594538}"/>
              </a:ext>
            </a:extLst>
          </p:cNvPr>
          <p:cNvGrpSpPr/>
          <p:nvPr/>
        </p:nvGrpSpPr>
        <p:grpSpPr>
          <a:xfrm>
            <a:off x="1034423" y="4473346"/>
            <a:ext cx="6363057" cy="1636698"/>
            <a:chOff x="1234317" y="4429371"/>
            <a:chExt cx="6363057" cy="1636698"/>
          </a:xfrm>
        </p:grpSpPr>
        <p:sp>
          <p:nvSpPr>
            <p:cNvPr id="56" name="object 16522">
              <a:extLst>
                <a:ext uri="{FF2B5EF4-FFF2-40B4-BE49-F238E27FC236}">
                  <a16:creationId xmlns:a16="http://schemas.microsoft.com/office/drawing/2014/main" id="{7B335E51-0D21-78E5-B939-1352C8EE0149}"/>
                </a:ext>
              </a:extLst>
            </p:cNvPr>
            <p:cNvSpPr txBox="1"/>
            <p:nvPr/>
          </p:nvSpPr>
          <p:spPr>
            <a:xfrm>
              <a:off x="1342792" y="5855171"/>
              <a:ext cx="591165" cy="210898"/>
            </a:xfrm>
            <a:prstGeom prst="rect">
              <a:avLst/>
            </a:prstGeom>
            <a:noFill/>
            <a:ln w="0">
              <a:noFill/>
            </a:ln>
          </p:spPr>
          <p:txBody>
            <a:bodyPr vert="horz" wrap="square" lIns="0" tIns="0" rIns="0" bIns="0" numCol="1" anchor="t">
              <a:noAutofit/>
            </a:bodyPr>
            <a:lstStyle/>
            <a:p>
              <a:pPr marL="3175" algn="ctr" eaLnBrk="0" fontAlgn="base"/>
              <a:r>
                <a:rPr lang="en-US" altLang="zh-CN" sz="900" b="1" dirty="0">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900" b="1" dirty="0" err="1">
                  <a:latin typeface="微软雅黑" panose="020B0503020204020204" pitchFamily="34" charset="-122"/>
                  <a:ea typeface="微软雅黑" panose="020B0503020204020204" pitchFamily="34" charset="-122"/>
                  <a:cs typeface="+mn-ea"/>
                  <a:sym typeface="微软雅黑" panose="020B0503020204020204" pitchFamily="34" charset="-122"/>
                </a:rPr>
                <a:t>Veyes</a:t>
              </a:r>
              <a:r>
                <a:rPr lang="en-US" altLang="zh-CN" sz="900" b="1" dirty="0">
                  <a:latin typeface="微软雅黑" panose="020B0503020204020204" pitchFamily="34" charset="-122"/>
                  <a:ea typeface="微软雅黑" panose="020B0503020204020204" pitchFamily="34" charset="-122"/>
                  <a:cs typeface="+mn-ea"/>
                  <a:sym typeface="微软雅黑" panose="020B0503020204020204" pitchFamily="34" charset="-122"/>
                </a:rPr>
                <a:t>  </a:t>
              </a:r>
            </a:p>
          </p:txBody>
        </p:sp>
        <p:grpSp>
          <p:nvGrpSpPr>
            <p:cNvPr id="4" name="组合 3">
              <a:extLst>
                <a:ext uri="{FF2B5EF4-FFF2-40B4-BE49-F238E27FC236}">
                  <a16:creationId xmlns:a16="http://schemas.microsoft.com/office/drawing/2014/main" id="{807963FA-9F0F-0F68-8B4F-1258D75FBE35}"/>
                </a:ext>
              </a:extLst>
            </p:cNvPr>
            <p:cNvGrpSpPr/>
            <p:nvPr/>
          </p:nvGrpSpPr>
          <p:grpSpPr>
            <a:xfrm>
              <a:off x="2117110" y="4429371"/>
              <a:ext cx="876596" cy="1636698"/>
              <a:chOff x="1921661" y="4510938"/>
              <a:chExt cx="1029970" cy="1923063"/>
            </a:xfrm>
          </p:grpSpPr>
          <p:grpSp>
            <p:nvGrpSpPr>
              <p:cNvPr id="53" name="组合 52">
                <a:extLst>
                  <a:ext uri="{FF2B5EF4-FFF2-40B4-BE49-F238E27FC236}">
                    <a16:creationId xmlns:a16="http://schemas.microsoft.com/office/drawing/2014/main" id="{EF376F0D-FE0D-78F7-74E4-91E1CB832789}"/>
                  </a:ext>
                </a:extLst>
              </p:cNvPr>
              <p:cNvGrpSpPr/>
              <p:nvPr/>
            </p:nvGrpSpPr>
            <p:grpSpPr>
              <a:xfrm>
                <a:off x="1921661" y="4510938"/>
                <a:ext cx="1029970" cy="1702393"/>
                <a:chOff x="9758788" y="3067662"/>
                <a:chExt cx="2123640" cy="3510072"/>
              </a:xfrm>
            </p:grpSpPr>
            <p:pic>
              <p:nvPicPr>
                <p:cNvPr id="50" name="图片 49">
                  <a:extLst>
                    <a:ext uri="{FF2B5EF4-FFF2-40B4-BE49-F238E27FC236}">
                      <a16:creationId xmlns:a16="http://schemas.microsoft.com/office/drawing/2014/main" id="{0B616719-7F0F-C6C1-CE4A-28624AC4099E}"/>
                    </a:ext>
                  </a:extLst>
                </p:cNvPr>
                <p:cNvPicPr>
                  <a:picLocks noChangeAspect="1"/>
                </p:cNvPicPr>
                <p:nvPr/>
              </p:nvPicPr>
              <p:blipFill rotWithShape="1">
                <a:blip r:embed="rId3">
                  <a:extLst>
                    <a:ext uri="{28A0092B-C50C-407E-A947-70E740481C1C}">
                      <a14:useLocalDpi xmlns:a14="http://schemas.microsoft.com/office/drawing/2010/main" val="0"/>
                    </a:ext>
                  </a:extLst>
                </a:blip>
                <a:srcRect l="24885" r="50170" b="2818"/>
                <a:stretch/>
              </p:blipFill>
              <p:spPr>
                <a:xfrm>
                  <a:off x="10115964" y="3333622"/>
                  <a:ext cx="1409286" cy="2978154"/>
                </a:xfrm>
                <a:prstGeom prst="rect">
                  <a:avLst/>
                </a:prstGeom>
              </p:spPr>
            </p:pic>
            <p:pic>
              <p:nvPicPr>
                <p:cNvPr id="52" name="图片 51">
                  <a:extLst>
                    <a:ext uri="{FF2B5EF4-FFF2-40B4-BE49-F238E27FC236}">
                      <a16:creationId xmlns:a16="http://schemas.microsoft.com/office/drawing/2014/main" id="{677A6061-B472-FDAC-5219-8A8F279FCC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788" y="3067662"/>
                  <a:ext cx="2123640" cy="3510072"/>
                </a:xfrm>
                <a:prstGeom prst="rect">
                  <a:avLst/>
                </a:prstGeom>
              </p:spPr>
            </p:pic>
          </p:grpSp>
          <p:sp>
            <p:nvSpPr>
              <p:cNvPr id="57" name="object 16522">
                <a:extLst>
                  <a:ext uri="{FF2B5EF4-FFF2-40B4-BE49-F238E27FC236}">
                    <a16:creationId xmlns:a16="http://schemas.microsoft.com/office/drawing/2014/main" id="{91D45C97-2863-211D-4325-70E35399E670}"/>
                  </a:ext>
                </a:extLst>
              </p:cNvPr>
              <p:cNvSpPr txBox="1"/>
              <p:nvPr/>
            </p:nvSpPr>
            <p:spPr>
              <a:xfrm>
                <a:off x="2083802" y="6186203"/>
                <a:ext cx="694598" cy="247798"/>
              </a:xfrm>
              <a:prstGeom prst="rect">
                <a:avLst/>
              </a:prstGeom>
              <a:noFill/>
              <a:ln w="0">
                <a:noFill/>
              </a:ln>
            </p:spPr>
            <p:txBody>
              <a:bodyPr vert="horz" wrap="square" lIns="0" tIns="0" rIns="0" bIns="0" numCol="1" anchor="t">
                <a:noAutofit/>
              </a:bodyPr>
              <a:lstStyle/>
              <a:p>
                <a:pPr marL="3175" algn="ctr" eaLnBrk="0" fontAlgn="base"/>
                <a:r>
                  <a:rPr lang="en-US" altLang="zh-CN" sz="900" b="1" dirty="0">
                    <a:latin typeface="微软雅黑" panose="020B0503020204020204" pitchFamily="34" charset="-122"/>
                    <a:ea typeface="微软雅黑" panose="020B0503020204020204" pitchFamily="34" charset="-122"/>
                    <a:cs typeface="+mn-ea"/>
                    <a:sym typeface="微软雅黑" panose="020B0503020204020204" pitchFamily="34" charset="-122"/>
                  </a:rPr>
                  <a:t>FT APP</a:t>
                </a:r>
              </a:p>
            </p:txBody>
          </p:sp>
        </p:grpSp>
        <p:sp>
          <p:nvSpPr>
            <p:cNvPr id="58" name="object 16522">
              <a:extLst>
                <a:ext uri="{FF2B5EF4-FFF2-40B4-BE49-F238E27FC236}">
                  <a16:creationId xmlns:a16="http://schemas.microsoft.com/office/drawing/2014/main" id="{159EA129-6CE0-9667-ABDD-8321C43F59FD}"/>
                </a:ext>
              </a:extLst>
            </p:cNvPr>
            <p:cNvSpPr txBox="1"/>
            <p:nvPr/>
          </p:nvSpPr>
          <p:spPr>
            <a:xfrm>
              <a:off x="3587596" y="5782598"/>
              <a:ext cx="591165" cy="210898"/>
            </a:xfrm>
            <a:prstGeom prst="rect">
              <a:avLst/>
            </a:prstGeom>
            <a:noFill/>
            <a:ln w="0">
              <a:noFill/>
            </a:ln>
          </p:spPr>
          <p:txBody>
            <a:bodyPr vert="horz" wrap="square" lIns="0" tIns="0" rIns="0" bIns="0" numCol="1" anchor="t">
              <a:noAutofit/>
            </a:bodyPr>
            <a:lstStyle/>
            <a:p>
              <a:pPr marL="3175" algn="ctr" eaLnBrk="0" fontAlgn="base"/>
              <a:r>
                <a:rPr lang="en-US" altLang="zh-CN" sz="900" b="1" dirty="0">
                  <a:latin typeface="微软雅黑" panose="020B0503020204020204" pitchFamily="34" charset="-122"/>
                  <a:ea typeface="微软雅黑" panose="020B0503020204020204" pitchFamily="34" charset="-122"/>
                  <a:cs typeface="+mn-ea"/>
                  <a:sym typeface="微软雅黑" panose="020B0503020204020204" pitchFamily="34" charset="-122"/>
                </a:rPr>
                <a:t>Z5</a:t>
              </a:r>
            </a:p>
          </p:txBody>
        </p:sp>
        <p:sp>
          <p:nvSpPr>
            <p:cNvPr id="59" name="object 16522">
              <a:extLst>
                <a:ext uri="{FF2B5EF4-FFF2-40B4-BE49-F238E27FC236}">
                  <a16:creationId xmlns:a16="http://schemas.microsoft.com/office/drawing/2014/main" id="{53FCFE1C-ED8C-32CB-272D-4F92937B93AD}"/>
                </a:ext>
              </a:extLst>
            </p:cNvPr>
            <p:cNvSpPr txBox="1"/>
            <p:nvPr/>
          </p:nvSpPr>
          <p:spPr>
            <a:xfrm>
              <a:off x="6602875" y="5855171"/>
              <a:ext cx="994499" cy="210898"/>
            </a:xfrm>
            <a:prstGeom prst="rect">
              <a:avLst/>
            </a:prstGeom>
            <a:noFill/>
            <a:ln w="0">
              <a:noFill/>
            </a:ln>
          </p:spPr>
          <p:txBody>
            <a:bodyPr vert="horz" wrap="square" lIns="0" tIns="0" rIns="0" bIns="0" numCol="1" anchor="t">
              <a:noAutofit/>
            </a:bodyPr>
            <a:lstStyle/>
            <a:p>
              <a:pPr marL="3175" algn="ctr" eaLnBrk="0" fontAlgn="base"/>
              <a:r>
                <a:rPr lang="en-US" altLang="zh-CN" sz="900" b="1" dirty="0">
                  <a:latin typeface="微软雅黑" panose="020B0503020204020204" pitchFamily="34" charset="-122"/>
                  <a:ea typeface="微软雅黑" panose="020B0503020204020204" pitchFamily="34" charset="-122"/>
                  <a:cs typeface="+mn-ea"/>
                  <a:sym typeface="微软雅黑" panose="020B0503020204020204" pitchFamily="34" charset="-122"/>
                </a:rPr>
                <a:t>Door</a:t>
              </a:r>
              <a:r>
                <a:rPr lang="zh-CN" altLang="en-US" sz="900" b="1" dirty="0">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900" b="1" dirty="0">
                  <a:latin typeface="微软雅黑" panose="020B0503020204020204" pitchFamily="34" charset="-122"/>
                  <a:ea typeface="微软雅黑" panose="020B0503020204020204" pitchFamily="34" charset="-122"/>
                  <a:cs typeface="+mn-ea"/>
                  <a:sym typeface="微软雅黑" panose="020B0503020204020204" pitchFamily="34" charset="-122"/>
                </a:rPr>
                <a:t>sensor</a:t>
              </a:r>
            </a:p>
          </p:txBody>
        </p:sp>
        <p:pic>
          <p:nvPicPr>
            <p:cNvPr id="3" name="图片 2">
              <a:extLst>
                <a:ext uri="{FF2B5EF4-FFF2-40B4-BE49-F238E27FC236}">
                  <a16:creationId xmlns:a16="http://schemas.microsoft.com/office/drawing/2014/main" id="{F6BCC3E2-9BB0-1AB3-A1C2-53B07715E754}"/>
                </a:ext>
              </a:extLst>
            </p:cNvPr>
            <p:cNvPicPr>
              <a:picLocks noChangeAspect="1"/>
            </p:cNvPicPr>
            <p:nvPr/>
          </p:nvPicPr>
          <p:blipFill rotWithShape="1">
            <a:blip r:embed="rId5">
              <a:extLst>
                <a:ext uri="{28A0092B-C50C-407E-A947-70E740481C1C}">
                  <a14:useLocalDpi xmlns:a14="http://schemas.microsoft.com/office/drawing/2010/main" val="0"/>
                </a:ext>
              </a:extLst>
            </a:blip>
            <a:srcRect l="18205" r="24629"/>
            <a:stretch/>
          </p:blipFill>
          <p:spPr>
            <a:xfrm>
              <a:off x="3018610" y="4452681"/>
              <a:ext cx="1454525" cy="1343026"/>
            </a:xfrm>
            <a:prstGeom prst="rect">
              <a:avLst/>
            </a:prstGeom>
          </p:spPr>
        </p:pic>
        <p:grpSp>
          <p:nvGrpSpPr>
            <p:cNvPr id="2" name="组合 1">
              <a:extLst>
                <a:ext uri="{FF2B5EF4-FFF2-40B4-BE49-F238E27FC236}">
                  <a16:creationId xmlns:a16="http://schemas.microsoft.com/office/drawing/2014/main" id="{C6F8979D-3261-5D0B-FCAF-C4A642188492}"/>
                </a:ext>
              </a:extLst>
            </p:cNvPr>
            <p:cNvGrpSpPr/>
            <p:nvPr/>
          </p:nvGrpSpPr>
          <p:grpSpPr>
            <a:xfrm>
              <a:off x="1234317" y="4429371"/>
              <a:ext cx="876596" cy="1448888"/>
              <a:chOff x="884410" y="4510938"/>
              <a:chExt cx="1029970" cy="1702393"/>
            </a:xfrm>
          </p:grpSpPr>
          <p:grpSp>
            <p:nvGrpSpPr>
              <p:cNvPr id="55" name="组合 54">
                <a:extLst>
                  <a:ext uri="{FF2B5EF4-FFF2-40B4-BE49-F238E27FC236}">
                    <a16:creationId xmlns:a16="http://schemas.microsoft.com/office/drawing/2014/main" id="{49FBB12C-308E-B12D-4EF3-382064CA6166}"/>
                  </a:ext>
                </a:extLst>
              </p:cNvPr>
              <p:cNvGrpSpPr/>
              <p:nvPr/>
            </p:nvGrpSpPr>
            <p:grpSpPr>
              <a:xfrm>
                <a:off x="884410" y="4510938"/>
                <a:ext cx="1029970" cy="1702393"/>
                <a:chOff x="5098648" y="1860004"/>
                <a:chExt cx="3697980" cy="6112231"/>
              </a:xfrm>
            </p:grpSpPr>
            <p:pic>
              <p:nvPicPr>
                <p:cNvPr id="51" name="图片 50">
                  <a:extLst>
                    <a:ext uri="{FF2B5EF4-FFF2-40B4-BE49-F238E27FC236}">
                      <a16:creationId xmlns:a16="http://schemas.microsoft.com/office/drawing/2014/main" id="{5C8AD216-E8A6-8BC1-551D-A1FE95ADB045}"/>
                    </a:ext>
                  </a:extLst>
                </p:cNvPr>
                <p:cNvPicPr>
                  <a:picLocks noChangeAspect="1"/>
                </p:cNvPicPr>
                <p:nvPr/>
              </p:nvPicPr>
              <p:blipFill rotWithShape="1">
                <a:blip r:embed="rId3">
                  <a:extLst>
                    <a:ext uri="{28A0092B-C50C-407E-A947-70E740481C1C}">
                      <a14:useLocalDpi xmlns:a14="http://schemas.microsoft.com/office/drawing/2010/main" val="0"/>
                    </a:ext>
                  </a:extLst>
                </a:blip>
                <a:srcRect l="50107" t="-303" r="25707" b="6624"/>
                <a:stretch/>
              </p:blipFill>
              <p:spPr>
                <a:xfrm>
                  <a:off x="5700706" y="2207449"/>
                  <a:ext cx="2493869" cy="5239581"/>
                </a:xfrm>
                <a:prstGeom prst="rect">
                  <a:avLst/>
                </a:prstGeom>
              </p:spPr>
            </p:pic>
            <p:pic>
              <p:nvPicPr>
                <p:cNvPr id="54" name="图片 53">
                  <a:extLst>
                    <a:ext uri="{FF2B5EF4-FFF2-40B4-BE49-F238E27FC236}">
                      <a16:creationId xmlns:a16="http://schemas.microsoft.com/office/drawing/2014/main" id="{108CDFF8-A770-9BDD-84DB-CB64A8D23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8648" y="1860004"/>
                  <a:ext cx="3697980" cy="6112231"/>
                </a:xfrm>
                <a:prstGeom prst="rect">
                  <a:avLst/>
                </a:prstGeom>
              </p:spPr>
            </p:pic>
          </p:grpSp>
          <p:pic>
            <p:nvPicPr>
              <p:cNvPr id="6" name="图片 5">
                <a:extLst>
                  <a:ext uri="{FF2B5EF4-FFF2-40B4-BE49-F238E27FC236}">
                    <a16:creationId xmlns:a16="http://schemas.microsoft.com/office/drawing/2014/main" id="{95DA3EF9-524A-ACD6-7AD3-BF3CCB915998}"/>
                  </a:ext>
                </a:extLst>
              </p:cNvPr>
              <p:cNvPicPr>
                <a:picLocks noChangeAspect="1"/>
              </p:cNvPicPr>
              <p:nvPr/>
            </p:nvPicPr>
            <p:blipFill>
              <a:blip r:embed="rId6"/>
              <a:stretch>
                <a:fillRect/>
              </a:stretch>
            </p:blipFill>
            <p:spPr>
              <a:xfrm>
                <a:off x="1048266" y="4653128"/>
                <a:ext cx="694598" cy="1418012"/>
              </a:xfrm>
              <a:prstGeom prst="rect">
                <a:avLst/>
              </a:prstGeom>
            </p:spPr>
          </p:pic>
          <p:pic>
            <p:nvPicPr>
              <p:cNvPr id="8" name="图片 7">
                <a:extLst>
                  <a:ext uri="{FF2B5EF4-FFF2-40B4-BE49-F238E27FC236}">
                    <a16:creationId xmlns:a16="http://schemas.microsoft.com/office/drawing/2014/main" id="{B8CE75E6-59EF-838A-0B87-22AA47019D1C}"/>
                  </a:ext>
                </a:extLst>
              </p:cNvPr>
              <p:cNvPicPr>
                <a:picLocks noChangeAspect="1"/>
              </p:cNvPicPr>
              <p:nvPr/>
            </p:nvPicPr>
            <p:blipFill>
              <a:blip r:embed="rId7"/>
              <a:stretch>
                <a:fillRect/>
              </a:stretch>
            </p:blipFill>
            <p:spPr>
              <a:xfrm>
                <a:off x="1137924" y="4855168"/>
                <a:ext cx="503709" cy="499849"/>
              </a:xfrm>
              <a:prstGeom prst="rect">
                <a:avLst/>
              </a:prstGeom>
            </p:spPr>
          </p:pic>
        </p:grpSp>
        <p:sp>
          <p:nvSpPr>
            <p:cNvPr id="9" name="object 16522">
              <a:extLst>
                <a:ext uri="{FF2B5EF4-FFF2-40B4-BE49-F238E27FC236}">
                  <a16:creationId xmlns:a16="http://schemas.microsoft.com/office/drawing/2014/main" id="{94523FA0-7806-0531-EAAB-20D50B73B038}"/>
                </a:ext>
              </a:extLst>
            </p:cNvPr>
            <p:cNvSpPr txBox="1"/>
            <p:nvPr/>
          </p:nvSpPr>
          <p:spPr>
            <a:xfrm>
              <a:off x="5106731" y="5753761"/>
              <a:ext cx="591165" cy="210898"/>
            </a:xfrm>
            <a:prstGeom prst="rect">
              <a:avLst/>
            </a:prstGeom>
            <a:noFill/>
            <a:ln w="0">
              <a:noFill/>
            </a:ln>
          </p:spPr>
          <p:txBody>
            <a:bodyPr vert="horz" wrap="square" lIns="0" tIns="0" rIns="0" bIns="0" numCol="1" anchor="t">
              <a:noAutofit/>
            </a:bodyPr>
            <a:lstStyle/>
            <a:p>
              <a:pPr marL="3175" algn="ctr" eaLnBrk="0" fontAlgn="base"/>
              <a:r>
                <a:rPr lang="en-US" altLang="zh-CN" sz="900" b="1" dirty="0">
                  <a:latin typeface="微软雅黑" panose="020B0503020204020204" pitchFamily="34" charset="-122"/>
                  <a:ea typeface="微软雅黑" panose="020B0503020204020204" pitchFamily="34" charset="-122"/>
                  <a:cs typeface="+mn-ea"/>
                  <a:sym typeface="微软雅黑" panose="020B0503020204020204" pitchFamily="34" charset="-122"/>
                </a:rPr>
                <a:t>ABS</a:t>
              </a:r>
              <a:r>
                <a:rPr lang="zh-CN" altLang="en-US" sz="900" b="1" dirty="0">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900" b="1" dirty="0">
                  <a:latin typeface="微软雅黑" panose="020B0503020204020204" pitchFamily="34" charset="-122"/>
                  <a:ea typeface="微软雅黑" panose="020B0503020204020204" pitchFamily="34" charset="-122"/>
                  <a:cs typeface="+mn-ea"/>
                  <a:sym typeface="微软雅黑" panose="020B0503020204020204" pitchFamily="34" charset="-122"/>
                </a:rPr>
                <a:t>Box</a:t>
              </a:r>
            </a:p>
          </p:txBody>
        </p:sp>
      </p:grpSp>
      <p:sp>
        <p:nvSpPr>
          <p:cNvPr id="5" name="文本占位符 4">
            <a:extLst>
              <a:ext uri="{FF2B5EF4-FFF2-40B4-BE49-F238E27FC236}">
                <a16:creationId xmlns:a16="http://schemas.microsoft.com/office/drawing/2014/main" id="{7F531A00-CCC1-BFF2-C9EA-8D4FDB68FB3A}"/>
              </a:ext>
            </a:extLst>
          </p:cNvPr>
          <p:cNvSpPr>
            <a:spLocks noGrp="1"/>
          </p:cNvSpPr>
          <p:nvPr>
            <p:ph type="body" sz="quarter" idx="10"/>
          </p:nvPr>
        </p:nvSpPr>
        <p:spPr>
          <a:xfrm>
            <a:off x="697192" y="393942"/>
            <a:ext cx="10514978" cy="520993"/>
          </a:xfrm>
        </p:spPr>
        <p:txBody>
          <a:bodyPr/>
          <a:lstStyle/>
          <a:p>
            <a:r>
              <a:rPr lang="en-US" altLang="zh-CN" dirty="0">
                <a:sym typeface="微软雅黑" panose="020B0503020204020204" pitchFamily="34" charset="-122"/>
              </a:rPr>
              <a:t>Intelligent</a:t>
            </a:r>
            <a:r>
              <a:rPr lang="zh-CN" altLang="en-US" dirty="0">
                <a:sym typeface="微软雅黑" panose="020B0503020204020204" pitchFamily="34" charset="-122"/>
              </a:rPr>
              <a:t> </a:t>
            </a:r>
            <a:r>
              <a:rPr lang="en-US" altLang="zh-CN" dirty="0">
                <a:sym typeface="微软雅黑" panose="020B0503020204020204" pitchFamily="34" charset="-122"/>
              </a:rPr>
              <a:t>Cargo solution</a:t>
            </a:r>
            <a:endParaRPr lang="zh-CN" altLang="en-US" dirty="0">
              <a:sym typeface="微软雅黑" panose="020B0503020204020204" pitchFamily="34" charset="-122"/>
            </a:endParaRPr>
          </a:p>
        </p:txBody>
      </p:sp>
      <p:sp>
        <p:nvSpPr>
          <p:cNvPr id="10" name="矩形: 圆角 24">
            <a:extLst>
              <a:ext uri="{FF2B5EF4-FFF2-40B4-BE49-F238E27FC236}">
                <a16:creationId xmlns:a16="http://schemas.microsoft.com/office/drawing/2014/main" id="{237A591D-EB64-4933-81C5-14EC2DC92C07}"/>
              </a:ext>
            </a:extLst>
          </p:cNvPr>
          <p:cNvSpPr/>
          <p:nvPr/>
        </p:nvSpPr>
        <p:spPr>
          <a:xfrm>
            <a:off x="652928" y="1317050"/>
            <a:ext cx="7303404" cy="2759877"/>
          </a:xfrm>
          <a:prstGeom prst="roundRect">
            <a:avLst>
              <a:gd name="adj" fmla="val 7357"/>
            </a:avLst>
          </a:prstGeom>
          <a:gradFill flip="none" rotWithShape="1">
            <a:gsLst>
              <a:gs pos="26000">
                <a:srgbClr val="DCF0FF"/>
              </a:gs>
              <a:gs pos="100000">
                <a:srgbClr val="FEFDFE">
                  <a:alpha val="36000"/>
                </a:srgbClr>
              </a:gs>
            </a:gsLst>
            <a:lin ang="0" scaled="1"/>
            <a:tileRect/>
          </a:gradFill>
          <a:ln w="25400" cap="flat" cmpd="sng" algn="ctr">
            <a:solidFill>
              <a:sysClr val="window" lastClr="FFFFFF"/>
            </a:solidFill>
            <a:prstDash val="solid"/>
            <a:miter lim="800000"/>
          </a:ln>
          <a:effectLst>
            <a:outerShdw blurRad="234457" dist="162512" algn="l" rotWithShape="0">
              <a:schemeClr val="tx2">
                <a:lumMod val="40000"/>
                <a:lumOff val="6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 name="组合 10">
            <a:extLst>
              <a:ext uri="{FF2B5EF4-FFF2-40B4-BE49-F238E27FC236}">
                <a16:creationId xmlns:a16="http://schemas.microsoft.com/office/drawing/2014/main" id="{B4DFA46F-C960-A961-61BF-6636D4F0ADBF}"/>
              </a:ext>
            </a:extLst>
          </p:cNvPr>
          <p:cNvGrpSpPr/>
          <p:nvPr/>
        </p:nvGrpSpPr>
        <p:grpSpPr>
          <a:xfrm>
            <a:off x="1723792" y="1570964"/>
            <a:ext cx="5118880" cy="2363346"/>
            <a:chOff x="1147013" y="1606333"/>
            <a:chExt cx="6807528" cy="3142981"/>
          </a:xfrm>
        </p:grpSpPr>
        <p:sp>
          <p:nvSpPr>
            <p:cNvPr id="33" name="object 16522">
              <a:extLst>
                <a:ext uri="{FF2B5EF4-FFF2-40B4-BE49-F238E27FC236}">
                  <a16:creationId xmlns:a16="http://schemas.microsoft.com/office/drawing/2014/main" id="{54742179-FE62-6043-65F6-A1EAD945CE86}"/>
                </a:ext>
              </a:extLst>
            </p:cNvPr>
            <p:cNvSpPr txBox="1"/>
            <p:nvPr/>
          </p:nvSpPr>
          <p:spPr>
            <a:xfrm>
              <a:off x="3263559" y="4501516"/>
              <a:ext cx="2509633" cy="247798"/>
            </a:xfrm>
            <a:prstGeom prst="rect">
              <a:avLst/>
            </a:prstGeom>
            <a:noFill/>
            <a:ln w="0">
              <a:noFill/>
            </a:ln>
          </p:spPr>
          <p:txBody>
            <a:bodyPr vert="horz" wrap="square" lIns="0" tIns="0" rIns="0" bIns="0" numCol="1" anchor="t">
              <a:noAutofit/>
            </a:bodyPr>
            <a:lstStyle/>
            <a:p>
              <a:pPr marL="3175" algn="ctr" eaLnBrk="0" fontAlgn="base"/>
              <a:r>
                <a:rPr lang="en-US" altLang="zh-CN" sz="1400" b="1" dirty="0">
                  <a:latin typeface="微软雅黑" panose="020B0503020204020204" pitchFamily="34" charset="-122"/>
                  <a:ea typeface="微软雅黑" panose="020B0503020204020204" pitchFamily="34" charset="-122"/>
                  <a:cs typeface="+mn-ea"/>
                  <a:sym typeface="微软雅黑" panose="020B0503020204020204" pitchFamily="34" charset="-122"/>
                </a:rPr>
                <a:t>FT Cloud &amp; API </a:t>
              </a:r>
            </a:p>
            <a:p>
              <a:pPr marL="3175" algn="ctr" eaLnBrk="0" fontAlgn="base"/>
              <a:endParaRPr lang="en-US" altLang="zh-CN" sz="14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46" name="组合 45">
              <a:extLst>
                <a:ext uri="{FF2B5EF4-FFF2-40B4-BE49-F238E27FC236}">
                  <a16:creationId xmlns:a16="http://schemas.microsoft.com/office/drawing/2014/main" id="{C6E87FA9-FEF2-3753-3801-58F8FDB85882}"/>
                </a:ext>
              </a:extLst>
            </p:cNvPr>
            <p:cNvGrpSpPr/>
            <p:nvPr/>
          </p:nvGrpSpPr>
          <p:grpSpPr>
            <a:xfrm>
              <a:off x="1147013" y="1606333"/>
              <a:ext cx="6807528" cy="2844331"/>
              <a:chOff x="1020514" y="2109940"/>
              <a:chExt cx="7401946" cy="3092692"/>
            </a:xfrm>
          </p:grpSpPr>
          <p:pic>
            <p:nvPicPr>
              <p:cNvPr id="39" name="图片 38">
                <a:extLst>
                  <a:ext uri="{FF2B5EF4-FFF2-40B4-BE49-F238E27FC236}">
                    <a16:creationId xmlns:a16="http://schemas.microsoft.com/office/drawing/2014/main" id="{77B2D1E7-D0E9-F664-1E04-02BE75E9CCB6}"/>
                  </a:ext>
                </a:extLst>
              </p:cNvPr>
              <p:cNvPicPr>
                <a:picLocks noChangeAspect="1"/>
              </p:cNvPicPr>
              <p:nvPr/>
            </p:nvPicPr>
            <p:blipFill rotWithShape="1">
              <a:blip r:embed="rId8">
                <a:extLst>
                  <a:ext uri="{28A0092B-C50C-407E-A947-70E740481C1C}">
                    <a14:useLocalDpi xmlns:a14="http://schemas.microsoft.com/office/drawing/2010/main" val="0"/>
                  </a:ext>
                </a:extLst>
              </a:blip>
              <a:srcRect l="3561" t="10233" r="51372" b="9759"/>
              <a:stretch/>
            </p:blipFill>
            <p:spPr>
              <a:xfrm>
                <a:off x="1020514" y="2583541"/>
                <a:ext cx="3665743" cy="2260775"/>
              </a:xfrm>
              <a:prstGeom prst="rect">
                <a:avLst/>
              </a:prstGeom>
              <a:effectLst>
                <a:outerShdw blurRad="63500" sx="102000" sy="102000" algn="ctr" rotWithShape="0">
                  <a:prstClr val="black">
                    <a:alpha val="40000"/>
                  </a:prstClr>
                </a:outerShdw>
              </a:effectLst>
              <a:scene3d>
                <a:camera prst="perspectiveRight"/>
                <a:lightRig rig="threePt" dir="t"/>
              </a:scene3d>
            </p:spPr>
          </p:pic>
          <p:pic>
            <p:nvPicPr>
              <p:cNvPr id="42" name="图片 41">
                <a:extLst>
                  <a:ext uri="{FF2B5EF4-FFF2-40B4-BE49-F238E27FC236}">
                    <a16:creationId xmlns:a16="http://schemas.microsoft.com/office/drawing/2014/main" id="{3C4CDBF2-311D-AC3D-4FCA-7A10BC45FB6D}"/>
                  </a:ext>
                </a:extLst>
              </p:cNvPr>
              <p:cNvPicPr>
                <a:picLocks noChangeAspect="1"/>
              </p:cNvPicPr>
              <p:nvPr/>
            </p:nvPicPr>
            <p:blipFill rotWithShape="1">
              <a:blip r:embed="rId9">
                <a:extLst>
                  <a:ext uri="{28A0092B-C50C-407E-A947-70E740481C1C}">
                    <a14:useLocalDpi xmlns:a14="http://schemas.microsoft.com/office/drawing/2010/main" val="0"/>
                  </a:ext>
                </a:extLst>
              </a:blip>
              <a:srcRect l="51719" t="13472" r="3586" b="13353"/>
              <a:stretch/>
            </p:blipFill>
            <p:spPr>
              <a:xfrm>
                <a:off x="4401581" y="2591490"/>
                <a:ext cx="4020879" cy="2248012"/>
              </a:xfrm>
              <a:prstGeom prst="rect">
                <a:avLst/>
              </a:prstGeom>
              <a:effectLst>
                <a:outerShdw blurRad="63500" sx="102000" sy="102000" algn="ctr" rotWithShape="0">
                  <a:prstClr val="black">
                    <a:alpha val="40000"/>
                  </a:prstClr>
                </a:outerShdw>
              </a:effectLst>
              <a:scene3d>
                <a:camera prst="perspectiveLeft"/>
                <a:lightRig rig="threePt" dir="t"/>
              </a:scene3d>
            </p:spPr>
          </p:pic>
          <p:pic>
            <p:nvPicPr>
              <p:cNvPr id="43" name="图片 42">
                <a:extLst>
                  <a:ext uri="{FF2B5EF4-FFF2-40B4-BE49-F238E27FC236}">
                    <a16:creationId xmlns:a16="http://schemas.microsoft.com/office/drawing/2014/main" id="{5E9F3992-C069-55AB-19C7-654767EDD482}"/>
                  </a:ext>
                </a:extLst>
              </p:cNvPr>
              <p:cNvPicPr>
                <a:picLocks noChangeAspect="1"/>
              </p:cNvPicPr>
              <p:nvPr/>
            </p:nvPicPr>
            <p:blipFill rotWithShape="1">
              <a:blip r:embed="rId10">
                <a:extLst>
                  <a:ext uri="{28A0092B-C50C-407E-A947-70E740481C1C}">
                    <a14:useLocalDpi xmlns:a14="http://schemas.microsoft.com/office/drawing/2010/main" val="0"/>
                  </a:ext>
                </a:extLst>
              </a:blip>
              <a:srcRect l="4922" t="10012" r="50011" b="12227"/>
              <a:stretch/>
            </p:blipFill>
            <p:spPr>
              <a:xfrm>
                <a:off x="1959763" y="2109940"/>
                <a:ext cx="5494555" cy="3092692"/>
              </a:xfrm>
              <a:prstGeom prst="rect">
                <a:avLst/>
              </a:prstGeom>
              <a:effectLst>
                <a:outerShdw blurRad="63500" sx="102000" sy="102000" algn="ctr" rotWithShape="0">
                  <a:prstClr val="black">
                    <a:alpha val="40000"/>
                  </a:prstClr>
                </a:outerShdw>
              </a:effectLst>
            </p:spPr>
          </p:pic>
        </p:grpSp>
      </p:grpSp>
      <p:pic>
        <p:nvPicPr>
          <p:cNvPr id="17" name="图片 16">
            <a:extLst>
              <a:ext uri="{FF2B5EF4-FFF2-40B4-BE49-F238E27FC236}">
                <a16:creationId xmlns:a16="http://schemas.microsoft.com/office/drawing/2014/main" id="{BDEC9DE6-54CB-EA8B-C381-01BAC80E9BD7}"/>
              </a:ext>
            </a:extLst>
          </p:cNvPr>
          <p:cNvPicPr>
            <a:picLocks/>
          </p:cNvPicPr>
          <p:nvPr/>
        </p:nvPicPr>
        <p:blipFill>
          <a:blip r:embed="rId11"/>
          <a:stretch>
            <a:fillRect/>
          </a:stretch>
        </p:blipFill>
        <p:spPr>
          <a:xfrm>
            <a:off x="8100036" y="1135406"/>
            <a:ext cx="862592" cy="724208"/>
          </a:xfrm>
          <a:prstGeom prst="rect">
            <a:avLst/>
          </a:prstGeom>
        </p:spPr>
      </p:pic>
      <p:sp>
        <p:nvSpPr>
          <p:cNvPr id="19" name="文本框 18">
            <a:extLst>
              <a:ext uri="{FF2B5EF4-FFF2-40B4-BE49-F238E27FC236}">
                <a16:creationId xmlns:a16="http://schemas.microsoft.com/office/drawing/2014/main" id="{DBC53924-F404-2291-7193-DFEBAD3500C0}"/>
              </a:ext>
            </a:extLst>
          </p:cNvPr>
          <p:cNvSpPr txBox="1"/>
          <p:nvPr/>
        </p:nvSpPr>
        <p:spPr>
          <a:xfrm>
            <a:off x="8270764" y="1952762"/>
            <a:ext cx="3411062" cy="499624"/>
          </a:xfrm>
          <a:prstGeom prst="rect">
            <a:avLst/>
          </a:prstGeom>
          <a:noFill/>
        </p:spPr>
        <p:txBody>
          <a:bodyPr wrap="none" rtlCol="0">
            <a:spAutoFit/>
          </a:bodyPr>
          <a:lstStyle/>
          <a:p>
            <a:pPr>
              <a:lnSpc>
                <a:spcPct val="150000"/>
              </a:lnSpc>
            </a:pPr>
            <a:r>
              <a:rPr lang="en-US" altLang="zh-CN"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Transportation</a:t>
            </a:r>
            <a:r>
              <a:rPr lang="zh-CN" altLang="en-US"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Efficiency</a:t>
            </a:r>
            <a:endParaRPr lang="en-US" altLang="zh-CN" sz="20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文本框 19">
            <a:extLst>
              <a:ext uri="{FF2B5EF4-FFF2-40B4-BE49-F238E27FC236}">
                <a16:creationId xmlns:a16="http://schemas.microsoft.com/office/drawing/2014/main" id="{0B446308-6810-9AA7-3D02-D27EF2E93A74}"/>
              </a:ext>
            </a:extLst>
          </p:cNvPr>
          <p:cNvSpPr txBox="1"/>
          <p:nvPr/>
        </p:nvSpPr>
        <p:spPr>
          <a:xfrm>
            <a:off x="8452504" y="2603749"/>
            <a:ext cx="1954509" cy="61369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Reduce</a:t>
            </a:r>
            <a:r>
              <a:rPr lang="zh-CN" altLang="en-US"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Empty</a:t>
            </a:r>
            <a:r>
              <a:rPr lang="zh-CN" altLang="en-US"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Miles</a:t>
            </a:r>
          </a:p>
          <a:p>
            <a:pPr marL="285750" indent="-285750">
              <a:lnSpc>
                <a:spcPct val="150000"/>
              </a:lnSpc>
              <a:buFont typeface="Arial" panose="020B0604020202020204" pitchFamily="34" charset="0"/>
              <a:buChar char="•"/>
            </a:pP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Reduce</a:t>
            </a:r>
            <a:r>
              <a:rPr lang="zh-CN" altLang="en-US"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Idle</a:t>
            </a:r>
            <a:r>
              <a:rPr lang="zh-CN" altLang="en-US"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Days</a:t>
            </a:r>
          </a:p>
        </p:txBody>
      </p:sp>
      <p:sp>
        <p:nvSpPr>
          <p:cNvPr id="25" name="矩形: 圆角 34">
            <a:extLst>
              <a:ext uri="{FF2B5EF4-FFF2-40B4-BE49-F238E27FC236}">
                <a16:creationId xmlns:a16="http://schemas.microsoft.com/office/drawing/2014/main" id="{858BDCB9-7921-56DD-3EFD-CA4722CBF9D8}"/>
              </a:ext>
            </a:extLst>
          </p:cNvPr>
          <p:cNvSpPr/>
          <p:nvPr/>
        </p:nvSpPr>
        <p:spPr>
          <a:xfrm>
            <a:off x="8266001" y="4039491"/>
            <a:ext cx="3411062" cy="2257357"/>
          </a:xfrm>
          <a:prstGeom prst="roundRect">
            <a:avLst>
              <a:gd name="adj" fmla="val 6744"/>
            </a:avLst>
          </a:prstGeom>
          <a:gradFill flip="none" rotWithShape="1">
            <a:gsLst>
              <a:gs pos="26000">
                <a:srgbClr val="FEFDFE">
                  <a:alpha val="70000"/>
                </a:srgbClr>
              </a:gs>
              <a:gs pos="100000">
                <a:srgbClr val="FEFDFE">
                  <a:alpha val="36000"/>
                </a:srgbClr>
              </a:gs>
            </a:gsLst>
            <a:lin ang="0" scaled="1"/>
            <a:tileRect/>
          </a:gradFill>
          <a:ln w="25400" cap="flat" cmpd="sng" algn="ctr">
            <a:solidFill>
              <a:sysClr val="window" lastClr="FFFFFF"/>
            </a:solidFill>
            <a:prstDash val="solid"/>
            <a:miter lim="800000"/>
          </a:ln>
          <a:effectLst>
            <a:outerShdw blurRad="234457" dist="162512" algn="l" rotWithShape="0">
              <a:schemeClr val="tx2">
                <a:lumMod val="40000"/>
                <a:lumOff val="6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6" name="图片 25">
            <a:extLst>
              <a:ext uri="{FF2B5EF4-FFF2-40B4-BE49-F238E27FC236}">
                <a16:creationId xmlns:a16="http://schemas.microsoft.com/office/drawing/2014/main" id="{5FE5269F-D0BD-308F-1A6C-CAE2CED10D17}"/>
              </a:ext>
            </a:extLst>
          </p:cNvPr>
          <p:cNvPicPr>
            <a:picLocks/>
          </p:cNvPicPr>
          <p:nvPr/>
        </p:nvPicPr>
        <p:blipFill>
          <a:blip r:embed="rId11"/>
          <a:stretch>
            <a:fillRect/>
          </a:stretch>
        </p:blipFill>
        <p:spPr>
          <a:xfrm>
            <a:off x="8100036" y="3876254"/>
            <a:ext cx="862592" cy="724208"/>
          </a:xfrm>
          <a:prstGeom prst="rect">
            <a:avLst/>
          </a:prstGeom>
        </p:spPr>
      </p:pic>
      <p:sp>
        <p:nvSpPr>
          <p:cNvPr id="27" name="文本框 26">
            <a:extLst>
              <a:ext uri="{FF2B5EF4-FFF2-40B4-BE49-F238E27FC236}">
                <a16:creationId xmlns:a16="http://schemas.microsoft.com/office/drawing/2014/main" id="{718DE384-FEC1-945C-960B-D87890CB2D20}"/>
              </a:ext>
            </a:extLst>
          </p:cNvPr>
          <p:cNvSpPr txBox="1"/>
          <p:nvPr/>
        </p:nvSpPr>
        <p:spPr>
          <a:xfrm>
            <a:off x="8452504" y="4693610"/>
            <a:ext cx="2042162" cy="499624"/>
          </a:xfrm>
          <a:prstGeom prst="rect">
            <a:avLst/>
          </a:prstGeom>
          <a:noFill/>
        </p:spPr>
        <p:txBody>
          <a:bodyPr wrap="none" rtlCol="0">
            <a:spAutoFit/>
          </a:bodyPr>
          <a:lstStyle/>
          <a:p>
            <a:pPr>
              <a:lnSpc>
                <a:spcPct val="150000"/>
              </a:lnSpc>
            </a:pPr>
            <a:r>
              <a:rPr lang="en-US" altLang="zh-CN"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Cargo security</a:t>
            </a:r>
          </a:p>
        </p:txBody>
      </p:sp>
      <p:sp>
        <p:nvSpPr>
          <p:cNvPr id="28" name="文本框 27">
            <a:extLst>
              <a:ext uri="{FF2B5EF4-FFF2-40B4-BE49-F238E27FC236}">
                <a16:creationId xmlns:a16="http://schemas.microsoft.com/office/drawing/2014/main" id="{7C2D4C5E-5728-B617-E719-9087DF9F1A14}"/>
              </a:ext>
            </a:extLst>
          </p:cNvPr>
          <p:cNvSpPr txBox="1"/>
          <p:nvPr/>
        </p:nvSpPr>
        <p:spPr>
          <a:xfrm>
            <a:off x="8452504" y="5209525"/>
            <a:ext cx="2131289" cy="61369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Record Cargo</a:t>
            </a:r>
            <a:r>
              <a:rPr lang="zh-CN" altLang="en-US"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Damage</a:t>
            </a:r>
          </a:p>
          <a:p>
            <a:pPr marL="285750" indent="-285750">
              <a:lnSpc>
                <a:spcPct val="150000"/>
              </a:lnSpc>
              <a:buFont typeface="Arial" panose="020B0604020202020204" pitchFamily="34" charset="0"/>
              <a:buChar char="•"/>
            </a:pP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Identify Cargo</a:t>
            </a:r>
            <a:r>
              <a:rPr lang="zh-CN" altLang="en-US"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2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Theft</a:t>
            </a:r>
          </a:p>
        </p:txBody>
      </p:sp>
      <p:pic>
        <p:nvPicPr>
          <p:cNvPr id="7" name="图片 18">
            <a:extLst>
              <a:ext uri="{FF2B5EF4-FFF2-40B4-BE49-F238E27FC236}">
                <a16:creationId xmlns:a16="http://schemas.microsoft.com/office/drawing/2014/main" id="{EB77BC5F-FE6E-ECB1-1EF0-75CC172B8041}"/>
              </a:ext>
            </a:extLst>
          </p:cNvPr>
          <p:cNvPicPr>
            <a:picLocks noChangeAspect="1"/>
          </p:cNvPicPr>
          <p:nvPr/>
        </p:nvPicPr>
        <p:blipFill rotWithShape="1">
          <a:blip r:embed="rId12">
            <a:extLst>
              <a:ext uri="{28A0092B-C50C-407E-A947-70E740481C1C}">
                <a14:useLocalDpi xmlns:a14="http://schemas.microsoft.com/office/drawing/2010/main" val="0"/>
              </a:ext>
            </a:extLst>
          </a:blip>
          <a:srcRect l="22242" t="13820" r="28998" b="23943"/>
          <a:stretch/>
        </p:blipFill>
        <p:spPr>
          <a:xfrm>
            <a:off x="4506287" y="4681238"/>
            <a:ext cx="1445480" cy="973861"/>
          </a:xfrm>
          <a:prstGeom prst="rect">
            <a:avLst/>
          </a:prstGeom>
        </p:spPr>
      </p:pic>
      <p:pic>
        <p:nvPicPr>
          <p:cNvPr id="12" name="图片 11" descr="图片包含 侧面, 桌子, 彩色, 站&#10;&#10;描述已自动生成">
            <a:extLst>
              <a:ext uri="{FF2B5EF4-FFF2-40B4-BE49-F238E27FC236}">
                <a16:creationId xmlns:a16="http://schemas.microsoft.com/office/drawing/2014/main" id="{EA31B13E-C303-FAEA-3669-B9DD3FE3FE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19850" y="4604725"/>
            <a:ext cx="1198961" cy="1092971"/>
          </a:xfrm>
          <a:prstGeom prst="rect">
            <a:avLst/>
          </a:prstGeom>
        </p:spPr>
      </p:pic>
    </p:spTree>
    <p:extLst>
      <p:ext uri="{BB962C8B-B14F-4D97-AF65-F5344CB8AC3E}">
        <p14:creationId xmlns:p14="http://schemas.microsoft.com/office/powerpoint/2010/main" val="3512264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对话气泡: 圆角矩形 34">
            <a:extLst>
              <a:ext uri="{FF2B5EF4-FFF2-40B4-BE49-F238E27FC236}">
                <a16:creationId xmlns:a16="http://schemas.microsoft.com/office/drawing/2014/main" id="{32965200-2701-EB52-5EB6-80F8F7E9724E}"/>
              </a:ext>
            </a:extLst>
          </p:cNvPr>
          <p:cNvSpPr/>
          <p:nvPr/>
        </p:nvSpPr>
        <p:spPr>
          <a:xfrm rot="5400000">
            <a:off x="7020236" y="1552792"/>
            <a:ext cx="4182608" cy="4436448"/>
          </a:xfrm>
          <a:prstGeom prst="wedgeRoundRectCallout">
            <a:avLst>
              <a:gd name="adj1" fmla="val -20407"/>
              <a:gd name="adj2" fmla="val 71042"/>
              <a:gd name="adj3" fmla="val 16667"/>
            </a:avLst>
          </a:prstGeom>
          <a:solidFill>
            <a:schemeClr val="bg1"/>
          </a:solidFill>
          <a:ln w="12700">
            <a:gradFill>
              <a:gsLst>
                <a:gs pos="0">
                  <a:srgbClr val="00B0F0">
                    <a:alpha val="81000"/>
                  </a:srgbClr>
                </a:gs>
                <a:gs pos="100000">
                  <a:srgbClr val="0070C0"/>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标题 1">
            <a:extLst>
              <a:ext uri="{FF2B5EF4-FFF2-40B4-BE49-F238E27FC236}">
                <a16:creationId xmlns:a16="http://schemas.microsoft.com/office/drawing/2014/main" id="{18B63B3D-B7FA-DA7F-C752-B5BA3044DBC9}"/>
              </a:ext>
            </a:extLst>
          </p:cNvPr>
          <p:cNvSpPr txBox="1">
            <a:spLocks/>
          </p:cNvSpPr>
          <p:nvPr/>
        </p:nvSpPr>
        <p:spPr>
          <a:xfrm>
            <a:off x="666750" y="-272415"/>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marL="0" indent="0" algn="ctr">
              <a:buNone/>
            </a:pPr>
            <a:endParaRPr lang="zh-CN" altLang="en-US" sz="3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1" name="文本框 30">
            <a:extLst>
              <a:ext uri="{FF2B5EF4-FFF2-40B4-BE49-F238E27FC236}">
                <a16:creationId xmlns:a16="http://schemas.microsoft.com/office/drawing/2014/main" id="{9F83A1D6-3012-BFEA-9EB5-9777EEC8A5FB}"/>
              </a:ext>
            </a:extLst>
          </p:cNvPr>
          <p:cNvSpPr txBox="1"/>
          <p:nvPr/>
        </p:nvSpPr>
        <p:spPr>
          <a:xfrm>
            <a:off x="573453" y="1050008"/>
            <a:ext cx="10534163" cy="400110"/>
          </a:xfrm>
          <a:prstGeom prst="rect">
            <a:avLst/>
          </a:prstGeom>
          <a:noFill/>
        </p:spPr>
        <p:txBody>
          <a:bodyPr wrap="square" rtlCol="0">
            <a:spAutoFit/>
          </a:bodyPr>
          <a:lstStyle/>
          <a:p>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Dual</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lens</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all-round</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cover</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of</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cargo</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box</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4K High resolution</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technology</a:t>
            </a:r>
            <a:r>
              <a:rPr lang="en-US" altLang="zh-CN" sz="2000" b="1" i="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endParaRPr lang="zh-CN" altLang="en-US" sz="1600"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4" name="图片 3">
            <a:extLst>
              <a:ext uri="{FF2B5EF4-FFF2-40B4-BE49-F238E27FC236}">
                <a16:creationId xmlns:a16="http://schemas.microsoft.com/office/drawing/2014/main" id="{E0E72AB3-731C-E081-4764-F3D1B37B763A}"/>
              </a:ext>
            </a:extLst>
          </p:cNvPr>
          <p:cNvPicPr>
            <a:picLocks noChangeAspect="1"/>
          </p:cNvPicPr>
          <p:nvPr/>
        </p:nvPicPr>
        <p:blipFill rotWithShape="1">
          <a:blip r:embed="rId4">
            <a:extLst>
              <a:ext uri="{28A0092B-C50C-407E-A947-70E740481C1C}">
                <a14:useLocalDpi xmlns:a14="http://schemas.microsoft.com/office/drawing/2010/main" val="0"/>
              </a:ext>
            </a:extLst>
          </a:blip>
          <a:srcRect l="30780" t="16890" r="27463" b="8381"/>
          <a:stretch/>
        </p:blipFill>
        <p:spPr>
          <a:xfrm>
            <a:off x="3501094" y="1933388"/>
            <a:ext cx="2782028" cy="2627935"/>
          </a:xfrm>
          <a:prstGeom prst="rect">
            <a:avLst/>
          </a:prstGeom>
        </p:spPr>
      </p:pic>
      <p:pic>
        <p:nvPicPr>
          <p:cNvPr id="8" name="图片 7">
            <a:extLst>
              <a:ext uri="{FF2B5EF4-FFF2-40B4-BE49-F238E27FC236}">
                <a16:creationId xmlns:a16="http://schemas.microsoft.com/office/drawing/2014/main" id="{133C7043-E64F-4B72-3C43-3B16ED621F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770" y="1837970"/>
            <a:ext cx="1978106" cy="3516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9">
            <a:extLst>
              <a:ext uri="{FF2B5EF4-FFF2-40B4-BE49-F238E27FC236}">
                <a16:creationId xmlns:a16="http://schemas.microsoft.com/office/drawing/2014/main" id="{E8B74B84-715F-FE94-FC12-CA07ED74D6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3423" y="1837970"/>
            <a:ext cx="1910362" cy="3516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文本框 10">
            <a:extLst>
              <a:ext uri="{FF2B5EF4-FFF2-40B4-BE49-F238E27FC236}">
                <a16:creationId xmlns:a16="http://schemas.microsoft.com/office/drawing/2014/main" id="{E6EBC0B6-F77A-DCA0-E311-9F53CE90C56B}"/>
              </a:ext>
            </a:extLst>
          </p:cNvPr>
          <p:cNvSpPr txBox="1"/>
          <p:nvPr/>
        </p:nvSpPr>
        <p:spPr>
          <a:xfrm>
            <a:off x="7315168" y="5508494"/>
            <a:ext cx="1632984" cy="276999"/>
          </a:xfrm>
          <a:prstGeom prst="rect">
            <a:avLst/>
          </a:prstGeom>
          <a:noFill/>
        </p:spPr>
        <p:txBody>
          <a:bodyPr wrap="square" rtlCol="0">
            <a:spAutoFit/>
          </a:bodyPr>
          <a:lstStyle/>
          <a:p>
            <a:pPr algn="ct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Similar</a:t>
            </a:r>
            <a:r>
              <a:rPr lang="zh-CN" altLang="en-US"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product</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文本框 11">
            <a:extLst>
              <a:ext uri="{FF2B5EF4-FFF2-40B4-BE49-F238E27FC236}">
                <a16:creationId xmlns:a16="http://schemas.microsoft.com/office/drawing/2014/main" id="{381652BC-7E46-6AB4-9913-B87D16B12BBA}"/>
              </a:ext>
            </a:extLst>
          </p:cNvPr>
          <p:cNvSpPr txBox="1"/>
          <p:nvPr/>
        </p:nvSpPr>
        <p:spPr>
          <a:xfrm>
            <a:off x="8845497" y="5490834"/>
            <a:ext cx="2484267" cy="276999"/>
          </a:xfrm>
          <a:prstGeom prst="rect">
            <a:avLst/>
          </a:prstGeom>
          <a:noFill/>
        </p:spPr>
        <p:txBody>
          <a:bodyPr wrap="square" rtlCol="0">
            <a:spAutoFit/>
          </a:bodyPr>
          <a:lstStyle/>
          <a:p>
            <a:pPr algn="ct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4K Resolution</a:t>
            </a:r>
            <a:r>
              <a:rPr lang="zh-CN" altLang="en-US"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endPar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 name="文本框 12">
            <a:extLst>
              <a:ext uri="{FF2B5EF4-FFF2-40B4-BE49-F238E27FC236}">
                <a16:creationId xmlns:a16="http://schemas.microsoft.com/office/drawing/2014/main" id="{9A453379-0444-2FE1-C1B4-4C92096FA987}"/>
              </a:ext>
            </a:extLst>
          </p:cNvPr>
          <p:cNvSpPr txBox="1"/>
          <p:nvPr/>
        </p:nvSpPr>
        <p:spPr>
          <a:xfrm>
            <a:off x="8948152" y="5495325"/>
            <a:ext cx="510831" cy="276999"/>
          </a:xfrm>
          <a:prstGeom prst="rect">
            <a:avLst/>
          </a:prstGeom>
          <a:noFill/>
        </p:spPr>
        <p:txBody>
          <a:bodyPr wrap="square" rtlCol="0">
            <a:spAutoFit/>
          </a:bodyPr>
          <a:lstStyle/>
          <a:p>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VS</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1" name="文本框 20">
            <a:extLst>
              <a:ext uri="{FF2B5EF4-FFF2-40B4-BE49-F238E27FC236}">
                <a16:creationId xmlns:a16="http://schemas.microsoft.com/office/drawing/2014/main" id="{1F646EB8-7AD3-D047-E338-854458C5229F}"/>
              </a:ext>
            </a:extLst>
          </p:cNvPr>
          <p:cNvSpPr txBox="1"/>
          <p:nvPr/>
        </p:nvSpPr>
        <p:spPr>
          <a:xfrm>
            <a:off x="5140256" y="3078178"/>
            <a:ext cx="1661486" cy="461665"/>
          </a:xfrm>
          <a:prstGeom prst="rect">
            <a:avLst/>
          </a:prstGeom>
          <a:noFill/>
        </p:spPr>
        <p:txBody>
          <a:bodyPr wrap="square" rtlCol="0">
            <a:spAutoFit/>
          </a:bodyPr>
          <a:lstStyle/>
          <a:p>
            <a:pPr algn="ct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High</a:t>
            </a:r>
          </a:p>
          <a:p>
            <a:pPr algn="ctr"/>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Resolution</a:t>
            </a:r>
          </a:p>
        </p:txBody>
      </p:sp>
      <p:sp>
        <p:nvSpPr>
          <p:cNvPr id="24" name="文本框 23">
            <a:extLst>
              <a:ext uri="{FF2B5EF4-FFF2-40B4-BE49-F238E27FC236}">
                <a16:creationId xmlns:a16="http://schemas.microsoft.com/office/drawing/2014/main" id="{489E1472-0FCA-1C2E-F6A6-CAB80AE46E3A}"/>
              </a:ext>
            </a:extLst>
          </p:cNvPr>
          <p:cNvSpPr txBox="1"/>
          <p:nvPr/>
        </p:nvSpPr>
        <p:spPr>
          <a:xfrm>
            <a:off x="3593637" y="4446186"/>
            <a:ext cx="1465388" cy="276999"/>
          </a:xfrm>
          <a:prstGeom prst="rect">
            <a:avLst/>
          </a:prstGeom>
          <a:noFill/>
        </p:spPr>
        <p:txBody>
          <a:bodyPr wrap="square" rtlCol="0">
            <a:spAutoFit/>
          </a:bodyPr>
          <a:lstStyle/>
          <a:p>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Rear Camera</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4" name="文本框 33">
            <a:extLst>
              <a:ext uri="{FF2B5EF4-FFF2-40B4-BE49-F238E27FC236}">
                <a16:creationId xmlns:a16="http://schemas.microsoft.com/office/drawing/2014/main" id="{C115F16A-A5F2-D882-8F70-9688023749EF}"/>
              </a:ext>
            </a:extLst>
          </p:cNvPr>
          <p:cNvSpPr txBox="1"/>
          <p:nvPr/>
        </p:nvSpPr>
        <p:spPr>
          <a:xfrm>
            <a:off x="4884923" y="3939364"/>
            <a:ext cx="1199913" cy="461665"/>
          </a:xfrm>
          <a:prstGeom prst="rect">
            <a:avLst/>
          </a:prstGeom>
          <a:noFill/>
        </p:spPr>
        <p:txBody>
          <a:bodyPr wrap="square" rtlCol="0">
            <a:spAutoFit/>
          </a:bodyPr>
          <a:lstStyle/>
          <a:p>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Ultrasonic sensor</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6" name="对话气泡: 圆角矩形 35">
            <a:extLst>
              <a:ext uri="{FF2B5EF4-FFF2-40B4-BE49-F238E27FC236}">
                <a16:creationId xmlns:a16="http://schemas.microsoft.com/office/drawing/2014/main" id="{E2E6DBED-072F-090C-D3F0-7BFDD260A6C6}"/>
              </a:ext>
            </a:extLst>
          </p:cNvPr>
          <p:cNvSpPr/>
          <p:nvPr/>
        </p:nvSpPr>
        <p:spPr>
          <a:xfrm rot="16200000">
            <a:off x="1402099" y="3027662"/>
            <a:ext cx="2097964" cy="3299633"/>
          </a:xfrm>
          <a:custGeom>
            <a:avLst/>
            <a:gdLst>
              <a:gd name="connsiteX0" fmla="*/ 0 w 2685559"/>
              <a:gd name="connsiteY0" fmla="*/ 447602 h 2965561"/>
              <a:gd name="connsiteX1" fmla="*/ 447602 w 2685559"/>
              <a:gd name="connsiteY1" fmla="*/ 0 h 2965561"/>
              <a:gd name="connsiteX2" fmla="*/ 1566576 w 2685559"/>
              <a:gd name="connsiteY2" fmla="*/ 0 h 2965561"/>
              <a:gd name="connsiteX3" fmla="*/ 1566576 w 2685559"/>
              <a:gd name="connsiteY3" fmla="*/ 0 h 2965561"/>
              <a:gd name="connsiteX4" fmla="*/ 2237966 w 2685559"/>
              <a:gd name="connsiteY4" fmla="*/ 0 h 2965561"/>
              <a:gd name="connsiteX5" fmla="*/ 2237957 w 2685559"/>
              <a:gd name="connsiteY5" fmla="*/ 0 h 2965561"/>
              <a:gd name="connsiteX6" fmla="*/ 2685559 w 2685559"/>
              <a:gd name="connsiteY6" fmla="*/ 447602 h 2965561"/>
              <a:gd name="connsiteX7" fmla="*/ 2685559 w 2685559"/>
              <a:gd name="connsiteY7" fmla="*/ 1729911 h 2965561"/>
              <a:gd name="connsiteX8" fmla="*/ 2685559 w 2685559"/>
              <a:gd name="connsiteY8" fmla="*/ 1729911 h 2965561"/>
              <a:gd name="connsiteX9" fmla="*/ 2685559 w 2685559"/>
              <a:gd name="connsiteY9" fmla="*/ 2471301 h 2965561"/>
              <a:gd name="connsiteX10" fmla="*/ 2685559 w 2685559"/>
              <a:gd name="connsiteY10" fmla="*/ 2517959 h 2965561"/>
              <a:gd name="connsiteX11" fmla="*/ 2237957 w 2685559"/>
              <a:gd name="connsiteY11" fmla="*/ 2965561 h 2965561"/>
              <a:gd name="connsiteX12" fmla="*/ 2237966 w 2685559"/>
              <a:gd name="connsiteY12" fmla="*/ 2965561 h 2965561"/>
              <a:gd name="connsiteX13" fmla="*/ 2063825 w 2685559"/>
              <a:gd name="connsiteY13" fmla="*/ 3602919 h 2965561"/>
              <a:gd name="connsiteX14" fmla="*/ 1566576 w 2685559"/>
              <a:gd name="connsiteY14" fmla="*/ 2965561 h 2965561"/>
              <a:gd name="connsiteX15" fmla="*/ 447602 w 2685559"/>
              <a:gd name="connsiteY15" fmla="*/ 2965561 h 2965561"/>
              <a:gd name="connsiteX16" fmla="*/ 0 w 2685559"/>
              <a:gd name="connsiteY16" fmla="*/ 2517959 h 2965561"/>
              <a:gd name="connsiteX17" fmla="*/ 0 w 2685559"/>
              <a:gd name="connsiteY17" fmla="*/ 2471301 h 2965561"/>
              <a:gd name="connsiteX18" fmla="*/ 0 w 2685559"/>
              <a:gd name="connsiteY18" fmla="*/ 1729911 h 2965561"/>
              <a:gd name="connsiteX19" fmla="*/ 0 w 2685559"/>
              <a:gd name="connsiteY19" fmla="*/ 1729911 h 2965561"/>
              <a:gd name="connsiteX20" fmla="*/ 0 w 2685559"/>
              <a:gd name="connsiteY20" fmla="*/ 447602 h 2965561"/>
              <a:gd name="connsiteX0" fmla="*/ 0 w 2710959"/>
              <a:gd name="connsiteY0" fmla="*/ 447602 h 3602919"/>
              <a:gd name="connsiteX1" fmla="*/ 447602 w 2710959"/>
              <a:gd name="connsiteY1" fmla="*/ 0 h 3602919"/>
              <a:gd name="connsiteX2" fmla="*/ 1566576 w 2710959"/>
              <a:gd name="connsiteY2" fmla="*/ 0 h 3602919"/>
              <a:gd name="connsiteX3" fmla="*/ 1566576 w 2710959"/>
              <a:gd name="connsiteY3" fmla="*/ 0 h 3602919"/>
              <a:gd name="connsiteX4" fmla="*/ 2237966 w 2710959"/>
              <a:gd name="connsiteY4" fmla="*/ 0 h 3602919"/>
              <a:gd name="connsiteX5" fmla="*/ 2237957 w 2710959"/>
              <a:gd name="connsiteY5" fmla="*/ 0 h 3602919"/>
              <a:gd name="connsiteX6" fmla="*/ 2710959 w 2710959"/>
              <a:gd name="connsiteY6" fmla="*/ 384102 h 3602919"/>
              <a:gd name="connsiteX7" fmla="*/ 2685559 w 2710959"/>
              <a:gd name="connsiteY7" fmla="*/ 1729911 h 3602919"/>
              <a:gd name="connsiteX8" fmla="*/ 2685559 w 2710959"/>
              <a:gd name="connsiteY8" fmla="*/ 1729911 h 3602919"/>
              <a:gd name="connsiteX9" fmla="*/ 2685559 w 2710959"/>
              <a:gd name="connsiteY9" fmla="*/ 2471301 h 3602919"/>
              <a:gd name="connsiteX10" fmla="*/ 2685559 w 2710959"/>
              <a:gd name="connsiteY10" fmla="*/ 2517959 h 3602919"/>
              <a:gd name="connsiteX11" fmla="*/ 2237957 w 2710959"/>
              <a:gd name="connsiteY11" fmla="*/ 2965561 h 3602919"/>
              <a:gd name="connsiteX12" fmla="*/ 2237966 w 2710959"/>
              <a:gd name="connsiteY12" fmla="*/ 2965561 h 3602919"/>
              <a:gd name="connsiteX13" fmla="*/ 2063825 w 2710959"/>
              <a:gd name="connsiteY13" fmla="*/ 3602919 h 3602919"/>
              <a:gd name="connsiteX14" fmla="*/ 1566576 w 2710959"/>
              <a:gd name="connsiteY14" fmla="*/ 2965561 h 3602919"/>
              <a:gd name="connsiteX15" fmla="*/ 447602 w 2710959"/>
              <a:gd name="connsiteY15" fmla="*/ 2965561 h 3602919"/>
              <a:gd name="connsiteX16" fmla="*/ 0 w 2710959"/>
              <a:gd name="connsiteY16" fmla="*/ 2517959 h 3602919"/>
              <a:gd name="connsiteX17" fmla="*/ 0 w 2710959"/>
              <a:gd name="connsiteY17" fmla="*/ 2471301 h 3602919"/>
              <a:gd name="connsiteX18" fmla="*/ 0 w 2710959"/>
              <a:gd name="connsiteY18" fmla="*/ 1729911 h 3602919"/>
              <a:gd name="connsiteX19" fmla="*/ 0 w 2710959"/>
              <a:gd name="connsiteY19" fmla="*/ 1729911 h 3602919"/>
              <a:gd name="connsiteX20" fmla="*/ 0 w 2710959"/>
              <a:gd name="connsiteY20" fmla="*/ 447602 h 3602919"/>
              <a:gd name="connsiteX0" fmla="*/ 0 w 2710959"/>
              <a:gd name="connsiteY0" fmla="*/ 447602 h 3602919"/>
              <a:gd name="connsiteX1" fmla="*/ 447602 w 2710959"/>
              <a:gd name="connsiteY1" fmla="*/ 0 h 3602919"/>
              <a:gd name="connsiteX2" fmla="*/ 1566576 w 2710959"/>
              <a:gd name="connsiteY2" fmla="*/ 0 h 3602919"/>
              <a:gd name="connsiteX3" fmla="*/ 1566576 w 2710959"/>
              <a:gd name="connsiteY3" fmla="*/ 0 h 3602919"/>
              <a:gd name="connsiteX4" fmla="*/ 2237966 w 2710959"/>
              <a:gd name="connsiteY4" fmla="*/ 0 h 3602919"/>
              <a:gd name="connsiteX5" fmla="*/ 2237957 w 2710959"/>
              <a:gd name="connsiteY5" fmla="*/ 0 h 3602919"/>
              <a:gd name="connsiteX6" fmla="*/ 2710959 w 2710959"/>
              <a:gd name="connsiteY6" fmla="*/ 384102 h 3602919"/>
              <a:gd name="connsiteX7" fmla="*/ 2685559 w 2710959"/>
              <a:gd name="connsiteY7" fmla="*/ 1729911 h 3602919"/>
              <a:gd name="connsiteX8" fmla="*/ 2685559 w 2710959"/>
              <a:gd name="connsiteY8" fmla="*/ 1729911 h 3602919"/>
              <a:gd name="connsiteX9" fmla="*/ 2685559 w 2710959"/>
              <a:gd name="connsiteY9" fmla="*/ 2471301 h 3602919"/>
              <a:gd name="connsiteX10" fmla="*/ 2685559 w 2710959"/>
              <a:gd name="connsiteY10" fmla="*/ 2517959 h 3602919"/>
              <a:gd name="connsiteX11" fmla="*/ 2237957 w 2710959"/>
              <a:gd name="connsiteY11" fmla="*/ 2965561 h 3602919"/>
              <a:gd name="connsiteX12" fmla="*/ 2237966 w 2710959"/>
              <a:gd name="connsiteY12" fmla="*/ 2965561 h 3602919"/>
              <a:gd name="connsiteX13" fmla="*/ 2063825 w 2710959"/>
              <a:gd name="connsiteY13" fmla="*/ 3602919 h 3602919"/>
              <a:gd name="connsiteX14" fmla="*/ 1566576 w 2710959"/>
              <a:gd name="connsiteY14" fmla="*/ 2965561 h 3602919"/>
              <a:gd name="connsiteX15" fmla="*/ 447602 w 2710959"/>
              <a:gd name="connsiteY15" fmla="*/ 2965561 h 3602919"/>
              <a:gd name="connsiteX16" fmla="*/ 0 w 2710959"/>
              <a:gd name="connsiteY16" fmla="*/ 2517959 h 3602919"/>
              <a:gd name="connsiteX17" fmla="*/ 0 w 2710959"/>
              <a:gd name="connsiteY17" fmla="*/ 2471301 h 3602919"/>
              <a:gd name="connsiteX18" fmla="*/ 0 w 2710959"/>
              <a:gd name="connsiteY18" fmla="*/ 1729911 h 3602919"/>
              <a:gd name="connsiteX19" fmla="*/ 0 w 2710959"/>
              <a:gd name="connsiteY19" fmla="*/ 1729911 h 3602919"/>
              <a:gd name="connsiteX20" fmla="*/ 0 w 2710959"/>
              <a:gd name="connsiteY20" fmla="*/ 447602 h 360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0959" h="3602919">
                <a:moveTo>
                  <a:pt x="0" y="447602"/>
                </a:moveTo>
                <a:cubicBezTo>
                  <a:pt x="0" y="200398"/>
                  <a:pt x="200398" y="0"/>
                  <a:pt x="447602" y="0"/>
                </a:cubicBezTo>
                <a:lnTo>
                  <a:pt x="1566576" y="0"/>
                </a:lnTo>
                <a:lnTo>
                  <a:pt x="1566576" y="0"/>
                </a:lnTo>
                <a:lnTo>
                  <a:pt x="2237966" y="0"/>
                </a:lnTo>
                <a:lnTo>
                  <a:pt x="2237957" y="0"/>
                </a:lnTo>
                <a:cubicBezTo>
                  <a:pt x="2485161" y="0"/>
                  <a:pt x="2710959" y="136898"/>
                  <a:pt x="2710959" y="384102"/>
                </a:cubicBezTo>
                <a:lnTo>
                  <a:pt x="2685559" y="1729911"/>
                </a:lnTo>
                <a:lnTo>
                  <a:pt x="2685559" y="1729911"/>
                </a:lnTo>
                <a:lnTo>
                  <a:pt x="2685559" y="2471301"/>
                </a:lnTo>
                <a:lnTo>
                  <a:pt x="2685559" y="2517959"/>
                </a:lnTo>
                <a:cubicBezTo>
                  <a:pt x="2685559" y="2765163"/>
                  <a:pt x="2485161" y="2965561"/>
                  <a:pt x="2237957" y="2965561"/>
                </a:cubicBezTo>
                <a:lnTo>
                  <a:pt x="2237966" y="2965561"/>
                </a:lnTo>
                <a:lnTo>
                  <a:pt x="2063825" y="3602919"/>
                </a:lnTo>
                <a:lnTo>
                  <a:pt x="1566576" y="2965561"/>
                </a:lnTo>
                <a:lnTo>
                  <a:pt x="447602" y="2965561"/>
                </a:lnTo>
                <a:cubicBezTo>
                  <a:pt x="200398" y="2965561"/>
                  <a:pt x="0" y="2765163"/>
                  <a:pt x="0" y="2517959"/>
                </a:cubicBezTo>
                <a:lnTo>
                  <a:pt x="0" y="2471301"/>
                </a:lnTo>
                <a:lnTo>
                  <a:pt x="0" y="1729911"/>
                </a:lnTo>
                <a:lnTo>
                  <a:pt x="0" y="1729911"/>
                </a:lnTo>
                <a:lnTo>
                  <a:pt x="0" y="447602"/>
                </a:lnTo>
                <a:close/>
              </a:path>
            </a:pathLst>
          </a:custGeom>
          <a:solidFill>
            <a:schemeClr val="bg1"/>
          </a:solidFill>
          <a:ln w="12700">
            <a:gradFill>
              <a:gsLst>
                <a:gs pos="0">
                  <a:srgbClr val="00B0F0">
                    <a:alpha val="81000"/>
                  </a:srgbClr>
                </a:gs>
                <a:gs pos="100000">
                  <a:srgbClr val="0070C0"/>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文本框 38">
            <a:extLst>
              <a:ext uri="{FF2B5EF4-FFF2-40B4-BE49-F238E27FC236}">
                <a16:creationId xmlns:a16="http://schemas.microsoft.com/office/drawing/2014/main" id="{5ED7880A-AE45-D3DA-0AF2-34E0C2A9A353}"/>
              </a:ext>
            </a:extLst>
          </p:cNvPr>
          <p:cNvSpPr txBox="1"/>
          <p:nvPr/>
        </p:nvSpPr>
        <p:spPr>
          <a:xfrm>
            <a:off x="4601275" y="1710144"/>
            <a:ext cx="513021" cy="276999"/>
          </a:xfrm>
          <a:prstGeom prst="rect">
            <a:avLst/>
          </a:prstGeom>
          <a:noFill/>
        </p:spPr>
        <p:txBody>
          <a:bodyPr wrap="square" rtlCol="0">
            <a:spAutoFit/>
          </a:bodyPr>
          <a:lstStyle/>
          <a:p>
            <a:r>
              <a:rPr lang="en-US" altLang="zh-CN"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LED</a:t>
            </a:r>
            <a:endParaRPr lang="zh-CN" altLang="en-US" sz="12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6" name="组合 15">
            <a:extLst>
              <a:ext uri="{FF2B5EF4-FFF2-40B4-BE49-F238E27FC236}">
                <a16:creationId xmlns:a16="http://schemas.microsoft.com/office/drawing/2014/main" id="{0B207901-2DA4-2679-A7FB-C57A5D5EC526}"/>
              </a:ext>
            </a:extLst>
          </p:cNvPr>
          <p:cNvGrpSpPr/>
          <p:nvPr/>
        </p:nvGrpSpPr>
        <p:grpSpPr>
          <a:xfrm>
            <a:off x="4753095" y="2138377"/>
            <a:ext cx="162452" cy="162452"/>
            <a:chOff x="4666641" y="2464203"/>
            <a:chExt cx="177384" cy="177384"/>
          </a:xfrm>
        </p:grpSpPr>
        <p:sp>
          <p:nvSpPr>
            <p:cNvPr id="5" name="椭圆 4">
              <a:extLst>
                <a:ext uri="{FF2B5EF4-FFF2-40B4-BE49-F238E27FC236}">
                  <a16:creationId xmlns:a16="http://schemas.microsoft.com/office/drawing/2014/main" id="{AD8895A0-FF92-3AF9-C534-BBEFDB7E3039}"/>
                </a:ext>
              </a:extLst>
            </p:cNvPr>
            <p:cNvSpPr/>
            <p:nvPr/>
          </p:nvSpPr>
          <p:spPr>
            <a:xfrm>
              <a:off x="4666641" y="2464203"/>
              <a:ext cx="177384" cy="177384"/>
            </a:xfrm>
            <a:prstGeom prst="ellipse">
              <a:avLst/>
            </a:prstGeom>
            <a:solidFill>
              <a:srgbClr val="1B6C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椭圆 14">
              <a:extLst>
                <a:ext uri="{FF2B5EF4-FFF2-40B4-BE49-F238E27FC236}">
                  <a16:creationId xmlns:a16="http://schemas.microsoft.com/office/drawing/2014/main" id="{0AF13654-F420-BB06-2D18-7FAA45BBBBE3}"/>
                </a:ext>
              </a:extLst>
            </p:cNvPr>
            <p:cNvSpPr/>
            <p:nvPr/>
          </p:nvSpPr>
          <p:spPr>
            <a:xfrm>
              <a:off x="4698508" y="2497062"/>
              <a:ext cx="113650" cy="113650"/>
            </a:xfrm>
            <a:prstGeom prst="ellipse">
              <a:avLst/>
            </a:prstGeom>
            <a:solidFill>
              <a:srgbClr val="29D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17" name="组合 16">
            <a:extLst>
              <a:ext uri="{FF2B5EF4-FFF2-40B4-BE49-F238E27FC236}">
                <a16:creationId xmlns:a16="http://schemas.microsoft.com/office/drawing/2014/main" id="{15CFD112-1043-069E-FC9D-C25CDFF86C2E}"/>
              </a:ext>
            </a:extLst>
          </p:cNvPr>
          <p:cNvGrpSpPr/>
          <p:nvPr/>
        </p:nvGrpSpPr>
        <p:grpSpPr>
          <a:xfrm>
            <a:off x="5732493" y="2735817"/>
            <a:ext cx="162452" cy="162452"/>
            <a:chOff x="4666641" y="2464203"/>
            <a:chExt cx="177384" cy="177384"/>
          </a:xfrm>
        </p:grpSpPr>
        <p:sp>
          <p:nvSpPr>
            <p:cNvPr id="19" name="椭圆 18">
              <a:extLst>
                <a:ext uri="{FF2B5EF4-FFF2-40B4-BE49-F238E27FC236}">
                  <a16:creationId xmlns:a16="http://schemas.microsoft.com/office/drawing/2014/main" id="{777A3F08-1CA5-6729-2B45-A70BCA84470D}"/>
                </a:ext>
              </a:extLst>
            </p:cNvPr>
            <p:cNvSpPr/>
            <p:nvPr/>
          </p:nvSpPr>
          <p:spPr>
            <a:xfrm>
              <a:off x="4666641" y="2464203"/>
              <a:ext cx="177384" cy="177384"/>
            </a:xfrm>
            <a:prstGeom prst="ellipse">
              <a:avLst/>
            </a:prstGeom>
            <a:solidFill>
              <a:srgbClr val="1B6C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 name="椭圆 21">
              <a:extLst>
                <a:ext uri="{FF2B5EF4-FFF2-40B4-BE49-F238E27FC236}">
                  <a16:creationId xmlns:a16="http://schemas.microsoft.com/office/drawing/2014/main" id="{F80E74F1-AAF2-C80F-D32E-272130D58B86}"/>
                </a:ext>
              </a:extLst>
            </p:cNvPr>
            <p:cNvSpPr/>
            <p:nvPr/>
          </p:nvSpPr>
          <p:spPr>
            <a:xfrm>
              <a:off x="4698508" y="2497062"/>
              <a:ext cx="113650" cy="113650"/>
            </a:xfrm>
            <a:prstGeom prst="ellipse">
              <a:avLst/>
            </a:prstGeom>
            <a:solidFill>
              <a:srgbClr val="29D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3" name="组合 22">
            <a:extLst>
              <a:ext uri="{FF2B5EF4-FFF2-40B4-BE49-F238E27FC236}">
                <a16:creationId xmlns:a16="http://schemas.microsoft.com/office/drawing/2014/main" id="{9AD3555E-839F-744D-C36A-CC89970250B6}"/>
              </a:ext>
            </a:extLst>
          </p:cNvPr>
          <p:cNvGrpSpPr/>
          <p:nvPr/>
        </p:nvGrpSpPr>
        <p:grpSpPr>
          <a:xfrm>
            <a:off x="4875643" y="3739597"/>
            <a:ext cx="162452" cy="162452"/>
            <a:chOff x="4666641" y="2464203"/>
            <a:chExt cx="177384" cy="177384"/>
          </a:xfrm>
        </p:grpSpPr>
        <p:sp>
          <p:nvSpPr>
            <p:cNvPr id="25" name="椭圆 24">
              <a:extLst>
                <a:ext uri="{FF2B5EF4-FFF2-40B4-BE49-F238E27FC236}">
                  <a16:creationId xmlns:a16="http://schemas.microsoft.com/office/drawing/2014/main" id="{9EEC7AB6-BAE8-7FBA-E22A-4E624BD9BC84}"/>
                </a:ext>
              </a:extLst>
            </p:cNvPr>
            <p:cNvSpPr/>
            <p:nvPr/>
          </p:nvSpPr>
          <p:spPr>
            <a:xfrm>
              <a:off x="4666641" y="2464203"/>
              <a:ext cx="177384" cy="177384"/>
            </a:xfrm>
            <a:prstGeom prst="ellipse">
              <a:avLst/>
            </a:prstGeom>
            <a:solidFill>
              <a:srgbClr val="1B6C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椭圆 25">
              <a:extLst>
                <a:ext uri="{FF2B5EF4-FFF2-40B4-BE49-F238E27FC236}">
                  <a16:creationId xmlns:a16="http://schemas.microsoft.com/office/drawing/2014/main" id="{70FFDCDF-E450-1F53-739F-751D2BB50C73}"/>
                </a:ext>
              </a:extLst>
            </p:cNvPr>
            <p:cNvSpPr/>
            <p:nvPr/>
          </p:nvSpPr>
          <p:spPr>
            <a:xfrm>
              <a:off x="4698508" y="2497062"/>
              <a:ext cx="113650" cy="113650"/>
            </a:xfrm>
            <a:prstGeom prst="ellipse">
              <a:avLst/>
            </a:prstGeom>
            <a:solidFill>
              <a:srgbClr val="29D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7" name="组合 26">
            <a:extLst>
              <a:ext uri="{FF2B5EF4-FFF2-40B4-BE49-F238E27FC236}">
                <a16:creationId xmlns:a16="http://schemas.microsoft.com/office/drawing/2014/main" id="{94897033-44C5-F97D-92D8-C7A65D1F2BCB}"/>
              </a:ext>
            </a:extLst>
          </p:cNvPr>
          <p:cNvGrpSpPr/>
          <p:nvPr/>
        </p:nvGrpSpPr>
        <p:grpSpPr>
          <a:xfrm>
            <a:off x="4051357" y="4052941"/>
            <a:ext cx="162452" cy="162452"/>
            <a:chOff x="4666641" y="2464203"/>
            <a:chExt cx="177384" cy="177384"/>
          </a:xfrm>
        </p:grpSpPr>
        <p:sp>
          <p:nvSpPr>
            <p:cNvPr id="29" name="椭圆 28">
              <a:extLst>
                <a:ext uri="{FF2B5EF4-FFF2-40B4-BE49-F238E27FC236}">
                  <a16:creationId xmlns:a16="http://schemas.microsoft.com/office/drawing/2014/main" id="{60B29349-69AD-061E-AB0C-2A285069F9D6}"/>
                </a:ext>
              </a:extLst>
            </p:cNvPr>
            <p:cNvSpPr/>
            <p:nvPr/>
          </p:nvSpPr>
          <p:spPr>
            <a:xfrm>
              <a:off x="4666641" y="2464203"/>
              <a:ext cx="177384" cy="177384"/>
            </a:xfrm>
            <a:prstGeom prst="ellipse">
              <a:avLst/>
            </a:prstGeom>
            <a:solidFill>
              <a:srgbClr val="1B6C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0" name="椭圆 29">
              <a:extLst>
                <a:ext uri="{FF2B5EF4-FFF2-40B4-BE49-F238E27FC236}">
                  <a16:creationId xmlns:a16="http://schemas.microsoft.com/office/drawing/2014/main" id="{98420B0C-C0AB-3F33-2339-AA74D8F36509}"/>
                </a:ext>
              </a:extLst>
            </p:cNvPr>
            <p:cNvSpPr/>
            <p:nvPr/>
          </p:nvSpPr>
          <p:spPr>
            <a:xfrm>
              <a:off x="4698508" y="2497062"/>
              <a:ext cx="113650" cy="113650"/>
            </a:xfrm>
            <a:prstGeom prst="ellipse">
              <a:avLst/>
            </a:prstGeom>
            <a:solidFill>
              <a:srgbClr val="29D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2" name="文本占位符 1">
            <a:extLst>
              <a:ext uri="{FF2B5EF4-FFF2-40B4-BE49-F238E27FC236}">
                <a16:creationId xmlns:a16="http://schemas.microsoft.com/office/drawing/2014/main" id="{D67FB15B-0B47-FECC-1820-AD20B222BAE8}"/>
              </a:ext>
            </a:extLst>
          </p:cNvPr>
          <p:cNvSpPr>
            <a:spLocks noGrp="1"/>
          </p:cNvSpPr>
          <p:nvPr>
            <p:ph type="body" sz="quarter" idx="10"/>
          </p:nvPr>
        </p:nvSpPr>
        <p:spPr>
          <a:xfrm>
            <a:off x="697192" y="393942"/>
            <a:ext cx="10514978" cy="520993"/>
          </a:xfrm>
        </p:spPr>
        <p:txBody>
          <a:bodyPr/>
          <a:lstStyle/>
          <a:p>
            <a:r>
              <a:rPr lang="en-US" altLang="zh-CN" dirty="0">
                <a:sym typeface="微软雅黑" panose="020B0503020204020204" pitchFamily="34" charset="-122"/>
              </a:rPr>
              <a:t>Z5-Trailer</a:t>
            </a:r>
            <a:r>
              <a:rPr lang="zh-CN" altLang="en-US" dirty="0">
                <a:sym typeface="微软雅黑" panose="020B0503020204020204" pitchFamily="34" charset="-122"/>
              </a:rPr>
              <a:t> </a:t>
            </a:r>
            <a:r>
              <a:rPr lang="en-US" altLang="zh-CN" dirty="0">
                <a:sym typeface="微软雅黑" panose="020B0503020204020204" pitchFamily="34" charset="-122"/>
              </a:rPr>
              <a:t>Security</a:t>
            </a:r>
            <a:r>
              <a:rPr lang="zh-CN" altLang="en-US" dirty="0">
                <a:sym typeface="微软雅黑" panose="020B0503020204020204" pitchFamily="34" charset="-122"/>
              </a:rPr>
              <a:t> </a:t>
            </a:r>
            <a:r>
              <a:rPr lang="en-US" altLang="zh-CN" dirty="0">
                <a:sym typeface="微软雅黑" panose="020B0503020204020204" pitchFamily="34" charset="-122"/>
              </a:rPr>
              <a:t>&amp;</a:t>
            </a:r>
            <a:r>
              <a:rPr lang="zh-CN" altLang="en-US" dirty="0">
                <a:sym typeface="微软雅黑" panose="020B0503020204020204" pitchFamily="34" charset="-122"/>
              </a:rPr>
              <a:t> </a:t>
            </a:r>
            <a:r>
              <a:rPr lang="en-US" altLang="zh-CN" dirty="0">
                <a:sym typeface="微软雅黑" panose="020B0503020204020204" pitchFamily="34" charset="-122"/>
              </a:rPr>
              <a:t>Efficiency</a:t>
            </a:r>
            <a:r>
              <a:rPr lang="zh-CN" altLang="en-US" dirty="0">
                <a:sym typeface="微软雅黑" panose="020B0503020204020204" pitchFamily="34" charset="-122"/>
              </a:rPr>
              <a:t> </a:t>
            </a:r>
            <a:r>
              <a:rPr lang="en-US" altLang="zh-CN" dirty="0">
                <a:sym typeface="微软雅黑" panose="020B0503020204020204" pitchFamily="34" charset="-122"/>
              </a:rPr>
              <a:t>Camera</a:t>
            </a:r>
            <a:endParaRPr lang="zh-CN" altLang="en-US" dirty="0">
              <a:sym typeface="微软雅黑" panose="020B0503020204020204" pitchFamily="34" charset="-122"/>
            </a:endParaRPr>
          </a:p>
        </p:txBody>
      </p:sp>
      <p:sp>
        <p:nvSpPr>
          <p:cNvPr id="33" name="等腰三角形 32">
            <a:extLst>
              <a:ext uri="{FF2B5EF4-FFF2-40B4-BE49-F238E27FC236}">
                <a16:creationId xmlns:a16="http://schemas.microsoft.com/office/drawing/2014/main" id="{2194FC06-A0C4-1F67-E7E0-50C14AADE17B}"/>
              </a:ext>
            </a:extLst>
          </p:cNvPr>
          <p:cNvSpPr/>
          <p:nvPr/>
        </p:nvSpPr>
        <p:spPr>
          <a:xfrm rot="16200000">
            <a:off x="5875417" y="2317911"/>
            <a:ext cx="1385984" cy="1208725"/>
          </a:xfrm>
          <a:prstGeom prst="triangle">
            <a:avLst/>
          </a:prstGeom>
          <a:gradFill flip="none" rotWithShape="1">
            <a:gsLst>
              <a:gs pos="0">
                <a:srgbClr val="0070C0">
                  <a:alpha val="52000"/>
                </a:srgbClr>
              </a:gs>
              <a:gs pos="74000">
                <a:srgbClr val="00B0F0">
                  <a:alpha val="0"/>
                </a:srgbClr>
              </a:gs>
            </a:gsLst>
            <a:lin ang="48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8" name="图片 27">
            <a:extLst>
              <a:ext uri="{FF2B5EF4-FFF2-40B4-BE49-F238E27FC236}">
                <a16:creationId xmlns:a16="http://schemas.microsoft.com/office/drawing/2014/main" id="{E8F633AD-C279-A782-F01D-DD4C234DAC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183" y="3751157"/>
            <a:ext cx="2435993" cy="18277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等腰三角形 36">
            <a:extLst>
              <a:ext uri="{FF2B5EF4-FFF2-40B4-BE49-F238E27FC236}">
                <a16:creationId xmlns:a16="http://schemas.microsoft.com/office/drawing/2014/main" id="{88AC7924-8D3D-4ED6-FA82-A5080CB8FE74}"/>
              </a:ext>
            </a:extLst>
          </p:cNvPr>
          <p:cNvSpPr/>
          <p:nvPr/>
        </p:nvSpPr>
        <p:spPr>
          <a:xfrm rot="5400000" flipH="1">
            <a:off x="3453801" y="3906042"/>
            <a:ext cx="606522" cy="711838"/>
          </a:xfrm>
          <a:custGeom>
            <a:avLst/>
            <a:gdLst>
              <a:gd name="connsiteX0" fmla="*/ 0 w 1385984"/>
              <a:gd name="connsiteY0" fmla="*/ 1208725 h 1208725"/>
              <a:gd name="connsiteX1" fmla="*/ 692992 w 1385984"/>
              <a:gd name="connsiteY1" fmla="*/ 0 h 1208725"/>
              <a:gd name="connsiteX2" fmla="*/ 1385984 w 1385984"/>
              <a:gd name="connsiteY2" fmla="*/ 1208725 h 1208725"/>
              <a:gd name="connsiteX3" fmla="*/ 0 w 1385984"/>
              <a:gd name="connsiteY3" fmla="*/ 1208725 h 1208725"/>
              <a:gd name="connsiteX0" fmla="*/ 0 w 868459"/>
              <a:gd name="connsiteY0" fmla="*/ 1208725 h 1208725"/>
              <a:gd name="connsiteX1" fmla="*/ 692992 w 868459"/>
              <a:gd name="connsiteY1" fmla="*/ 0 h 1208725"/>
              <a:gd name="connsiteX2" fmla="*/ 868459 w 868459"/>
              <a:gd name="connsiteY2" fmla="*/ 711838 h 1208725"/>
              <a:gd name="connsiteX3" fmla="*/ 0 w 868459"/>
              <a:gd name="connsiteY3" fmla="*/ 1208725 h 1208725"/>
              <a:gd name="connsiteX0" fmla="*/ 0 w 606522"/>
              <a:gd name="connsiteY0" fmla="*/ 683263 h 711838"/>
              <a:gd name="connsiteX1" fmla="*/ 431055 w 606522"/>
              <a:gd name="connsiteY1" fmla="*/ 0 h 711838"/>
              <a:gd name="connsiteX2" fmla="*/ 606522 w 606522"/>
              <a:gd name="connsiteY2" fmla="*/ 711838 h 711838"/>
              <a:gd name="connsiteX3" fmla="*/ 0 w 606522"/>
              <a:gd name="connsiteY3" fmla="*/ 683263 h 711838"/>
            </a:gdLst>
            <a:ahLst/>
            <a:cxnLst>
              <a:cxn ang="0">
                <a:pos x="connsiteX0" y="connsiteY0"/>
              </a:cxn>
              <a:cxn ang="0">
                <a:pos x="connsiteX1" y="connsiteY1"/>
              </a:cxn>
              <a:cxn ang="0">
                <a:pos x="connsiteX2" y="connsiteY2"/>
              </a:cxn>
              <a:cxn ang="0">
                <a:pos x="connsiteX3" y="connsiteY3"/>
              </a:cxn>
            </a:cxnLst>
            <a:rect l="l" t="t" r="r" b="b"/>
            <a:pathLst>
              <a:path w="606522" h="711838">
                <a:moveTo>
                  <a:pt x="0" y="683263"/>
                </a:moveTo>
                <a:lnTo>
                  <a:pt x="431055" y="0"/>
                </a:lnTo>
                <a:lnTo>
                  <a:pt x="606522" y="711838"/>
                </a:lnTo>
                <a:lnTo>
                  <a:pt x="0" y="683263"/>
                </a:lnTo>
                <a:close/>
              </a:path>
            </a:pathLst>
          </a:custGeom>
          <a:gradFill flip="none" rotWithShape="1">
            <a:gsLst>
              <a:gs pos="0">
                <a:srgbClr val="0070C0">
                  <a:alpha val="52000"/>
                </a:srgbClr>
              </a:gs>
              <a:gs pos="74000">
                <a:srgbClr val="00B0F0">
                  <a:alpha val="0"/>
                </a:srgbClr>
              </a:gs>
            </a:gsLst>
            <a:lin ang="48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等腰三角形 37">
            <a:extLst>
              <a:ext uri="{FF2B5EF4-FFF2-40B4-BE49-F238E27FC236}">
                <a16:creationId xmlns:a16="http://schemas.microsoft.com/office/drawing/2014/main" id="{86520D60-114D-8A73-31A1-616ED888BE93}"/>
              </a:ext>
            </a:extLst>
          </p:cNvPr>
          <p:cNvSpPr/>
          <p:nvPr/>
        </p:nvSpPr>
        <p:spPr>
          <a:xfrm rot="10800000">
            <a:off x="4141328" y="1837969"/>
            <a:ext cx="1385984" cy="281749"/>
          </a:xfrm>
          <a:prstGeom prst="triangle">
            <a:avLst/>
          </a:prstGeom>
          <a:gradFill flip="none" rotWithShape="1">
            <a:gsLst>
              <a:gs pos="0">
                <a:srgbClr val="0070C0">
                  <a:alpha val="52000"/>
                </a:srgbClr>
              </a:gs>
              <a:gs pos="74000">
                <a:srgbClr val="00B0F0">
                  <a:alpha val="0"/>
                </a:srgbClr>
              </a:gs>
            </a:gsLst>
            <a:lin ang="5400000" scaled="0"/>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1" name="图片 40">
            <a:extLst>
              <a:ext uri="{FF2B5EF4-FFF2-40B4-BE49-F238E27FC236}">
                <a16:creationId xmlns:a16="http://schemas.microsoft.com/office/drawing/2014/main" id="{3A7DC95F-0301-6CB3-524A-F527F6425F70}"/>
              </a:ext>
            </a:extLst>
          </p:cNvPr>
          <p:cNvPicPr>
            <a:picLocks noChangeAspect="1"/>
          </p:cNvPicPr>
          <p:nvPr/>
        </p:nvPicPr>
        <p:blipFill rotWithShape="1">
          <a:blip r:embed="rId8">
            <a:extLst>
              <a:ext uri="{28A0092B-C50C-407E-A947-70E740481C1C}">
                <a14:useLocalDpi xmlns:a14="http://schemas.microsoft.com/office/drawing/2010/main" val="0"/>
              </a:ext>
            </a:extLst>
          </a:blip>
          <a:srcRect l="-1" r="-1186"/>
          <a:stretch/>
        </p:blipFill>
        <p:spPr>
          <a:xfrm rot="5400000">
            <a:off x="8743953" y="3117448"/>
            <a:ext cx="3516634" cy="2567163"/>
          </a:xfrm>
          <a:prstGeom prst="rect">
            <a:avLst/>
          </a:prstGeom>
        </p:spPr>
      </p:pic>
      <p:pic>
        <p:nvPicPr>
          <p:cNvPr id="3" name="图片 2">
            <a:extLst>
              <a:ext uri="{FF2B5EF4-FFF2-40B4-BE49-F238E27FC236}">
                <a16:creationId xmlns:a16="http://schemas.microsoft.com/office/drawing/2014/main" id="{3E185D25-F0DE-42BC-F415-0B66448FED2F}"/>
              </a:ext>
            </a:extLst>
          </p:cNvPr>
          <p:cNvPicPr>
            <a:picLocks noChangeAspect="1"/>
          </p:cNvPicPr>
          <p:nvPr/>
        </p:nvPicPr>
        <p:blipFill>
          <a:blip r:embed="rId9"/>
          <a:stretch>
            <a:fillRect/>
          </a:stretch>
        </p:blipFill>
        <p:spPr>
          <a:xfrm rot="20938692">
            <a:off x="8702418" y="1338770"/>
            <a:ext cx="2409179" cy="2425598"/>
          </a:xfrm>
          <a:prstGeom prst="ellipse">
            <a:avLst/>
          </a:prstGeom>
          <a:ln w="63500" cap="rnd">
            <a:gradFill flip="none" rotWithShape="1">
              <a:gsLst>
                <a:gs pos="0">
                  <a:srgbClr val="333F50"/>
                </a:gs>
                <a:gs pos="47000">
                  <a:schemeClr val="bg2">
                    <a:lumMod val="25000"/>
                  </a:schemeClr>
                </a:gs>
                <a:gs pos="100000">
                  <a:schemeClr val="bg2">
                    <a:lumMod val="10000"/>
                  </a:schemeClr>
                </a:gs>
              </a:gsLst>
              <a:path path="circle">
                <a:fillToRect l="100000" t="100000"/>
              </a:path>
              <a:tileRect r="-100000" b="-100000"/>
            </a:gra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447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3.95833E-6 -1.11111E-6 L -0.025 -0.10741 " pathEditMode="relative" rAng="0" ptsTypes="AA">
                                      <p:cBhvr>
                                        <p:cTn id="8" dur="1000" fill="hold"/>
                                        <p:tgtEl>
                                          <p:spTgt spid="41"/>
                                        </p:tgtEl>
                                        <p:attrNameLst>
                                          <p:attrName>ppt_x</p:attrName>
                                          <p:attrName>ppt_y</p:attrName>
                                        </p:attrNameLst>
                                      </p:cBhvr>
                                      <p:rCtr x="-1250" y="-5370"/>
                                    </p:animMotion>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70B6D2E-9538-E9B1-4481-F0516B1942BF}"/>
              </a:ext>
            </a:extLst>
          </p:cNvPr>
          <p:cNvSpPr txBox="1"/>
          <p:nvPr/>
        </p:nvSpPr>
        <p:spPr>
          <a:xfrm>
            <a:off x="2487221" y="1391549"/>
            <a:ext cx="9000734" cy="400110"/>
          </a:xfrm>
          <a:prstGeom prst="rect">
            <a:avLst/>
          </a:prstGeom>
          <a:noFill/>
        </p:spPr>
        <p:txBody>
          <a:bodyPr wrap="square" rtlCol="0">
            <a:spAutoFit/>
          </a:bodyPr>
          <a:lstStyle/>
          <a:p>
            <a:pPr algn="ctr"/>
            <a:r>
              <a:rPr lang="en-US" altLang="zh-CN"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Solar Panel + Battery  + Antenna(Wi-Fi</a:t>
            </a:r>
            <a:r>
              <a:rPr lang="zh-CN" altLang="en-US"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r>
              <a:rPr lang="zh-CN" altLang="en-US"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Bluetooth</a:t>
            </a:r>
            <a:r>
              <a:rPr lang="zh-CN" altLang="en-US"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t>
            </a:r>
            <a:r>
              <a:rPr lang="zh-CN" altLang="en-US"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Cellular)</a:t>
            </a:r>
            <a:endParaRPr lang="zh-CN" altLang="en-US" sz="2000" b="1" dirty="0">
              <a:solidFill>
                <a:schemeClr val="bg2">
                  <a:lumMod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 name="文本占位符 3">
            <a:extLst>
              <a:ext uri="{FF2B5EF4-FFF2-40B4-BE49-F238E27FC236}">
                <a16:creationId xmlns:a16="http://schemas.microsoft.com/office/drawing/2014/main" id="{556E4C49-F962-0E26-1560-9E1056104333}"/>
              </a:ext>
            </a:extLst>
          </p:cNvPr>
          <p:cNvSpPr>
            <a:spLocks noGrp="1"/>
          </p:cNvSpPr>
          <p:nvPr>
            <p:ph type="body" sz="quarter" idx="10"/>
          </p:nvPr>
        </p:nvSpPr>
        <p:spPr/>
        <p:txBody>
          <a:bodyPr/>
          <a:lstStyle/>
          <a:p>
            <a:r>
              <a:rPr lang="en-US" altLang="zh-CN" sz="2800" dirty="0">
                <a:cs typeface="+mn-ea"/>
                <a:sym typeface="微软雅黑" panose="020B0503020204020204" pitchFamily="34" charset="-122"/>
              </a:rPr>
              <a:t>ABS</a:t>
            </a:r>
            <a:r>
              <a:rPr lang="zh-CN" altLang="en-US" sz="2800" dirty="0">
                <a:cs typeface="+mn-ea"/>
                <a:sym typeface="微软雅黑" panose="020B0503020204020204" pitchFamily="34" charset="-122"/>
              </a:rPr>
              <a:t> </a:t>
            </a:r>
            <a:r>
              <a:rPr lang="en-US" altLang="zh-CN" sz="2800" dirty="0">
                <a:cs typeface="+mn-ea"/>
                <a:sym typeface="微软雅黑" panose="020B0503020204020204" pitchFamily="34" charset="-122"/>
              </a:rPr>
              <a:t>Box</a:t>
            </a:r>
            <a:endParaRPr lang="zh-CN" altLang="en-US" sz="2800" b="1" dirty="0">
              <a:cs typeface="+mn-ea"/>
              <a:sym typeface="微软雅黑" panose="020B0503020204020204" pitchFamily="34" charset="-122"/>
            </a:endParaRPr>
          </a:p>
        </p:txBody>
      </p:sp>
      <p:sp>
        <p:nvSpPr>
          <p:cNvPr id="10" name="矩形: 剪去单角 9">
            <a:extLst>
              <a:ext uri="{FF2B5EF4-FFF2-40B4-BE49-F238E27FC236}">
                <a16:creationId xmlns:a16="http://schemas.microsoft.com/office/drawing/2014/main" id="{27A14D9C-E45B-CA63-9782-2F000087893F}"/>
              </a:ext>
            </a:extLst>
          </p:cNvPr>
          <p:cNvSpPr/>
          <p:nvPr/>
        </p:nvSpPr>
        <p:spPr>
          <a:xfrm>
            <a:off x="2540430" y="5576651"/>
            <a:ext cx="1619161" cy="351074"/>
          </a:xfrm>
          <a:prstGeom prst="snip1Rect">
            <a:avLst>
              <a:gd name="adj" fmla="val 25259"/>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流程图: 手动操作 47">
            <a:extLst>
              <a:ext uri="{FF2B5EF4-FFF2-40B4-BE49-F238E27FC236}">
                <a16:creationId xmlns:a16="http://schemas.microsoft.com/office/drawing/2014/main" id="{F7A38386-C1BE-0A27-5248-5A28E5E5E2B0}"/>
              </a:ext>
            </a:extLst>
          </p:cNvPr>
          <p:cNvSpPr/>
          <p:nvPr/>
        </p:nvSpPr>
        <p:spPr>
          <a:xfrm rot="5400000">
            <a:off x="4785071" y="555490"/>
            <a:ext cx="5139690" cy="64366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1736"/>
              <a:gd name="connsiteY0" fmla="*/ 0 h 10000"/>
              <a:gd name="connsiteX1" fmla="*/ 11736 w 11736"/>
              <a:gd name="connsiteY1" fmla="*/ 0 h 10000"/>
              <a:gd name="connsiteX2" fmla="*/ 9736 w 11736"/>
              <a:gd name="connsiteY2" fmla="*/ 10000 h 10000"/>
              <a:gd name="connsiteX3" fmla="*/ 3736 w 11736"/>
              <a:gd name="connsiteY3" fmla="*/ 10000 h 10000"/>
              <a:gd name="connsiteX4" fmla="*/ 0 w 11736"/>
              <a:gd name="connsiteY4" fmla="*/ 0 h 10000"/>
              <a:gd name="connsiteX0" fmla="*/ 0 w 12257"/>
              <a:gd name="connsiteY0" fmla="*/ 20 h 10020"/>
              <a:gd name="connsiteX1" fmla="*/ 12257 w 12257"/>
              <a:gd name="connsiteY1" fmla="*/ 0 h 10020"/>
              <a:gd name="connsiteX2" fmla="*/ 9736 w 12257"/>
              <a:gd name="connsiteY2" fmla="*/ 10020 h 10020"/>
              <a:gd name="connsiteX3" fmla="*/ 3736 w 12257"/>
              <a:gd name="connsiteY3" fmla="*/ 10020 h 10020"/>
              <a:gd name="connsiteX4" fmla="*/ 0 w 12257"/>
              <a:gd name="connsiteY4" fmla="*/ 20 h 10020"/>
              <a:gd name="connsiteX0" fmla="*/ 0 w 12987"/>
              <a:gd name="connsiteY0" fmla="*/ 40 h 10020"/>
              <a:gd name="connsiteX1" fmla="*/ 12987 w 12987"/>
              <a:gd name="connsiteY1" fmla="*/ 0 h 10020"/>
              <a:gd name="connsiteX2" fmla="*/ 10466 w 12987"/>
              <a:gd name="connsiteY2" fmla="*/ 10020 h 10020"/>
              <a:gd name="connsiteX3" fmla="*/ 4466 w 12987"/>
              <a:gd name="connsiteY3" fmla="*/ 10020 h 10020"/>
              <a:gd name="connsiteX4" fmla="*/ 0 w 12987"/>
              <a:gd name="connsiteY4" fmla="*/ 40 h 10020"/>
              <a:gd name="connsiteX0" fmla="*/ 0 w 13794"/>
              <a:gd name="connsiteY0" fmla="*/ 1 h 9981"/>
              <a:gd name="connsiteX1" fmla="*/ 13794 w 13794"/>
              <a:gd name="connsiteY1" fmla="*/ 0 h 9981"/>
              <a:gd name="connsiteX2" fmla="*/ 10466 w 13794"/>
              <a:gd name="connsiteY2" fmla="*/ 9981 h 9981"/>
              <a:gd name="connsiteX3" fmla="*/ 4466 w 13794"/>
              <a:gd name="connsiteY3" fmla="*/ 9981 h 9981"/>
              <a:gd name="connsiteX4" fmla="*/ 0 w 13794"/>
              <a:gd name="connsiteY4" fmla="*/ 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4" h="9981">
                <a:moveTo>
                  <a:pt x="0" y="1"/>
                </a:moveTo>
                <a:lnTo>
                  <a:pt x="13794" y="0"/>
                </a:lnTo>
                <a:lnTo>
                  <a:pt x="10466" y="9981"/>
                </a:lnTo>
                <a:lnTo>
                  <a:pt x="4466" y="9981"/>
                </a:lnTo>
                <a:lnTo>
                  <a:pt x="0" y="1"/>
                </a:lnTo>
                <a:close/>
              </a:path>
            </a:pathLst>
          </a:custGeom>
          <a:gradFill>
            <a:gsLst>
              <a:gs pos="0">
                <a:schemeClr val="accent1">
                  <a:lumMod val="5000"/>
                  <a:lumOff val="95000"/>
                  <a:alpha val="0"/>
                </a:schemeClr>
              </a:gs>
              <a:gs pos="100000">
                <a:srgbClr val="0070C0">
                  <a:alpha val="35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2" name="文本框 41">
            <a:extLst>
              <a:ext uri="{FF2B5EF4-FFF2-40B4-BE49-F238E27FC236}">
                <a16:creationId xmlns:a16="http://schemas.microsoft.com/office/drawing/2014/main" id="{08641BF6-51B6-44DE-FA60-96275DA3FD82}"/>
              </a:ext>
            </a:extLst>
          </p:cNvPr>
          <p:cNvSpPr txBox="1"/>
          <p:nvPr/>
        </p:nvSpPr>
        <p:spPr>
          <a:xfrm>
            <a:off x="2578639" y="5582911"/>
            <a:ext cx="1542742" cy="338554"/>
          </a:xfrm>
          <a:prstGeom prst="rect">
            <a:avLst/>
          </a:prstGeom>
          <a:noFill/>
        </p:spPr>
        <p:txBody>
          <a:bodyPr wrap="square">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ABS Box</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8" name="组合 7">
            <a:extLst>
              <a:ext uri="{FF2B5EF4-FFF2-40B4-BE49-F238E27FC236}">
                <a16:creationId xmlns:a16="http://schemas.microsoft.com/office/drawing/2014/main" id="{C09047B3-D323-F7CE-343D-6224A5965C25}"/>
              </a:ext>
            </a:extLst>
          </p:cNvPr>
          <p:cNvGrpSpPr/>
          <p:nvPr/>
        </p:nvGrpSpPr>
        <p:grpSpPr>
          <a:xfrm>
            <a:off x="6076858" y="2137326"/>
            <a:ext cx="4699389" cy="3259284"/>
            <a:chOff x="6308971" y="2070600"/>
            <a:chExt cx="5041900" cy="3496834"/>
          </a:xfrm>
        </p:grpSpPr>
        <p:pic>
          <p:nvPicPr>
            <p:cNvPr id="50" name="图片 49">
              <a:extLst>
                <a:ext uri="{FF2B5EF4-FFF2-40B4-BE49-F238E27FC236}">
                  <a16:creationId xmlns:a16="http://schemas.microsoft.com/office/drawing/2014/main" id="{A5D57017-147B-E891-BC67-44C9AD622BAE}"/>
                </a:ext>
              </a:extLst>
            </p:cNvPr>
            <p:cNvPicPr>
              <a:picLocks noChangeAspect="1"/>
            </p:cNvPicPr>
            <p:nvPr/>
          </p:nvPicPr>
          <p:blipFill rotWithShape="1">
            <a:blip r:embed="rId3">
              <a:extLst>
                <a:ext uri="{28A0092B-C50C-407E-A947-70E740481C1C}">
                  <a14:useLocalDpi xmlns:a14="http://schemas.microsoft.com/office/drawing/2010/main" val="0"/>
                </a:ext>
              </a:extLst>
            </a:blip>
            <a:srcRect l="15363" t="17226" r="25107" b="14499"/>
            <a:stretch/>
          </p:blipFill>
          <p:spPr>
            <a:xfrm rot="10800000">
              <a:off x="6308971" y="2070600"/>
              <a:ext cx="5041900" cy="3052231"/>
            </a:xfrm>
            <a:prstGeom prst="rect">
              <a:avLst/>
            </a:prstGeom>
          </p:spPr>
        </p:pic>
        <p:grpSp>
          <p:nvGrpSpPr>
            <p:cNvPr id="7" name="组合 6">
              <a:extLst>
                <a:ext uri="{FF2B5EF4-FFF2-40B4-BE49-F238E27FC236}">
                  <a16:creationId xmlns:a16="http://schemas.microsoft.com/office/drawing/2014/main" id="{0CB7DD1B-0557-A3E4-2C93-D902F34B300D}"/>
                </a:ext>
              </a:extLst>
            </p:cNvPr>
            <p:cNvGrpSpPr/>
            <p:nvPr/>
          </p:nvGrpSpPr>
          <p:grpSpPr>
            <a:xfrm>
              <a:off x="6688680" y="5204205"/>
              <a:ext cx="4271436" cy="363229"/>
              <a:chOff x="6609474" y="5005811"/>
              <a:chExt cx="4271436" cy="363229"/>
            </a:xfrm>
          </p:grpSpPr>
          <p:sp>
            <p:nvSpPr>
              <p:cNvPr id="53" name="文本框 52">
                <a:extLst>
                  <a:ext uri="{FF2B5EF4-FFF2-40B4-BE49-F238E27FC236}">
                    <a16:creationId xmlns:a16="http://schemas.microsoft.com/office/drawing/2014/main" id="{CEB728C1-CBE4-6B76-61BA-B2BDDD1C9A95}"/>
                  </a:ext>
                </a:extLst>
              </p:cNvPr>
              <p:cNvSpPr txBox="1"/>
              <p:nvPr/>
            </p:nvSpPr>
            <p:spPr>
              <a:xfrm>
                <a:off x="9496784" y="5005811"/>
                <a:ext cx="1384126" cy="363229"/>
              </a:xfrm>
              <a:prstGeom prst="rect">
                <a:avLst/>
              </a:prstGeom>
              <a:noFill/>
            </p:spPr>
            <p:txBody>
              <a:bodyPr wrap="square">
                <a:spAutoFit/>
              </a:bodyPr>
              <a:lstStyle/>
              <a:p>
                <a:pPr algn="ctr"/>
                <a:r>
                  <a:rPr lang="en-US" altLang="zh-CN"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Solar Panel </a:t>
                </a:r>
                <a:endParaRPr lang="zh-CN" altLang="en-US"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4" name="文本框 53">
                <a:extLst>
                  <a:ext uri="{FF2B5EF4-FFF2-40B4-BE49-F238E27FC236}">
                    <a16:creationId xmlns:a16="http://schemas.microsoft.com/office/drawing/2014/main" id="{72E0C4E6-4CF3-2E7A-CE8D-035AF1AD75CD}"/>
                  </a:ext>
                </a:extLst>
              </p:cNvPr>
              <p:cNvSpPr txBox="1"/>
              <p:nvPr/>
            </p:nvSpPr>
            <p:spPr>
              <a:xfrm>
                <a:off x="8176383" y="5005811"/>
                <a:ext cx="1016940" cy="363229"/>
              </a:xfrm>
              <a:prstGeom prst="rect">
                <a:avLst/>
              </a:prstGeom>
              <a:noFill/>
            </p:spPr>
            <p:txBody>
              <a:bodyPr wrap="square">
                <a:spAutoFit/>
              </a:bodyPr>
              <a:lstStyle/>
              <a:p>
                <a:pPr algn="ctr"/>
                <a:r>
                  <a:rPr lang="en-US" altLang="zh-CN"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Battery </a:t>
                </a:r>
                <a:endParaRPr lang="zh-CN" altLang="en-US"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5" name="文本框 54">
                <a:extLst>
                  <a:ext uri="{FF2B5EF4-FFF2-40B4-BE49-F238E27FC236}">
                    <a16:creationId xmlns:a16="http://schemas.microsoft.com/office/drawing/2014/main" id="{88BCF700-AFC2-FCE3-CC22-C5193D367567}"/>
                  </a:ext>
                </a:extLst>
              </p:cNvPr>
              <p:cNvSpPr txBox="1"/>
              <p:nvPr/>
            </p:nvSpPr>
            <p:spPr>
              <a:xfrm>
                <a:off x="6609474" y="5005811"/>
                <a:ext cx="1117643" cy="363229"/>
              </a:xfrm>
              <a:prstGeom prst="rect">
                <a:avLst/>
              </a:prstGeom>
              <a:noFill/>
            </p:spPr>
            <p:txBody>
              <a:bodyPr wrap="square">
                <a:spAutoFit/>
              </a:bodyPr>
              <a:lstStyle/>
              <a:p>
                <a:pPr algn="ctr"/>
                <a:r>
                  <a:rPr lang="en-US" altLang="zh-CN"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Antenna</a:t>
                </a:r>
                <a:endParaRPr lang="zh-CN" altLang="en-US"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pic>
        <p:nvPicPr>
          <p:cNvPr id="57" name="图片 56">
            <a:extLst>
              <a:ext uri="{FF2B5EF4-FFF2-40B4-BE49-F238E27FC236}">
                <a16:creationId xmlns:a16="http://schemas.microsoft.com/office/drawing/2014/main" id="{706D9E27-5E14-8EEB-64DE-38EBE4160357}"/>
              </a:ext>
            </a:extLst>
          </p:cNvPr>
          <p:cNvPicPr>
            <a:picLocks noChangeAspect="1"/>
          </p:cNvPicPr>
          <p:nvPr/>
        </p:nvPicPr>
        <p:blipFill rotWithShape="1">
          <a:blip r:embed="rId4">
            <a:extLst>
              <a:ext uri="{28A0092B-C50C-407E-A947-70E740481C1C}">
                <a14:useLocalDpi xmlns:a14="http://schemas.microsoft.com/office/drawing/2010/main" val="0"/>
              </a:ext>
            </a:extLst>
          </a:blip>
          <a:srcRect l="22287" t="11162" r="26304" b="18385"/>
          <a:stretch/>
        </p:blipFill>
        <p:spPr>
          <a:xfrm rot="10800000">
            <a:off x="1104603" y="2433650"/>
            <a:ext cx="4219518" cy="3052232"/>
          </a:xfrm>
          <a:prstGeom prst="rect">
            <a:avLst/>
          </a:prstGeom>
        </p:spPr>
      </p:pic>
      <p:cxnSp>
        <p:nvCxnSpPr>
          <p:cNvPr id="13" name="直接连接符 12">
            <a:extLst>
              <a:ext uri="{FF2B5EF4-FFF2-40B4-BE49-F238E27FC236}">
                <a16:creationId xmlns:a16="http://schemas.microsoft.com/office/drawing/2014/main" id="{9F4B6228-3F30-891A-E23C-C3CE01B846D5}"/>
              </a:ext>
            </a:extLst>
          </p:cNvPr>
          <p:cNvCxnSpPr>
            <a:cxnSpLocks/>
          </p:cNvCxnSpPr>
          <p:nvPr/>
        </p:nvCxnSpPr>
        <p:spPr>
          <a:xfrm>
            <a:off x="6903720" y="4549775"/>
            <a:ext cx="0" cy="584848"/>
          </a:xfrm>
          <a:prstGeom prst="line">
            <a:avLst/>
          </a:prstGeom>
          <a:ln w="9525">
            <a:solidFill>
              <a:srgbClr val="333F50">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83333E0-C631-185C-67E8-E0A71CCD1084}"/>
              </a:ext>
            </a:extLst>
          </p:cNvPr>
          <p:cNvCxnSpPr>
            <a:cxnSpLocks/>
          </p:cNvCxnSpPr>
          <p:nvPr/>
        </p:nvCxnSpPr>
        <p:spPr>
          <a:xfrm>
            <a:off x="8365164" y="4318000"/>
            <a:ext cx="0" cy="816623"/>
          </a:xfrm>
          <a:prstGeom prst="line">
            <a:avLst/>
          </a:prstGeom>
          <a:ln w="9525">
            <a:solidFill>
              <a:srgbClr val="333F50">
                <a:alpha val="5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1EFAB579-B4F4-8C40-F75A-3AEEB242AFFC}"/>
              </a:ext>
            </a:extLst>
          </p:cNvPr>
          <p:cNvCxnSpPr>
            <a:cxnSpLocks/>
          </p:cNvCxnSpPr>
          <p:nvPr/>
        </p:nvCxnSpPr>
        <p:spPr>
          <a:xfrm>
            <a:off x="9711364" y="4445000"/>
            <a:ext cx="0" cy="689623"/>
          </a:xfrm>
          <a:prstGeom prst="line">
            <a:avLst/>
          </a:prstGeom>
          <a:ln w="9525">
            <a:solidFill>
              <a:srgbClr val="333F50">
                <a:alpha val="50000"/>
              </a:srgb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985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a:extLst>
              <a:ext uri="{FF2B5EF4-FFF2-40B4-BE49-F238E27FC236}">
                <a16:creationId xmlns:a16="http://schemas.microsoft.com/office/drawing/2014/main" id="{18B63B3D-B7FA-DA7F-C752-B5BA3044DBC9}"/>
              </a:ext>
            </a:extLst>
          </p:cNvPr>
          <p:cNvSpPr txBox="1">
            <a:spLocks/>
          </p:cNvSpPr>
          <p:nvPr/>
        </p:nvSpPr>
        <p:spPr>
          <a:xfrm>
            <a:off x="666750" y="64135"/>
            <a:ext cx="10858500" cy="1028700"/>
          </a:xfrm>
          <a:prstGeom prst="rect">
            <a:avLst/>
          </a:prstGeom>
        </p:spPr>
        <p:txBody>
          <a:bodyPr vert="horz" lIns="91440" tIns="45720" rIns="91440" bIns="45720" rtlCol="0" anchor="b">
            <a:normAutofit/>
          </a:bodyPr>
          <a:lstStyle>
            <a:lvl1pPr algn="l" defTabSz="914332" rtl="0" eaLnBrk="1" latinLnBrk="0" hangingPunct="1">
              <a:lnSpc>
                <a:spcPct val="90000"/>
              </a:lnSpc>
              <a:spcBef>
                <a:spcPct val="0"/>
              </a:spcBef>
              <a:buNone/>
              <a:defRPr sz="2400" b="1" kern="1200">
                <a:solidFill>
                  <a:schemeClr val="tx1"/>
                </a:solidFill>
                <a:latin typeface="+mj-lt"/>
                <a:ea typeface="+mj-ea"/>
                <a:cs typeface="+mj-cs"/>
              </a:defRPr>
            </a:lvl1pPr>
          </a:lstStyle>
          <a:p>
            <a:pPr algn="ctr"/>
            <a:r>
              <a:rPr lang="en-US" altLang="zh-CN" sz="3200" b="1" dirty="0">
                <a:latin typeface="+mn-lt"/>
                <a:ea typeface="+mn-ea"/>
                <a:cs typeface="+mn-ea"/>
                <a:sym typeface="+mn-lt"/>
              </a:rPr>
              <a:t>Centralized</a:t>
            </a:r>
            <a:r>
              <a:rPr lang="zh-CN" altLang="en-US" sz="3200" b="1" dirty="0">
                <a:latin typeface="+mn-lt"/>
                <a:ea typeface="+mn-ea"/>
                <a:cs typeface="+mn-ea"/>
                <a:sym typeface="+mn-lt"/>
              </a:rPr>
              <a:t> </a:t>
            </a:r>
            <a:r>
              <a:rPr lang="en-US" altLang="zh-CN" sz="3200" b="1" dirty="0">
                <a:latin typeface="+mn-lt"/>
                <a:ea typeface="+mn-ea"/>
                <a:cs typeface="+mn-ea"/>
                <a:sym typeface="+mn-lt"/>
              </a:rPr>
              <a:t>IoT</a:t>
            </a:r>
            <a:r>
              <a:rPr lang="zh-CN" altLang="en-US" sz="3200" b="1" dirty="0">
                <a:latin typeface="+mn-lt"/>
                <a:ea typeface="+mn-ea"/>
                <a:cs typeface="+mn-ea"/>
                <a:sym typeface="+mn-lt"/>
              </a:rPr>
              <a:t> </a:t>
            </a:r>
            <a:r>
              <a:rPr lang="en-US" altLang="zh-CN" sz="3200" b="1" dirty="0">
                <a:latin typeface="+mn-lt"/>
                <a:ea typeface="+mn-ea"/>
                <a:cs typeface="+mn-ea"/>
                <a:sym typeface="+mn-lt"/>
              </a:rPr>
              <a:t>Gateway</a:t>
            </a:r>
            <a:r>
              <a:rPr lang="zh-CN" altLang="en-US" sz="3200" b="1" dirty="0">
                <a:latin typeface="+mn-lt"/>
                <a:ea typeface="+mn-ea"/>
                <a:cs typeface="+mn-ea"/>
                <a:sym typeface="+mn-lt"/>
              </a:rPr>
              <a:t> </a:t>
            </a:r>
            <a:r>
              <a:rPr lang="en-US" altLang="zh-CN" sz="3200" b="1" dirty="0">
                <a:latin typeface="+mn-lt"/>
                <a:ea typeface="+mn-ea"/>
                <a:cs typeface="+mn-ea"/>
                <a:sym typeface="+mn-lt"/>
              </a:rPr>
              <a:t>for</a:t>
            </a:r>
            <a:r>
              <a:rPr lang="zh-CN" altLang="en-US" sz="3200" b="1" dirty="0">
                <a:latin typeface="+mn-lt"/>
                <a:ea typeface="+mn-ea"/>
                <a:cs typeface="+mn-ea"/>
                <a:sym typeface="+mn-lt"/>
              </a:rPr>
              <a:t> </a:t>
            </a:r>
            <a:r>
              <a:rPr lang="en-US" altLang="zh-CN" sz="3200" b="1" dirty="0">
                <a:latin typeface="+mn-lt"/>
                <a:ea typeface="+mn-ea"/>
                <a:cs typeface="+mn-ea"/>
                <a:sym typeface="+mn-lt"/>
              </a:rPr>
              <a:t>Trailer</a:t>
            </a:r>
            <a:endParaRPr lang="zh-CN" altLang="en-US" sz="3200" b="1" dirty="0">
              <a:latin typeface="+mn-lt"/>
              <a:ea typeface="+mn-ea"/>
              <a:cs typeface="+mn-ea"/>
              <a:sym typeface="+mn-lt"/>
            </a:endParaRPr>
          </a:p>
        </p:txBody>
      </p:sp>
      <p:sp>
        <p:nvSpPr>
          <p:cNvPr id="1040" name="矩形: 圆角 1039">
            <a:extLst>
              <a:ext uri="{FF2B5EF4-FFF2-40B4-BE49-F238E27FC236}">
                <a16:creationId xmlns:a16="http://schemas.microsoft.com/office/drawing/2014/main" id="{12646484-7A1D-D588-706D-60554D99FDE2}"/>
              </a:ext>
            </a:extLst>
          </p:cNvPr>
          <p:cNvSpPr/>
          <p:nvPr/>
        </p:nvSpPr>
        <p:spPr>
          <a:xfrm>
            <a:off x="3598636" y="1464816"/>
            <a:ext cx="5041900" cy="3422153"/>
          </a:xfrm>
          <a:prstGeom prst="roundRect">
            <a:avLst>
              <a:gd name="adj" fmla="val 9291"/>
            </a:avLst>
          </a:prstGeom>
          <a:solidFill>
            <a:srgbClr val="E3E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41" name="图片 1040">
            <a:extLst>
              <a:ext uri="{FF2B5EF4-FFF2-40B4-BE49-F238E27FC236}">
                <a16:creationId xmlns:a16="http://schemas.microsoft.com/office/drawing/2014/main" id="{4C70F3B7-A11B-6F70-3E32-B8E3E0920323}"/>
              </a:ext>
            </a:extLst>
          </p:cNvPr>
          <p:cNvPicPr>
            <a:picLocks noChangeAspect="1"/>
          </p:cNvPicPr>
          <p:nvPr/>
        </p:nvPicPr>
        <p:blipFill rotWithShape="1">
          <a:blip r:embed="rId3">
            <a:extLst>
              <a:ext uri="{28A0092B-C50C-407E-A947-70E740481C1C}">
                <a14:useLocalDpi xmlns:a14="http://schemas.microsoft.com/office/drawing/2010/main" val="0"/>
              </a:ext>
            </a:extLst>
          </a:blip>
          <a:srcRect l="36126" t="10057" r="29047" b="7948"/>
          <a:stretch/>
        </p:blipFill>
        <p:spPr>
          <a:xfrm>
            <a:off x="5004311" y="1702936"/>
            <a:ext cx="2455758" cy="3051795"/>
          </a:xfrm>
          <a:prstGeom prst="rect">
            <a:avLst/>
          </a:prstGeom>
          <a:effectLst>
            <a:outerShdw blurRad="50800" dist="38100" dir="2700000" algn="tl" rotWithShape="0">
              <a:prstClr val="black">
                <a:alpha val="40000"/>
              </a:prstClr>
            </a:outerShdw>
          </a:effectLst>
        </p:spPr>
      </p:pic>
      <p:sp>
        <p:nvSpPr>
          <p:cNvPr id="1042" name="矩形: 圆角 1041">
            <a:extLst>
              <a:ext uri="{FF2B5EF4-FFF2-40B4-BE49-F238E27FC236}">
                <a16:creationId xmlns:a16="http://schemas.microsoft.com/office/drawing/2014/main" id="{50FCC54E-B42B-A9A8-86BB-DDF6C0F689D6}"/>
              </a:ext>
            </a:extLst>
          </p:cNvPr>
          <p:cNvSpPr/>
          <p:nvPr/>
        </p:nvSpPr>
        <p:spPr>
          <a:xfrm>
            <a:off x="501651" y="1464816"/>
            <a:ext cx="2908299" cy="1465447"/>
          </a:xfrm>
          <a:prstGeom prst="roundRect">
            <a:avLst>
              <a:gd name="adj" fmla="val 9291"/>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3" name="矩形: 圆角 1042">
            <a:extLst>
              <a:ext uri="{FF2B5EF4-FFF2-40B4-BE49-F238E27FC236}">
                <a16:creationId xmlns:a16="http://schemas.microsoft.com/office/drawing/2014/main" id="{C1BD08FF-6285-1BDC-0D94-20A7A324F122}"/>
              </a:ext>
            </a:extLst>
          </p:cNvPr>
          <p:cNvSpPr/>
          <p:nvPr/>
        </p:nvSpPr>
        <p:spPr>
          <a:xfrm>
            <a:off x="501650" y="3082419"/>
            <a:ext cx="2908299" cy="1465447"/>
          </a:xfrm>
          <a:prstGeom prst="roundRect">
            <a:avLst>
              <a:gd name="adj" fmla="val 9291"/>
            </a:avLst>
          </a:prstGeom>
          <a:solidFill>
            <a:srgbClr val="E3E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44" name="矩形: 圆角 1043">
            <a:extLst>
              <a:ext uri="{FF2B5EF4-FFF2-40B4-BE49-F238E27FC236}">
                <a16:creationId xmlns:a16="http://schemas.microsoft.com/office/drawing/2014/main" id="{AEB4DD8E-9C3C-73A4-16E6-EF95EF58BE1F}"/>
              </a:ext>
            </a:extLst>
          </p:cNvPr>
          <p:cNvSpPr/>
          <p:nvPr/>
        </p:nvSpPr>
        <p:spPr>
          <a:xfrm>
            <a:off x="501650" y="4700023"/>
            <a:ext cx="2908299" cy="1465447"/>
          </a:xfrm>
          <a:prstGeom prst="roundRect">
            <a:avLst>
              <a:gd name="adj" fmla="val 9291"/>
            </a:avLst>
          </a:prstGeom>
          <a:solidFill>
            <a:srgbClr val="E3E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45" name="矩形: 圆角 1044">
            <a:extLst>
              <a:ext uri="{FF2B5EF4-FFF2-40B4-BE49-F238E27FC236}">
                <a16:creationId xmlns:a16="http://schemas.microsoft.com/office/drawing/2014/main" id="{D75C53F8-5B8F-E78B-0BF9-C8098328BC9C}"/>
              </a:ext>
            </a:extLst>
          </p:cNvPr>
          <p:cNvSpPr/>
          <p:nvPr/>
        </p:nvSpPr>
        <p:spPr>
          <a:xfrm>
            <a:off x="8829223" y="1464816"/>
            <a:ext cx="2908299" cy="1465447"/>
          </a:xfrm>
          <a:prstGeom prst="roundRect">
            <a:avLst>
              <a:gd name="adj" fmla="val 9291"/>
            </a:avLst>
          </a:prstGeom>
          <a:solidFill>
            <a:srgbClr val="E3E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6" name="矩形: 圆角 1045">
            <a:extLst>
              <a:ext uri="{FF2B5EF4-FFF2-40B4-BE49-F238E27FC236}">
                <a16:creationId xmlns:a16="http://schemas.microsoft.com/office/drawing/2014/main" id="{7D470ACF-8188-64EB-6AB1-E617A00D1324}"/>
              </a:ext>
            </a:extLst>
          </p:cNvPr>
          <p:cNvSpPr/>
          <p:nvPr/>
        </p:nvSpPr>
        <p:spPr>
          <a:xfrm>
            <a:off x="8829222" y="3082419"/>
            <a:ext cx="2908299" cy="1465447"/>
          </a:xfrm>
          <a:prstGeom prst="roundRect">
            <a:avLst>
              <a:gd name="adj" fmla="val 9291"/>
            </a:avLst>
          </a:prstGeom>
          <a:solidFill>
            <a:srgbClr val="E3E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47" name="矩形: 圆角 1046">
            <a:extLst>
              <a:ext uri="{FF2B5EF4-FFF2-40B4-BE49-F238E27FC236}">
                <a16:creationId xmlns:a16="http://schemas.microsoft.com/office/drawing/2014/main" id="{E0AC20C8-C861-F0F5-9DCF-3308D326C792}"/>
              </a:ext>
            </a:extLst>
          </p:cNvPr>
          <p:cNvSpPr/>
          <p:nvPr/>
        </p:nvSpPr>
        <p:spPr>
          <a:xfrm>
            <a:off x="8829222" y="4700023"/>
            <a:ext cx="2908299" cy="1465447"/>
          </a:xfrm>
          <a:prstGeom prst="roundRect">
            <a:avLst>
              <a:gd name="adj" fmla="val 9291"/>
            </a:avLst>
          </a:prstGeom>
          <a:solidFill>
            <a:srgbClr val="E3E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48" name="文本框 1047">
            <a:extLst>
              <a:ext uri="{FF2B5EF4-FFF2-40B4-BE49-F238E27FC236}">
                <a16:creationId xmlns:a16="http://schemas.microsoft.com/office/drawing/2014/main" id="{723A42B7-4A04-FC42-586F-7E74E70127AA}"/>
              </a:ext>
            </a:extLst>
          </p:cNvPr>
          <p:cNvSpPr txBox="1"/>
          <p:nvPr/>
        </p:nvSpPr>
        <p:spPr>
          <a:xfrm>
            <a:off x="3771211" y="5155064"/>
            <a:ext cx="4808601" cy="861774"/>
          </a:xfrm>
          <a:prstGeom prst="rect">
            <a:avLst/>
          </a:prstGeom>
          <a:noFill/>
        </p:spPr>
        <p:txBody>
          <a:bodyPr wrap="square">
            <a:spAutoFit/>
          </a:bodyPr>
          <a:lstStyle/>
          <a:p>
            <a:pPr algn="ctr"/>
            <a:r>
              <a:rPr lang="en-US" altLang="zh-CN" sz="1000" b="0" i="0" dirty="0">
                <a:solidFill>
                  <a:schemeClr val="tx2">
                    <a:lumMod val="50000"/>
                  </a:schemeClr>
                </a:solidFill>
                <a:effectLst/>
                <a:cs typeface="+mn-ea"/>
                <a:sym typeface="+mn-lt"/>
              </a:rPr>
              <a:t>The Z5 seamlessly connects to a range of wired and wireless interfaces, including Bluetooth, </a:t>
            </a:r>
            <a:r>
              <a:rPr lang="en-US" altLang="zh-CN" sz="1000" b="0" i="0" dirty="0" err="1">
                <a:solidFill>
                  <a:schemeClr val="tx2">
                    <a:lumMod val="50000"/>
                  </a:schemeClr>
                </a:solidFill>
                <a:effectLst/>
                <a:cs typeface="+mn-ea"/>
                <a:sym typeface="+mn-lt"/>
              </a:rPr>
              <a:t>WiFi</a:t>
            </a:r>
            <a:r>
              <a:rPr lang="en-US" altLang="zh-CN" sz="1000" b="0" i="0" dirty="0">
                <a:solidFill>
                  <a:schemeClr val="tx2">
                    <a:lumMod val="50000"/>
                  </a:schemeClr>
                </a:solidFill>
                <a:effectLst/>
                <a:cs typeface="+mn-ea"/>
                <a:sym typeface="+mn-lt"/>
              </a:rPr>
              <a:t>, RS-232, and RS-485, allowing for versatile adaptation to different environmental requirements. It integrates effortlessly with numerous third-party sensors, enabling precise monitoring of all conditions within the cargo box.</a:t>
            </a:r>
            <a:endParaRPr lang="zh-CN" altLang="en-US" sz="1000" dirty="0">
              <a:solidFill>
                <a:schemeClr val="tx2">
                  <a:lumMod val="50000"/>
                </a:schemeClr>
              </a:solidFill>
              <a:cs typeface="+mn-ea"/>
              <a:sym typeface="+mn-lt"/>
            </a:endParaRPr>
          </a:p>
        </p:txBody>
      </p:sp>
      <p:sp>
        <p:nvSpPr>
          <p:cNvPr id="1051" name="文本框 1050">
            <a:extLst>
              <a:ext uri="{FF2B5EF4-FFF2-40B4-BE49-F238E27FC236}">
                <a16:creationId xmlns:a16="http://schemas.microsoft.com/office/drawing/2014/main" id="{54F4496E-5939-8E86-248F-826FCF4049C6}"/>
              </a:ext>
            </a:extLst>
          </p:cNvPr>
          <p:cNvSpPr txBox="1"/>
          <p:nvPr/>
        </p:nvSpPr>
        <p:spPr>
          <a:xfrm>
            <a:off x="1901699" y="1862675"/>
            <a:ext cx="1179029" cy="707887"/>
          </a:xfrm>
          <a:prstGeom prst="rect">
            <a:avLst/>
          </a:prstGeom>
          <a:noFill/>
        </p:spPr>
        <p:txBody>
          <a:bodyPr wrap="square" rtlCol="0">
            <a:spAutoFit/>
          </a:bodyPr>
          <a:lstStyle/>
          <a:p>
            <a:pPr algn="ctr"/>
            <a:r>
              <a:rPr lang="en-US" altLang="zh-CN" sz="2000" dirty="0">
                <a:solidFill>
                  <a:schemeClr val="tx2">
                    <a:lumMod val="75000"/>
                  </a:schemeClr>
                </a:solidFill>
                <a:cs typeface="+mn-ea"/>
                <a:sym typeface="+mn-lt"/>
              </a:rPr>
              <a:t>Door </a:t>
            </a:r>
          </a:p>
          <a:p>
            <a:pPr algn="ctr"/>
            <a:r>
              <a:rPr lang="en-US" altLang="zh-CN" sz="2000" dirty="0">
                <a:solidFill>
                  <a:schemeClr val="tx2">
                    <a:lumMod val="75000"/>
                  </a:schemeClr>
                </a:solidFill>
                <a:cs typeface="+mn-ea"/>
                <a:sym typeface="+mn-lt"/>
              </a:rPr>
              <a:t>Sensor</a:t>
            </a:r>
            <a:endParaRPr lang="zh-CN" altLang="en-US" sz="2000" dirty="0">
              <a:solidFill>
                <a:schemeClr val="tx2">
                  <a:lumMod val="75000"/>
                </a:schemeClr>
              </a:solidFill>
              <a:cs typeface="+mn-ea"/>
              <a:sym typeface="+mn-lt"/>
            </a:endParaRPr>
          </a:p>
        </p:txBody>
      </p:sp>
      <p:sp>
        <p:nvSpPr>
          <p:cNvPr id="1053" name="文本框 1052">
            <a:extLst>
              <a:ext uri="{FF2B5EF4-FFF2-40B4-BE49-F238E27FC236}">
                <a16:creationId xmlns:a16="http://schemas.microsoft.com/office/drawing/2014/main" id="{DD3FBA60-EA72-E360-EE5F-8696F1A7ED60}"/>
              </a:ext>
            </a:extLst>
          </p:cNvPr>
          <p:cNvSpPr txBox="1"/>
          <p:nvPr/>
        </p:nvSpPr>
        <p:spPr>
          <a:xfrm>
            <a:off x="1901699" y="3653929"/>
            <a:ext cx="984802" cy="400110"/>
          </a:xfrm>
          <a:prstGeom prst="rect">
            <a:avLst/>
          </a:prstGeom>
          <a:noFill/>
        </p:spPr>
        <p:txBody>
          <a:bodyPr wrap="square" rtlCol="0">
            <a:spAutoFit/>
          </a:bodyPr>
          <a:lstStyle/>
          <a:p>
            <a:pPr algn="ctr"/>
            <a:r>
              <a:rPr lang="en-US" altLang="zh-CN" sz="2000" dirty="0">
                <a:solidFill>
                  <a:schemeClr val="tx2">
                    <a:lumMod val="75000"/>
                  </a:schemeClr>
                </a:solidFill>
                <a:cs typeface="+mn-ea"/>
                <a:sym typeface="+mn-lt"/>
              </a:rPr>
              <a:t>WIFI</a:t>
            </a:r>
            <a:endParaRPr lang="zh-CN" altLang="en-US" sz="2000" dirty="0">
              <a:solidFill>
                <a:schemeClr val="tx2">
                  <a:lumMod val="75000"/>
                </a:schemeClr>
              </a:solidFill>
              <a:cs typeface="+mn-ea"/>
              <a:sym typeface="+mn-lt"/>
            </a:endParaRPr>
          </a:p>
        </p:txBody>
      </p:sp>
      <p:sp>
        <p:nvSpPr>
          <p:cNvPr id="1055" name="文本框 1054">
            <a:extLst>
              <a:ext uri="{FF2B5EF4-FFF2-40B4-BE49-F238E27FC236}">
                <a16:creationId xmlns:a16="http://schemas.microsoft.com/office/drawing/2014/main" id="{FC01D320-0FEC-C01D-9A10-85D360AB9FB9}"/>
              </a:ext>
            </a:extLst>
          </p:cNvPr>
          <p:cNvSpPr txBox="1"/>
          <p:nvPr/>
        </p:nvSpPr>
        <p:spPr>
          <a:xfrm>
            <a:off x="1901699" y="5078803"/>
            <a:ext cx="1301683" cy="400110"/>
          </a:xfrm>
          <a:prstGeom prst="rect">
            <a:avLst/>
          </a:prstGeom>
          <a:noFill/>
        </p:spPr>
        <p:txBody>
          <a:bodyPr wrap="square" rtlCol="0">
            <a:spAutoFit/>
          </a:bodyPr>
          <a:lstStyle/>
          <a:p>
            <a:pPr algn="ctr"/>
            <a:r>
              <a:rPr lang="en-US" altLang="zh-CN" sz="2000" dirty="0">
                <a:solidFill>
                  <a:schemeClr val="tx2">
                    <a:lumMod val="75000"/>
                  </a:schemeClr>
                </a:solidFill>
                <a:cs typeface="+mn-ea"/>
                <a:sym typeface="+mn-lt"/>
              </a:rPr>
              <a:t>RS-232</a:t>
            </a:r>
            <a:endParaRPr lang="zh-CN" altLang="en-US" sz="2000" dirty="0">
              <a:solidFill>
                <a:schemeClr val="tx2">
                  <a:lumMod val="75000"/>
                </a:schemeClr>
              </a:solidFill>
              <a:cs typeface="+mn-ea"/>
              <a:sym typeface="+mn-lt"/>
            </a:endParaRPr>
          </a:p>
        </p:txBody>
      </p:sp>
      <p:sp>
        <p:nvSpPr>
          <p:cNvPr id="1057" name="文本框 1056">
            <a:extLst>
              <a:ext uri="{FF2B5EF4-FFF2-40B4-BE49-F238E27FC236}">
                <a16:creationId xmlns:a16="http://schemas.microsoft.com/office/drawing/2014/main" id="{A122C309-3699-42D7-6015-775FCBFB6C70}"/>
              </a:ext>
            </a:extLst>
          </p:cNvPr>
          <p:cNvSpPr txBox="1"/>
          <p:nvPr/>
        </p:nvSpPr>
        <p:spPr>
          <a:xfrm>
            <a:off x="10208685" y="1997484"/>
            <a:ext cx="1179029" cy="400110"/>
          </a:xfrm>
          <a:prstGeom prst="rect">
            <a:avLst/>
          </a:prstGeom>
          <a:noFill/>
        </p:spPr>
        <p:txBody>
          <a:bodyPr wrap="square" rtlCol="0">
            <a:spAutoFit/>
          </a:bodyPr>
          <a:lstStyle/>
          <a:p>
            <a:pPr algn="ctr"/>
            <a:r>
              <a:rPr lang="en-US" altLang="zh-CN" sz="2000" dirty="0">
                <a:solidFill>
                  <a:schemeClr val="tx2">
                    <a:lumMod val="75000"/>
                  </a:schemeClr>
                </a:solidFill>
                <a:cs typeface="+mn-ea"/>
                <a:sym typeface="+mn-lt"/>
              </a:rPr>
              <a:t>RS-485</a:t>
            </a:r>
            <a:endParaRPr lang="zh-CN" altLang="en-US" sz="2000" dirty="0">
              <a:solidFill>
                <a:schemeClr val="tx2">
                  <a:lumMod val="75000"/>
                </a:schemeClr>
              </a:solidFill>
              <a:cs typeface="+mn-ea"/>
              <a:sym typeface="+mn-lt"/>
            </a:endParaRPr>
          </a:p>
        </p:txBody>
      </p:sp>
      <p:sp>
        <p:nvSpPr>
          <p:cNvPr id="1059" name="文本框 1058">
            <a:extLst>
              <a:ext uri="{FF2B5EF4-FFF2-40B4-BE49-F238E27FC236}">
                <a16:creationId xmlns:a16="http://schemas.microsoft.com/office/drawing/2014/main" id="{B82D09C3-AD26-FFD4-66A9-087F841EDC4C}"/>
              </a:ext>
            </a:extLst>
          </p:cNvPr>
          <p:cNvSpPr txBox="1"/>
          <p:nvPr/>
        </p:nvSpPr>
        <p:spPr>
          <a:xfrm>
            <a:off x="10208685" y="3481098"/>
            <a:ext cx="1373729" cy="707886"/>
          </a:xfrm>
          <a:prstGeom prst="rect">
            <a:avLst/>
          </a:prstGeom>
          <a:noFill/>
        </p:spPr>
        <p:txBody>
          <a:bodyPr wrap="square" rtlCol="0">
            <a:spAutoFit/>
          </a:bodyPr>
          <a:lstStyle/>
          <a:p>
            <a:pPr algn="ctr"/>
            <a:r>
              <a:rPr lang="en-US" altLang="zh-CN" sz="2000" dirty="0">
                <a:solidFill>
                  <a:schemeClr val="tx2">
                    <a:lumMod val="75000"/>
                  </a:schemeClr>
                </a:solidFill>
                <a:cs typeface="+mn-ea"/>
                <a:sym typeface="+mn-lt"/>
              </a:rPr>
              <a:t>I/O Interface</a:t>
            </a:r>
            <a:endParaRPr lang="zh-CN" altLang="en-US" sz="2000" dirty="0">
              <a:solidFill>
                <a:schemeClr val="tx2">
                  <a:lumMod val="75000"/>
                </a:schemeClr>
              </a:solidFill>
              <a:cs typeface="+mn-ea"/>
              <a:sym typeface="+mn-lt"/>
            </a:endParaRPr>
          </a:p>
        </p:txBody>
      </p:sp>
      <p:sp>
        <p:nvSpPr>
          <p:cNvPr id="1064" name="文本框 1063">
            <a:extLst>
              <a:ext uri="{FF2B5EF4-FFF2-40B4-BE49-F238E27FC236}">
                <a16:creationId xmlns:a16="http://schemas.microsoft.com/office/drawing/2014/main" id="{C9AD5415-93E6-2686-7572-AE063000FE2A}"/>
              </a:ext>
            </a:extLst>
          </p:cNvPr>
          <p:cNvSpPr txBox="1"/>
          <p:nvPr/>
        </p:nvSpPr>
        <p:spPr>
          <a:xfrm>
            <a:off x="10208685" y="5232691"/>
            <a:ext cx="1623660" cy="400110"/>
          </a:xfrm>
          <a:prstGeom prst="rect">
            <a:avLst/>
          </a:prstGeom>
          <a:noFill/>
        </p:spPr>
        <p:txBody>
          <a:bodyPr wrap="square" rtlCol="0">
            <a:spAutoFit/>
          </a:bodyPr>
          <a:lstStyle/>
          <a:p>
            <a:pPr algn="ctr"/>
            <a:r>
              <a:rPr lang="en-US" altLang="zh-CN" sz="2000" dirty="0">
                <a:solidFill>
                  <a:schemeClr val="tx2">
                    <a:lumMod val="75000"/>
                  </a:schemeClr>
                </a:solidFill>
                <a:cs typeface="+mn-ea"/>
                <a:sym typeface="+mn-lt"/>
              </a:rPr>
              <a:t>Bluetooth</a:t>
            </a:r>
            <a:endParaRPr lang="zh-CN" altLang="en-US" sz="2000" dirty="0">
              <a:solidFill>
                <a:schemeClr val="tx2">
                  <a:lumMod val="75000"/>
                </a:schemeClr>
              </a:solidFill>
              <a:cs typeface="+mn-ea"/>
              <a:sym typeface="+mn-lt"/>
            </a:endParaRPr>
          </a:p>
        </p:txBody>
      </p:sp>
      <p:sp>
        <p:nvSpPr>
          <p:cNvPr id="1067" name="文本框 1066">
            <a:extLst>
              <a:ext uri="{FF2B5EF4-FFF2-40B4-BE49-F238E27FC236}">
                <a16:creationId xmlns:a16="http://schemas.microsoft.com/office/drawing/2014/main" id="{54C7884C-9C60-1376-59D7-139D02ACDB1B}"/>
              </a:ext>
            </a:extLst>
          </p:cNvPr>
          <p:cNvSpPr txBox="1"/>
          <p:nvPr/>
        </p:nvSpPr>
        <p:spPr>
          <a:xfrm>
            <a:off x="1901699" y="2489804"/>
            <a:ext cx="1068149" cy="246221"/>
          </a:xfrm>
          <a:prstGeom prst="rect">
            <a:avLst/>
          </a:prstGeom>
          <a:noFill/>
        </p:spPr>
        <p:txBody>
          <a:bodyPr wrap="square" rtlCol="0">
            <a:spAutoFit/>
          </a:bodyPr>
          <a:lstStyle/>
          <a:p>
            <a:pPr algn="ctr"/>
            <a:r>
              <a:rPr lang="en-US" altLang="zh-CN" sz="1000" dirty="0">
                <a:solidFill>
                  <a:schemeClr val="tx2">
                    <a:lumMod val="75000"/>
                  </a:schemeClr>
                </a:solidFill>
                <a:cs typeface="+mn-ea"/>
                <a:sym typeface="+mn-lt"/>
              </a:rPr>
              <a:t>(By Bluetooth)</a:t>
            </a:r>
            <a:endParaRPr lang="zh-CN" altLang="en-US" sz="1000" dirty="0">
              <a:solidFill>
                <a:schemeClr val="tx2">
                  <a:lumMod val="75000"/>
                </a:schemeClr>
              </a:solidFill>
              <a:cs typeface="+mn-ea"/>
              <a:sym typeface="+mn-lt"/>
            </a:endParaRPr>
          </a:p>
        </p:txBody>
      </p:sp>
      <p:pic>
        <p:nvPicPr>
          <p:cNvPr id="3" name="图片 2" descr="图片包含 游戏机&#10;&#10;描述已自动生成">
            <a:extLst>
              <a:ext uri="{FF2B5EF4-FFF2-40B4-BE49-F238E27FC236}">
                <a16:creationId xmlns:a16="http://schemas.microsoft.com/office/drawing/2014/main" id="{65CC10AB-9C0E-FD88-4E6C-5619A7B797AB}"/>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26214" y="3194407"/>
            <a:ext cx="1226257" cy="1226257"/>
          </a:xfrm>
          <a:prstGeom prst="rect">
            <a:avLst/>
          </a:prstGeom>
        </p:spPr>
      </p:pic>
      <p:pic>
        <p:nvPicPr>
          <p:cNvPr id="5" name="图片 4" descr="徽标, 图标&#10;&#10;描述已自动生成">
            <a:extLst>
              <a:ext uri="{FF2B5EF4-FFF2-40B4-BE49-F238E27FC236}">
                <a16:creationId xmlns:a16="http://schemas.microsoft.com/office/drawing/2014/main" id="{7DB4DBF4-7114-56E3-BC8B-BCDE1E85948F}"/>
              </a:ext>
            </a:extLst>
          </p:cNvPr>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10052" y="4916300"/>
            <a:ext cx="858580" cy="858580"/>
          </a:xfrm>
          <a:prstGeom prst="rect">
            <a:avLst/>
          </a:prstGeom>
        </p:spPr>
      </p:pic>
      <p:pic>
        <p:nvPicPr>
          <p:cNvPr id="7" name="图片 6" descr="图标&#10;&#10;描述已自动生成">
            <a:extLst>
              <a:ext uri="{FF2B5EF4-FFF2-40B4-BE49-F238E27FC236}">
                <a16:creationId xmlns:a16="http://schemas.microsoft.com/office/drawing/2014/main" id="{E3DEA6A8-3B28-6D59-0DE8-A22988AE7329}"/>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955948" y="1543396"/>
            <a:ext cx="1213757" cy="1213757"/>
          </a:xfrm>
          <a:prstGeom prst="rect">
            <a:avLst/>
          </a:prstGeom>
          <a:solidFill>
            <a:srgbClr val="E3EDF7"/>
          </a:solidFill>
        </p:spPr>
      </p:pic>
      <p:pic>
        <p:nvPicPr>
          <p:cNvPr id="9" name="图片 8" descr="图标&#10;&#10;描述已自动生成">
            <a:extLst>
              <a:ext uri="{FF2B5EF4-FFF2-40B4-BE49-F238E27FC236}">
                <a16:creationId xmlns:a16="http://schemas.microsoft.com/office/drawing/2014/main" id="{823DFD0A-4799-2EB0-83CE-120E11416E15}"/>
              </a:ext>
            </a:extLst>
          </p:cNvPr>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166378" y="3457536"/>
            <a:ext cx="792897" cy="792897"/>
          </a:xfrm>
          <a:prstGeom prst="rect">
            <a:avLst/>
          </a:prstGeom>
          <a:solidFill>
            <a:srgbClr val="E3EDF7"/>
          </a:solidFill>
        </p:spPr>
      </p:pic>
      <p:pic>
        <p:nvPicPr>
          <p:cNvPr id="11" name="图片 10" descr="图标&#10;&#10;描述已自动生成">
            <a:extLst>
              <a:ext uri="{FF2B5EF4-FFF2-40B4-BE49-F238E27FC236}">
                <a16:creationId xmlns:a16="http://schemas.microsoft.com/office/drawing/2014/main" id="{42348C90-9AB9-261A-5F1E-F020928C0C2D}"/>
              </a:ext>
            </a:extLst>
          </p:cNvPr>
          <p:cNvPicPr>
            <a:picLocks noChangeAspect="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071660" y="4955622"/>
            <a:ext cx="982332" cy="982332"/>
          </a:xfrm>
          <a:prstGeom prst="rect">
            <a:avLst/>
          </a:prstGeom>
          <a:solidFill>
            <a:srgbClr val="E3EDF7"/>
          </a:solidFill>
        </p:spPr>
      </p:pic>
      <p:pic>
        <p:nvPicPr>
          <p:cNvPr id="15" name="图片 14" descr="图标&#10;&#10;描述已自动生成">
            <a:extLst>
              <a:ext uri="{FF2B5EF4-FFF2-40B4-BE49-F238E27FC236}">
                <a16:creationId xmlns:a16="http://schemas.microsoft.com/office/drawing/2014/main" id="{4F199722-B410-7C4E-01E8-B5FEDE5D4B9A}"/>
              </a:ext>
            </a:extLst>
          </p:cNvPr>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05268" y="1667876"/>
            <a:ext cx="1068149" cy="1068149"/>
          </a:xfrm>
          <a:prstGeom prst="rect">
            <a:avLst/>
          </a:prstGeom>
        </p:spPr>
      </p:pic>
    </p:spTree>
    <p:extLst>
      <p:ext uri="{BB962C8B-B14F-4D97-AF65-F5344CB8AC3E}">
        <p14:creationId xmlns:p14="http://schemas.microsoft.com/office/powerpoint/2010/main" val="2718116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AutoShape 5">
            <a:extLst>
              <a:ext uri="{FF2B5EF4-FFF2-40B4-BE49-F238E27FC236}">
                <a16:creationId xmlns:a16="http://schemas.microsoft.com/office/drawing/2014/main" id="{14B01F0F-2F04-99FA-15BA-BE50C640A1E0}"/>
              </a:ext>
            </a:extLst>
          </p:cNvPr>
          <p:cNvSpPr>
            <a:spLocks noChangeAspect="1" noChangeArrowheads="1"/>
          </p:cNvSpPr>
          <p:nvPr/>
        </p:nvSpPr>
        <p:spPr bwMode="auto">
          <a:xfrm>
            <a:off x="0" y="0"/>
            <a:ext cx="1552575"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cs typeface="+mn-ea"/>
              <a:sym typeface="+mn-lt"/>
            </a:endParaRPr>
          </a:p>
        </p:txBody>
      </p:sp>
      <p:sp>
        <p:nvSpPr>
          <p:cNvPr id="32" name="矩形: 圆角 31">
            <a:extLst>
              <a:ext uri="{FF2B5EF4-FFF2-40B4-BE49-F238E27FC236}">
                <a16:creationId xmlns:a16="http://schemas.microsoft.com/office/drawing/2014/main" id="{A01602DF-4B06-AA5B-C360-7F5F51F58F71}"/>
              </a:ext>
            </a:extLst>
          </p:cNvPr>
          <p:cNvSpPr/>
          <p:nvPr/>
        </p:nvSpPr>
        <p:spPr>
          <a:xfrm>
            <a:off x="5912708" y="1749073"/>
            <a:ext cx="5115963" cy="4464236"/>
          </a:xfrm>
          <a:prstGeom prst="roundRect">
            <a:avLst>
              <a:gd name="adj" fmla="val 4463"/>
            </a:avLst>
          </a:prstGeom>
          <a:gradFill flip="none" rotWithShape="1">
            <a:gsLst>
              <a:gs pos="26000">
                <a:schemeClr val="bg1">
                  <a:alpha val="76000"/>
                </a:schemeClr>
              </a:gs>
              <a:gs pos="100000">
                <a:srgbClr val="FEFDFE">
                  <a:alpha val="36000"/>
                </a:srgbClr>
              </a:gs>
            </a:gsLst>
            <a:lin ang="0" scaled="1"/>
            <a:tileRect/>
          </a:gradFill>
          <a:ln w="25400" cap="flat" cmpd="sng" algn="ctr">
            <a:solidFill>
              <a:sysClr val="window" lastClr="FFFFFF"/>
            </a:solidFill>
            <a:prstDash val="solid"/>
            <a:miter lim="800000"/>
          </a:ln>
          <a:effectLst>
            <a:outerShdw blurRad="234457" dist="162512" algn="l" rotWithShape="0">
              <a:schemeClr val="tx2">
                <a:lumMod val="40000"/>
                <a:lumOff val="6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prstClr val="white"/>
              </a:solidFill>
              <a:latin typeface="微软雅黑" panose="020B0503020204020204" pitchFamily="34" charset="-122"/>
              <a:ea typeface="微软雅黑" panose="020B0503020204020204" pitchFamily="34" charset="-122"/>
              <a:sym typeface="+mn-lt"/>
            </a:endParaRPr>
          </a:p>
        </p:txBody>
      </p:sp>
      <p:sp>
        <p:nvSpPr>
          <p:cNvPr id="31" name="矩形: 圆角 30">
            <a:extLst>
              <a:ext uri="{FF2B5EF4-FFF2-40B4-BE49-F238E27FC236}">
                <a16:creationId xmlns:a16="http://schemas.microsoft.com/office/drawing/2014/main" id="{3D056C14-456B-44DF-54CA-9079673BFD2C}"/>
              </a:ext>
            </a:extLst>
          </p:cNvPr>
          <p:cNvSpPr/>
          <p:nvPr/>
        </p:nvSpPr>
        <p:spPr>
          <a:xfrm>
            <a:off x="921597" y="1749073"/>
            <a:ext cx="4601068" cy="4464236"/>
          </a:xfrm>
          <a:prstGeom prst="roundRect">
            <a:avLst>
              <a:gd name="adj" fmla="val 4463"/>
            </a:avLst>
          </a:prstGeom>
          <a:gradFill flip="none" rotWithShape="1">
            <a:gsLst>
              <a:gs pos="26000">
                <a:schemeClr val="bg1">
                  <a:alpha val="76000"/>
                </a:schemeClr>
              </a:gs>
              <a:gs pos="100000">
                <a:srgbClr val="FEFDFE">
                  <a:alpha val="36000"/>
                </a:srgbClr>
              </a:gs>
            </a:gsLst>
            <a:lin ang="0" scaled="1"/>
            <a:tileRect/>
          </a:gradFill>
          <a:ln w="25400" cap="flat" cmpd="sng" algn="ctr">
            <a:solidFill>
              <a:sysClr val="window" lastClr="FFFFFF"/>
            </a:solidFill>
            <a:prstDash val="solid"/>
            <a:miter lim="800000"/>
          </a:ln>
          <a:effectLst>
            <a:outerShdw blurRad="234457" dist="162512" algn="l" rotWithShape="0">
              <a:schemeClr val="tx2">
                <a:lumMod val="40000"/>
                <a:lumOff val="6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kern="0" dirty="0">
              <a:solidFill>
                <a:prstClr val="white"/>
              </a:solidFill>
              <a:latin typeface="微软雅黑" panose="020B0503020204020204" pitchFamily="34" charset="-122"/>
              <a:ea typeface="微软雅黑" panose="020B0503020204020204" pitchFamily="34" charset="-122"/>
              <a:sym typeface="+mn-lt"/>
            </a:endParaRPr>
          </a:p>
        </p:txBody>
      </p:sp>
      <p:sp>
        <p:nvSpPr>
          <p:cNvPr id="15" name="文本框 14"/>
          <p:cNvSpPr txBox="1"/>
          <p:nvPr>
            <p:custDataLst>
              <p:tags r:id="rId1"/>
            </p:custDataLst>
          </p:nvPr>
        </p:nvSpPr>
        <p:spPr>
          <a:xfrm>
            <a:off x="7196248" y="1316418"/>
            <a:ext cx="2726981" cy="348231"/>
          </a:xfrm>
          <a:prstGeom prst="rect">
            <a:avLst/>
          </a:prstGeom>
          <a:noFill/>
        </p:spPr>
        <p:txBody>
          <a:bodyPr wrap="square" rtlCol="0">
            <a:spAutoFit/>
          </a:bodyPr>
          <a:lstStyle/>
          <a:p>
            <a:pPr algn="ctr"/>
            <a:r>
              <a:rPr lang="en-US" altLang="zh-CN" b="1" dirty="0">
                <a:solidFill>
                  <a:schemeClr val="tx2">
                    <a:lumMod val="50000"/>
                  </a:schemeClr>
                </a:solidFill>
                <a:cs typeface="+mn-ea"/>
                <a:sym typeface="+mn-lt"/>
              </a:rPr>
              <a:t>Outside</a:t>
            </a:r>
            <a:endParaRPr lang="zh-CN" altLang="en-US" b="1" dirty="0">
              <a:solidFill>
                <a:schemeClr val="tx2">
                  <a:lumMod val="50000"/>
                </a:schemeClr>
              </a:solidFill>
              <a:cs typeface="+mn-ea"/>
              <a:sym typeface="+mn-lt"/>
            </a:endParaRPr>
          </a:p>
        </p:txBody>
      </p:sp>
      <p:pic>
        <p:nvPicPr>
          <p:cNvPr id="50" name="图片 49"/>
          <p:cNvPicPr>
            <a:picLocks noChangeAspect="1"/>
          </p:cNvPicPr>
          <p:nvPr>
            <p:custDataLst>
              <p:tags r:id="rId2"/>
            </p:custDataLst>
          </p:nvPr>
        </p:nvPicPr>
        <p:blipFill rotWithShape="1">
          <a:blip r:embed="rId7"/>
          <a:srcRect l="6504" r="7703" b="5596"/>
          <a:stretch/>
        </p:blipFill>
        <p:spPr>
          <a:xfrm>
            <a:off x="6211632" y="3499332"/>
            <a:ext cx="4128072" cy="2545743"/>
          </a:xfrm>
          <a:prstGeom prst="rect">
            <a:avLst/>
          </a:prstGeom>
        </p:spPr>
      </p:pic>
      <p:sp>
        <p:nvSpPr>
          <p:cNvPr id="2" name="文本框 1">
            <a:extLst>
              <a:ext uri="{FF2B5EF4-FFF2-40B4-BE49-F238E27FC236}">
                <a16:creationId xmlns:a16="http://schemas.microsoft.com/office/drawing/2014/main" id="{28CB3C06-FCF6-0242-7759-51E514BFC7A4}"/>
              </a:ext>
            </a:extLst>
          </p:cNvPr>
          <p:cNvSpPr txBox="1"/>
          <p:nvPr>
            <p:custDataLst>
              <p:tags r:id="rId3"/>
            </p:custDataLst>
          </p:nvPr>
        </p:nvSpPr>
        <p:spPr>
          <a:xfrm>
            <a:off x="2051212" y="1288985"/>
            <a:ext cx="2726980" cy="377251"/>
          </a:xfrm>
          <a:prstGeom prst="rect">
            <a:avLst/>
          </a:prstGeom>
          <a:noFill/>
        </p:spPr>
        <p:txBody>
          <a:bodyPr wrap="square" rtlCol="0">
            <a:spAutoFit/>
          </a:bodyPr>
          <a:lstStyle/>
          <a:p>
            <a:pPr algn="ctr"/>
            <a:r>
              <a:rPr lang="en-US" altLang="zh-CN" sz="2000" b="1" dirty="0">
                <a:solidFill>
                  <a:schemeClr val="tx2">
                    <a:lumMod val="50000"/>
                  </a:schemeClr>
                </a:solidFill>
                <a:cs typeface="+mn-ea"/>
                <a:sym typeface="+mn-lt"/>
              </a:rPr>
              <a:t>Inside</a:t>
            </a:r>
            <a:endParaRPr lang="zh-CN" altLang="en-US" sz="2000" b="1" dirty="0">
              <a:solidFill>
                <a:schemeClr val="tx2">
                  <a:lumMod val="50000"/>
                </a:schemeClr>
              </a:solidFill>
              <a:cs typeface="+mn-ea"/>
              <a:sym typeface="+mn-lt"/>
            </a:endParaRPr>
          </a:p>
        </p:txBody>
      </p:sp>
      <p:pic>
        <p:nvPicPr>
          <p:cNvPr id="7" name="图片 6" descr="卡车货箱内"/>
          <p:cNvPicPr>
            <a:picLocks noChangeAspect="1"/>
          </p:cNvPicPr>
          <p:nvPr/>
        </p:nvPicPr>
        <p:blipFill rotWithShape="1">
          <a:blip r:embed="rId8"/>
          <a:srcRect l="5041" t="7967" r="3785" b="15132"/>
          <a:stretch/>
        </p:blipFill>
        <p:spPr>
          <a:xfrm>
            <a:off x="1189657" y="3443008"/>
            <a:ext cx="4127695" cy="2545743"/>
          </a:xfrm>
          <a:prstGeom prst="rect">
            <a:avLst/>
          </a:prstGeom>
        </p:spPr>
      </p:pic>
      <p:sp>
        <p:nvSpPr>
          <p:cNvPr id="25" name="文本框 24">
            <a:extLst>
              <a:ext uri="{FF2B5EF4-FFF2-40B4-BE49-F238E27FC236}">
                <a16:creationId xmlns:a16="http://schemas.microsoft.com/office/drawing/2014/main" id="{3A004483-2B1B-3007-9BBB-74130E4B3DD4}"/>
              </a:ext>
            </a:extLst>
          </p:cNvPr>
          <p:cNvSpPr txBox="1"/>
          <p:nvPr/>
        </p:nvSpPr>
        <p:spPr>
          <a:xfrm>
            <a:off x="6498400" y="2502901"/>
            <a:ext cx="2421010" cy="551366"/>
          </a:xfrm>
          <a:prstGeom prst="rect">
            <a:avLst/>
          </a:prstGeom>
          <a:noFill/>
        </p:spPr>
        <p:txBody>
          <a:bodyPr wrap="square" rtlCol="0">
            <a:spAutoFit/>
          </a:bodyPr>
          <a:lstStyle/>
          <a:p>
            <a:pPr algn="ctr"/>
            <a:r>
              <a:rPr lang="en-US" altLang="zh-CN" sz="1600" dirty="0">
                <a:cs typeface="+mn-ea"/>
                <a:sym typeface="+mn-lt"/>
              </a:rPr>
              <a:t>Solar panel + battery +Antenna(GPS+4G+wifi)</a:t>
            </a:r>
            <a:endParaRPr lang="zh-CN" altLang="en-US" sz="1600" dirty="0">
              <a:cs typeface="+mn-ea"/>
              <a:sym typeface="+mn-lt"/>
            </a:endParaRPr>
          </a:p>
        </p:txBody>
      </p:sp>
      <p:sp>
        <p:nvSpPr>
          <p:cNvPr id="27" name="文本框 26">
            <a:extLst>
              <a:ext uri="{FF2B5EF4-FFF2-40B4-BE49-F238E27FC236}">
                <a16:creationId xmlns:a16="http://schemas.microsoft.com/office/drawing/2014/main" id="{F28A3A4F-B83B-C4BE-D939-91C70F43331A}"/>
              </a:ext>
            </a:extLst>
          </p:cNvPr>
          <p:cNvSpPr txBox="1"/>
          <p:nvPr/>
        </p:nvSpPr>
        <p:spPr>
          <a:xfrm>
            <a:off x="2900927" y="2609315"/>
            <a:ext cx="1877265" cy="338554"/>
          </a:xfrm>
          <a:prstGeom prst="rect">
            <a:avLst/>
          </a:prstGeom>
          <a:noFill/>
        </p:spPr>
        <p:txBody>
          <a:bodyPr wrap="square" rtlCol="0">
            <a:spAutoFit/>
          </a:bodyPr>
          <a:lstStyle/>
          <a:p>
            <a:pPr algn="ctr"/>
            <a:r>
              <a:rPr lang="en-US" altLang="zh-CN" sz="1600" dirty="0">
                <a:cs typeface="+mn-ea"/>
                <a:sym typeface="+mn-lt"/>
              </a:rPr>
              <a:t>   Cargo Camera</a:t>
            </a:r>
            <a:endParaRPr lang="zh-CN" altLang="en-US" sz="1600" dirty="0">
              <a:cs typeface="+mn-ea"/>
              <a:sym typeface="+mn-lt"/>
            </a:endParaRPr>
          </a:p>
        </p:txBody>
      </p:sp>
      <p:pic>
        <p:nvPicPr>
          <p:cNvPr id="9" name="图片 8">
            <a:extLst>
              <a:ext uri="{FF2B5EF4-FFF2-40B4-BE49-F238E27FC236}">
                <a16:creationId xmlns:a16="http://schemas.microsoft.com/office/drawing/2014/main" id="{29316FB6-623F-9FAC-66AE-FC389F4E66CD}"/>
              </a:ext>
            </a:extLst>
          </p:cNvPr>
          <p:cNvPicPr>
            <a:picLocks noChangeAspect="1"/>
          </p:cNvPicPr>
          <p:nvPr/>
        </p:nvPicPr>
        <p:blipFill rotWithShape="1">
          <a:blip r:embed="rId9">
            <a:extLst>
              <a:ext uri="{28A0092B-C50C-407E-A947-70E740481C1C}">
                <a14:useLocalDpi xmlns:a14="http://schemas.microsoft.com/office/drawing/2010/main" val="0"/>
              </a:ext>
            </a:extLst>
          </a:blip>
          <a:srcRect l="36633" t="11252" r="28371" b="10322"/>
          <a:stretch/>
        </p:blipFill>
        <p:spPr>
          <a:xfrm>
            <a:off x="1655611" y="2039944"/>
            <a:ext cx="1021108" cy="1207793"/>
          </a:xfrm>
          <a:prstGeom prst="rect">
            <a:avLst/>
          </a:prstGeom>
        </p:spPr>
      </p:pic>
      <p:pic>
        <p:nvPicPr>
          <p:cNvPr id="19" name="图片 18">
            <a:extLst>
              <a:ext uri="{FF2B5EF4-FFF2-40B4-BE49-F238E27FC236}">
                <a16:creationId xmlns:a16="http://schemas.microsoft.com/office/drawing/2014/main" id="{F8D08D8F-C4E0-2D81-C51D-07AFE6B3EAF1}"/>
              </a:ext>
            </a:extLst>
          </p:cNvPr>
          <p:cNvPicPr>
            <a:picLocks noChangeAspect="1"/>
          </p:cNvPicPr>
          <p:nvPr/>
        </p:nvPicPr>
        <p:blipFill rotWithShape="1">
          <a:blip r:embed="rId10">
            <a:extLst>
              <a:ext uri="{28A0092B-C50C-407E-A947-70E740481C1C}">
                <a14:useLocalDpi xmlns:a14="http://schemas.microsoft.com/office/drawing/2010/main" val="0"/>
              </a:ext>
            </a:extLst>
          </a:blip>
          <a:srcRect l="22242" t="13820" r="28998" b="23943"/>
          <a:stretch/>
        </p:blipFill>
        <p:spPr>
          <a:xfrm>
            <a:off x="9286928" y="2147069"/>
            <a:ext cx="1445480" cy="973861"/>
          </a:xfrm>
          <a:prstGeom prst="rect">
            <a:avLst/>
          </a:prstGeom>
        </p:spPr>
      </p:pic>
      <p:grpSp>
        <p:nvGrpSpPr>
          <p:cNvPr id="12" name="组合 11">
            <a:extLst>
              <a:ext uri="{FF2B5EF4-FFF2-40B4-BE49-F238E27FC236}">
                <a16:creationId xmlns:a16="http://schemas.microsoft.com/office/drawing/2014/main" id="{2C7165AD-DAE1-D38E-885C-FE8A11BAB159}"/>
              </a:ext>
            </a:extLst>
          </p:cNvPr>
          <p:cNvGrpSpPr/>
          <p:nvPr/>
        </p:nvGrpSpPr>
        <p:grpSpPr>
          <a:xfrm>
            <a:off x="10172455" y="3939331"/>
            <a:ext cx="167250" cy="167250"/>
            <a:chOff x="4666641" y="2464203"/>
            <a:chExt cx="177384" cy="177384"/>
          </a:xfrm>
        </p:grpSpPr>
        <p:sp>
          <p:nvSpPr>
            <p:cNvPr id="13" name="椭圆 12">
              <a:extLst>
                <a:ext uri="{FF2B5EF4-FFF2-40B4-BE49-F238E27FC236}">
                  <a16:creationId xmlns:a16="http://schemas.microsoft.com/office/drawing/2014/main" id="{5490F288-C872-83ED-BE0C-125BD52D53A7}"/>
                </a:ext>
              </a:extLst>
            </p:cNvPr>
            <p:cNvSpPr/>
            <p:nvPr/>
          </p:nvSpPr>
          <p:spPr>
            <a:xfrm>
              <a:off x="4666641" y="2464203"/>
              <a:ext cx="177384" cy="177384"/>
            </a:xfrm>
            <a:prstGeom prst="ellipse">
              <a:avLst/>
            </a:prstGeom>
            <a:solidFill>
              <a:srgbClr val="1B6C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4" name="椭圆 13">
              <a:extLst>
                <a:ext uri="{FF2B5EF4-FFF2-40B4-BE49-F238E27FC236}">
                  <a16:creationId xmlns:a16="http://schemas.microsoft.com/office/drawing/2014/main" id="{84C0153F-542A-E45E-2F9D-65CA18240513}"/>
                </a:ext>
              </a:extLst>
            </p:cNvPr>
            <p:cNvSpPr/>
            <p:nvPr/>
          </p:nvSpPr>
          <p:spPr>
            <a:xfrm>
              <a:off x="4698508" y="2497062"/>
              <a:ext cx="113650" cy="113650"/>
            </a:xfrm>
            <a:prstGeom prst="ellipse">
              <a:avLst/>
            </a:prstGeom>
            <a:solidFill>
              <a:srgbClr val="29D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6" name="组合 15">
            <a:extLst>
              <a:ext uri="{FF2B5EF4-FFF2-40B4-BE49-F238E27FC236}">
                <a16:creationId xmlns:a16="http://schemas.microsoft.com/office/drawing/2014/main" id="{695F24D3-B216-D8EE-FC57-BFCE4B188E3A}"/>
              </a:ext>
            </a:extLst>
          </p:cNvPr>
          <p:cNvGrpSpPr/>
          <p:nvPr/>
        </p:nvGrpSpPr>
        <p:grpSpPr>
          <a:xfrm>
            <a:off x="2305733" y="3737097"/>
            <a:ext cx="167250" cy="167250"/>
            <a:chOff x="4666641" y="2464203"/>
            <a:chExt cx="177384" cy="177384"/>
          </a:xfrm>
        </p:grpSpPr>
        <p:sp>
          <p:nvSpPr>
            <p:cNvPr id="17" name="椭圆 16">
              <a:extLst>
                <a:ext uri="{FF2B5EF4-FFF2-40B4-BE49-F238E27FC236}">
                  <a16:creationId xmlns:a16="http://schemas.microsoft.com/office/drawing/2014/main" id="{FD0F087B-075A-55B4-D9C0-BBA1BBB0B373}"/>
                </a:ext>
              </a:extLst>
            </p:cNvPr>
            <p:cNvSpPr/>
            <p:nvPr/>
          </p:nvSpPr>
          <p:spPr>
            <a:xfrm>
              <a:off x="4666641" y="2464203"/>
              <a:ext cx="177384" cy="177384"/>
            </a:xfrm>
            <a:prstGeom prst="ellipse">
              <a:avLst/>
            </a:prstGeom>
            <a:solidFill>
              <a:srgbClr val="1B6C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椭圆 22">
              <a:extLst>
                <a:ext uri="{FF2B5EF4-FFF2-40B4-BE49-F238E27FC236}">
                  <a16:creationId xmlns:a16="http://schemas.microsoft.com/office/drawing/2014/main" id="{AFC972BA-DC79-BF20-1742-BCCB714EC9EB}"/>
                </a:ext>
              </a:extLst>
            </p:cNvPr>
            <p:cNvSpPr/>
            <p:nvPr/>
          </p:nvSpPr>
          <p:spPr>
            <a:xfrm>
              <a:off x="4698508" y="2497062"/>
              <a:ext cx="113650" cy="113650"/>
            </a:xfrm>
            <a:prstGeom prst="ellipse">
              <a:avLst/>
            </a:prstGeom>
            <a:solidFill>
              <a:srgbClr val="29D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34" name="对话气泡: 圆角矩形 33">
            <a:extLst>
              <a:ext uri="{FF2B5EF4-FFF2-40B4-BE49-F238E27FC236}">
                <a16:creationId xmlns:a16="http://schemas.microsoft.com/office/drawing/2014/main" id="{E6C19527-63C9-8156-D8BF-EFAAC9CE0D91}"/>
              </a:ext>
            </a:extLst>
          </p:cNvPr>
          <p:cNvSpPr/>
          <p:nvPr/>
        </p:nvSpPr>
        <p:spPr>
          <a:xfrm>
            <a:off x="1285787" y="1960325"/>
            <a:ext cx="1665242" cy="1739805"/>
          </a:xfrm>
          <a:custGeom>
            <a:avLst/>
            <a:gdLst>
              <a:gd name="connsiteX0" fmla="*/ 0 w 1746355"/>
              <a:gd name="connsiteY0" fmla="*/ 237191 h 1423118"/>
              <a:gd name="connsiteX1" fmla="*/ 237191 w 1746355"/>
              <a:gd name="connsiteY1" fmla="*/ 0 h 1423118"/>
              <a:gd name="connsiteX2" fmla="*/ 1018707 w 1746355"/>
              <a:gd name="connsiteY2" fmla="*/ 0 h 1423118"/>
              <a:gd name="connsiteX3" fmla="*/ 1018707 w 1746355"/>
              <a:gd name="connsiteY3" fmla="*/ 0 h 1423118"/>
              <a:gd name="connsiteX4" fmla="*/ 1455296 w 1746355"/>
              <a:gd name="connsiteY4" fmla="*/ 0 h 1423118"/>
              <a:gd name="connsiteX5" fmla="*/ 1509164 w 1746355"/>
              <a:gd name="connsiteY5" fmla="*/ 0 h 1423118"/>
              <a:gd name="connsiteX6" fmla="*/ 1746355 w 1746355"/>
              <a:gd name="connsiteY6" fmla="*/ 237191 h 1423118"/>
              <a:gd name="connsiteX7" fmla="*/ 1746355 w 1746355"/>
              <a:gd name="connsiteY7" fmla="*/ 830152 h 1423118"/>
              <a:gd name="connsiteX8" fmla="*/ 1746355 w 1746355"/>
              <a:gd name="connsiteY8" fmla="*/ 830152 h 1423118"/>
              <a:gd name="connsiteX9" fmla="*/ 1746355 w 1746355"/>
              <a:gd name="connsiteY9" fmla="*/ 1185932 h 1423118"/>
              <a:gd name="connsiteX10" fmla="*/ 1746355 w 1746355"/>
              <a:gd name="connsiteY10" fmla="*/ 1185927 h 1423118"/>
              <a:gd name="connsiteX11" fmla="*/ 1509164 w 1746355"/>
              <a:gd name="connsiteY11" fmla="*/ 1423118 h 1423118"/>
              <a:gd name="connsiteX12" fmla="*/ 1455296 w 1746355"/>
              <a:gd name="connsiteY12" fmla="*/ 1423118 h 1423118"/>
              <a:gd name="connsiteX13" fmla="*/ 1149433 w 1746355"/>
              <a:gd name="connsiteY13" fmla="*/ 1919800 h 1423118"/>
              <a:gd name="connsiteX14" fmla="*/ 1018707 w 1746355"/>
              <a:gd name="connsiteY14" fmla="*/ 1423118 h 1423118"/>
              <a:gd name="connsiteX15" fmla="*/ 237191 w 1746355"/>
              <a:gd name="connsiteY15" fmla="*/ 1423118 h 1423118"/>
              <a:gd name="connsiteX16" fmla="*/ 0 w 1746355"/>
              <a:gd name="connsiteY16" fmla="*/ 1185927 h 1423118"/>
              <a:gd name="connsiteX17" fmla="*/ 0 w 1746355"/>
              <a:gd name="connsiteY17" fmla="*/ 1185932 h 1423118"/>
              <a:gd name="connsiteX18" fmla="*/ 0 w 1746355"/>
              <a:gd name="connsiteY18" fmla="*/ 830152 h 1423118"/>
              <a:gd name="connsiteX19" fmla="*/ 0 w 1746355"/>
              <a:gd name="connsiteY19" fmla="*/ 830152 h 1423118"/>
              <a:gd name="connsiteX20" fmla="*/ 0 w 1746355"/>
              <a:gd name="connsiteY20" fmla="*/ 237191 h 1423118"/>
              <a:gd name="connsiteX0" fmla="*/ 0 w 1746355"/>
              <a:gd name="connsiteY0" fmla="*/ 237191 h 1919800"/>
              <a:gd name="connsiteX1" fmla="*/ 237191 w 1746355"/>
              <a:gd name="connsiteY1" fmla="*/ 0 h 1919800"/>
              <a:gd name="connsiteX2" fmla="*/ 1018707 w 1746355"/>
              <a:gd name="connsiteY2" fmla="*/ 0 h 1919800"/>
              <a:gd name="connsiteX3" fmla="*/ 1018707 w 1746355"/>
              <a:gd name="connsiteY3" fmla="*/ 0 h 1919800"/>
              <a:gd name="connsiteX4" fmla="*/ 1455296 w 1746355"/>
              <a:gd name="connsiteY4" fmla="*/ 0 h 1919800"/>
              <a:gd name="connsiteX5" fmla="*/ 1509164 w 1746355"/>
              <a:gd name="connsiteY5" fmla="*/ 0 h 1919800"/>
              <a:gd name="connsiteX6" fmla="*/ 1746355 w 1746355"/>
              <a:gd name="connsiteY6" fmla="*/ 237191 h 1919800"/>
              <a:gd name="connsiteX7" fmla="*/ 1746355 w 1746355"/>
              <a:gd name="connsiteY7" fmla="*/ 830152 h 1919800"/>
              <a:gd name="connsiteX8" fmla="*/ 1746355 w 1746355"/>
              <a:gd name="connsiteY8" fmla="*/ 830152 h 1919800"/>
              <a:gd name="connsiteX9" fmla="*/ 1746355 w 1746355"/>
              <a:gd name="connsiteY9" fmla="*/ 1185932 h 1919800"/>
              <a:gd name="connsiteX10" fmla="*/ 1746355 w 1746355"/>
              <a:gd name="connsiteY10" fmla="*/ 1185927 h 1919800"/>
              <a:gd name="connsiteX11" fmla="*/ 1509164 w 1746355"/>
              <a:gd name="connsiteY11" fmla="*/ 1423118 h 1919800"/>
              <a:gd name="connsiteX12" fmla="*/ 1245746 w 1746355"/>
              <a:gd name="connsiteY12" fmla="*/ 1435818 h 1919800"/>
              <a:gd name="connsiteX13" fmla="*/ 1149433 w 1746355"/>
              <a:gd name="connsiteY13" fmla="*/ 1919800 h 1919800"/>
              <a:gd name="connsiteX14" fmla="*/ 1018707 w 1746355"/>
              <a:gd name="connsiteY14" fmla="*/ 1423118 h 1919800"/>
              <a:gd name="connsiteX15" fmla="*/ 237191 w 1746355"/>
              <a:gd name="connsiteY15" fmla="*/ 1423118 h 1919800"/>
              <a:gd name="connsiteX16" fmla="*/ 0 w 1746355"/>
              <a:gd name="connsiteY16" fmla="*/ 1185927 h 1919800"/>
              <a:gd name="connsiteX17" fmla="*/ 0 w 1746355"/>
              <a:gd name="connsiteY17" fmla="*/ 1185932 h 1919800"/>
              <a:gd name="connsiteX18" fmla="*/ 0 w 1746355"/>
              <a:gd name="connsiteY18" fmla="*/ 830152 h 1919800"/>
              <a:gd name="connsiteX19" fmla="*/ 0 w 1746355"/>
              <a:gd name="connsiteY19" fmla="*/ 830152 h 1919800"/>
              <a:gd name="connsiteX20" fmla="*/ 0 w 1746355"/>
              <a:gd name="connsiteY20" fmla="*/ 237191 h 1919800"/>
              <a:gd name="connsiteX0" fmla="*/ 0 w 1746355"/>
              <a:gd name="connsiteY0" fmla="*/ 237191 h 1824550"/>
              <a:gd name="connsiteX1" fmla="*/ 237191 w 1746355"/>
              <a:gd name="connsiteY1" fmla="*/ 0 h 1824550"/>
              <a:gd name="connsiteX2" fmla="*/ 1018707 w 1746355"/>
              <a:gd name="connsiteY2" fmla="*/ 0 h 1824550"/>
              <a:gd name="connsiteX3" fmla="*/ 1018707 w 1746355"/>
              <a:gd name="connsiteY3" fmla="*/ 0 h 1824550"/>
              <a:gd name="connsiteX4" fmla="*/ 1455296 w 1746355"/>
              <a:gd name="connsiteY4" fmla="*/ 0 h 1824550"/>
              <a:gd name="connsiteX5" fmla="*/ 1509164 w 1746355"/>
              <a:gd name="connsiteY5" fmla="*/ 0 h 1824550"/>
              <a:gd name="connsiteX6" fmla="*/ 1746355 w 1746355"/>
              <a:gd name="connsiteY6" fmla="*/ 237191 h 1824550"/>
              <a:gd name="connsiteX7" fmla="*/ 1746355 w 1746355"/>
              <a:gd name="connsiteY7" fmla="*/ 830152 h 1824550"/>
              <a:gd name="connsiteX8" fmla="*/ 1746355 w 1746355"/>
              <a:gd name="connsiteY8" fmla="*/ 830152 h 1824550"/>
              <a:gd name="connsiteX9" fmla="*/ 1746355 w 1746355"/>
              <a:gd name="connsiteY9" fmla="*/ 1185932 h 1824550"/>
              <a:gd name="connsiteX10" fmla="*/ 1746355 w 1746355"/>
              <a:gd name="connsiteY10" fmla="*/ 1185927 h 1824550"/>
              <a:gd name="connsiteX11" fmla="*/ 1509164 w 1746355"/>
              <a:gd name="connsiteY11" fmla="*/ 1423118 h 1824550"/>
              <a:gd name="connsiteX12" fmla="*/ 1245746 w 1746355"/>
              <a:gd name="connsiteY12" fmla="*/ 1435818 h 1824550"/>
              <a:gd name="connsiteX13" fmla="*/ 1146258 w 1746355"/>
              <a:gd name="connsiteY13" fmla="*/ 1824550 h 1824550"/>
              <a:gd name="connsiteX14" fmla="*/ 1018707 w 1746355"/>
              <a:gd name="connsiteY14" fmla="*/ 1423118 h 1824550"/>
              <a:gd name="connsiteX15" fmla="*/ 237191 w 1746355"/>
              <a:gd name="connsiteY15" fmla="*/ 1423118 h 1824550"/>
              <a:gd name="connsiteX16" fmla="*/ 0 w 1746355"/>
              <a:gd name="connsiteY16" fmla="*/ 1185927 h 1824550"/>
              <a:gd name="connsiteX17" fmla="*/ 0 w 1746355"/>
              <a:gd name="connsiteY17" fmla="*/ 1185932 h 1824550"/>
              <a:gd name="connsiteX18" fmla="*/ 0 w 1746355"/>
              <a:gd name="connsiteY18" fmla="*/ 830152 h 1824550"/>
              <a:gd name="connsiteX19" fmla="*/ 0 w 1746355"/>
              <a:gd name="connsiteY19" fmla="*/ 830152 h 1824550"/>
              <a:gd name="connsiteX20" fmla="*/ 0 w 1746355"/>
              <a:gd name="connsiteY20" fmla="*/ 237191 h 182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46355" h="1824550">
                <a:moveTo>
                  <a:pt x="0" y="237191"/>
                </a:moveTo>
                <a:cubicBezTo>
                  <a:pt x="0" y="106194"/>
                  <a:pt x="106194" y="0"/>
                  <a:pt x="237191" y="0"/>
                </a:cubicBezTo>
                <a:lnTo>
                  <a:pt x="1018707" y="0"/>
                </a:lnTo>
                <a:lnTo>
                  <a:pt x="1018707" y="0"/>
                </a:lnTo>
                <a:lnTo>
                  <a:pt x="1455296" y="0"/>
                </a:lnTo>
                <a:lnTo>
                  <a:pt x="1509164" y="0"/>
                </a:lnTo>
                <a:cubicBezTo>
                  <a:pt x="1640161" y="0"/>
                  <a:pt x="1746355" y="106194"/>
                  <a:pt x="1746355" y="237191"/>
                </a:cubicBezTo>
                <a:lnTo>
                  <a:pt x="1746355" y="830152"/>
                </a:lnTo>
                <a:lnTo>
                  <a:pt x="1746355" y="830152"/>
                </a:lnTo>
                <a:lnTo>
                  <a:pt x="1746355" y="1185932"/>
                </a:lnTo>
                <a:lnTo>
                  <a:pt x="1746355" y="1185927"/>
                </a:lnTo>
                <a:cubicBezTo>
                  <a:pt x="1746355" y="1316924"/>
                  <a:pt x="1640161" y="1423118"/>
                  <a:pt x="1509164" y="1423118"/>
                </a:cubicBezTo>
                <a:lnTo>
                  <a:pt x="1245746" y="1435818"/>
                </a:lnTo>
                <a:lnTo>
                  <a:pt x="1146258" y="1824550"/>
                </a:lnTo>
                <a:lnTo>
                  <a:pt x="1018707" y="1423118"/>
                </a:lnTo>
                <a:lnTo>
                  <a:pt x="237191" y="1423118"/>
                </a:lnTo>
                <a:cubicBezTo>
                  <a:pt x="106194" y="1423118"/>
                  <a:pt x="0" y="1316924"/>
                  <a:pt x="0" y="1185927"/>
                </a:cubicBezTo>
                <a:lnTo>
                  <a:pt x="0" y="1185932"/>
                </a:lnTo>
                <a:lnTo>
                  <a:pt x="0" y="830152"/>
                </a:lnTo>
                <a:lnTo>
                  <a:pt x="0" y="830152"/>
                </a:lnTo>
                <a:lnTo>
                  <a:pt x="0" y="237191"/>
                </a:lnTo>
                <a:close/>
              </a:path>
            </a:pathLst>
          </a:custGeom>
          <a:no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2" name="对话气泡: 圆角矩形 33">
            <a:extLst>
              <a:ext uri="{FF2B5EF4-FFF2-40B4-BE49-F238E27FC236}">
                <a16:creationId xmlns:a16="http://schemas.microsoft.com/office/drawing/2014/main" id="{21F454E9-E2E6-98FC-FB47-5E575C6D40E0}"/>
              </a:ext>
            </a:extLst>
          </p:cNvPr>
          <p:cNvSpPr/>
          <p:nvPr/>
        </p:nvSpPr>
        <p:spPr>
          <a:xfrm>
            <a:off x="9184454" y="2109715"/>
            <a:ext cx="1665242" cy="1875105"/>
          </a:xfrm>
          <a:custGeom>
            <a:avLst/>
            <a:gdLst>
              <a:gd name="connsiteX0" fmla="*/ 0 w 1746355"/>
              <a:gd name="connsiteY0" fmla="*/ 237191 h 1423118"/>
              <a:gd name="connsiteX1" fmla="*/ 237191 w 1746355"/>
              <a:gd name="connsiteY1" fmla="*/ 0 h 1423118"/>
              <a:gd name="connsiteX2" fmla="*/ 1018707 w 1746355"/>
              <a:gd name="connsiteY2" fmla="*/ 0 h 1423118"/>
              <a:gd name="connsiteX3" fmla="*/ 1018707 w 1746355"/>
              <a:gd name="connsiteY3" fmla="*/ 0 h 1423118"/>
              <a:gd name="connsiteX4" fmla="*/ 1455296 w 1746355"/>
              <a:gd name="connsiteY4" fmla="*/ 0 h 1423118"/>
              <a:gd name="connsiteX5" fmla="*/ 1509164 w 1746355"/>
              <a:gd name="connsiteY5" fmla="*/ 0 h 1423118"/>
              <a:gd name="connsiteX6" fmla="*/ 1746355 w 1746355"/>
              <a:gd name="connsiteY6" fmla="*/ 237191 h 1423118"/>
              <a:gd name="connsiteX7" fmla="*/ 1746355 w 1746355"/>
              <a:gd name="connsiteY7" fmla="*/ 830152 h 1423118"/>
              <a:gd name="connsiteX8" fmla="*/ 1746355 w 1746355"/>
              <a:gd name="connsiteY8" fmla="*/ 830152 h 1423118"/>
              <a:gd name="connsiteX9" fmla="*/ 1746355 w 1746355"/>
              <a:gd name="connsiteY9" fmla="*/ 1185932 h 1423118"/>
              <a:gd name="connsiteX10" fmla="*/ 1746355 w 1746355"/>
              <a:gd name="connsiteY10" fmla="*/ 1185927 h 1423118"/>
              <a:gd name="connsiteX11" fmla="*/ 1509164 w 1746355"/>
              <a:gd name="connsiteY11" fmla="*/ 1423118 h 1423118"/>
              <a:gd name="connsiteX12" fmla="*/ 1455296 w 1746355"/>
              <a:gd name="connsiteY12" fmla="*/ 1423118 h 1423118"/>
              <a:gd name="connsiteX13" fmla="*/ 1149433 w 1746355"/>
              <a:gd name="connsiteY13" fmla="*/ 1919800 h 1423118"/>
              <a:gd name="connsiteX14" fmla="*/ 1018707 w 1746355"/>
              <a:gd name="connsiteY14" fmla="*/ 1423118 h 1423118"/>
              <a:gd name="connsiteX15" fmla="*/ 237191 w 1746355"/>
              <a:gd name="connsiteY15" fmla="*/ 1423118 h 1423118"/>
              <a:gd name="connsiteX16" fmla="*/ 0 w 1746355"/>
              <a:gd name="connsiteY16" fmla="*/ 1185927 h 1423118"/>
              <a:gd name="connsiteX17" fmla="*/ 0 w 1746355"/>
              <a:gd name="connsiteY17" fmla="*/ 1185932 h 1423118"/>
              <a:gd name="connsiteX18" fmla="*/ 0 w 1746355"/>
              <a:gd name="connsiteY18" fmla="*/ 830152 h 1423118"/>
              <a:gd name="connsiteX19" fmla="*/ 0 w 1746355"/>
              <a:gd name="connsiteY19" fmla="*/ 830152 h 1423118"/>
              <a:gd name="connsiteX20" fmla="*/ 0 w 1746355"/>
              <a:gd name="connsiteY20" fmla="*/ 237191 h 1423118"/>
              <a:gd name="connsiteX0" fmla="*/ 0 w 1746355"/>
              <a:gd name="connsiteY0" fmla="*/ 237191 h 1919800"/>
              <a:gd name="connsiteX1" fmla="*/ 237191 w 1746355"/>
              <a:gd name="connsiteY1" fmla="*/ 0 h 1919800"/>
              <a:gd name="connsiteX2" fmla="*/ 1018707 w 1746355"/>
              <a:gd name="connsiteY2" fmla="*/ 0 h 1919800"/>
              <a:gd name="connsiteX3" fmla="*/ 1018707 w 1746355"/>
              <a:gd name="connsiteY3" fmla="*/ 0 h 1919800"/>
              <a:gd name="connsiteX4" fmla="*/ 1455296 w 1746355"/>
              <a:gd name="connsiteY4" fmla="*/ 0 h 1919800"/>
              <a:gd name="connsiteX5" fmla="*/ 1509164 w 1746355"/>
              <a:gd name="connsiteY5" fmla="*/ 0 h 1919800"/>
              <a:gd name="connsiteX6" fmla="*/ 1746355 w 1746355"/>
              <a:gd name="connsiteY6" fmla="*/ 237191 h 1919800"/>
              <a:gd name="connsiteX7" fmla="*/ 1746355 w 1746355"/>
              <a:gd name="connsiteY7" fmla="*/ 830152 h 1919800"/>
              <a:gd name="connsiteX8" fmla="*/ 1746355 w 1746355"/>
              <a:gd name="connsiteY8" fmla="*/ 830152 h 1919800"/>
              <a:gd name="connsiteX9" fmla="*/ 1746355 w 1746355"/>
              <a:gd name="connsiteY9" fmla="*/ 1185932 h 1919800"/>
              <a:gd name="connsiteX10" fmla="*/ 1746355 w 1746355"/>
              <a:gd name="connsiteY10" fmla="*/ 1185927 h 1919800"/>
              <a:gd name="connsiteX11" fmla="*/ 1509164 w 1746355"/>
              <a:gd name="connsiteY11" fmla="*/ 1423118 h 1919800"/>
              <a:gd name="connsiteX12" fmla="*/ 1245746 w 1746355"/>
              <a:gd name="connsiteY12" fmla="*/ 1435818 h 1919800"/>
              <a:gd name="connsiteX13" fmla="*/ 1149433 w 1746355"/>
              <a:gd name="connsiteY13" fmla="*/ 1919800 h 1919800"/>
              <a:gd name="connsiteX14" fmla="*/ 1018707 w 1746355"/>
              <a:gd name="connsiteY14" fmla="*/ 1423118 h 1919800"/>
              <a:gd name="connsiteX15" fmla="*/ 237191 w 1746355"/>
              <a:gd name="connsiteY15" fmla="*/ 1423118 h 1919800"/>
              <a:gd name="connsiteX16" fmla="*/ 0 w 1746355"/>
              <a:gd name="connsiteY16" fmla="*/ 1185927 h 1919800"/>
              <a:gd name="connsiteX17" fmla="*/ 0 w 1746355"/>
              <a:gd name="connsiteY17" fmla="*/ 1185932 h 1919800"/>
              <a:gd name="connsiteX18" fmla="*/ 0 w 1746355"/>
              <a:gd name="connsiteY18" fmla="*/ 830152 h 1919800"/>
              <a:gd name="connsiteX19" fmla="*/ 0 w 1746355"/>
              <a:gd name="connsiteY19" fmla="*/ 830152 h 1919800"/>
              <a:gd name="connsiteX20" fmla="*/ 0 w 1746355"/>
              <a:gd name="connsiteY20" fmla="*/ 237191 h 1919800"/>
              <a:gd name="connsiteX0" fmla="*/ 0 w 1746355"/>
              <a:gd name="connsiteY0" fmla="*/ 237191 h 1824550"/>
              <a:gd name="connsiteX1" fmla="*/ 237191 w 1746355"/>
              <a:gd name="connsiteY1" fmla="*/ 0 h 1824550"/>
              <a:gd name="connsiteX2" fmla="*/ 1018707 w 1746355"/>
              <a:gd name="connsiteY2" fmla="*/ 0 h 1824550"/>
              <a:gd name="connsiteX3" fmla="*/ 1018707 w 1746355"/>
              <a:gd name="connsiteY3" fmla="*/ 0 h 1824550"/>
              <a:gd name="connsiteX4" fmla="*/ 1455296 w 1746355"/>
              <a:gd name="connsiteY4" fmla="*/ 0 h 1824550"/>
              <a:gd name="connsiteX5" fmla="*/ 1509164 w 1746355"/>
              <a:gd name="connsiteY5" fmla="*/ 0 h 1824550"/>
              <a:gd name="connsiteX6" fmla="*/ 1746355 w 1746355"/>
              <a:gd name="connsiteY6" fmla="*/ 237191 h 1824550"/>
              <a:gd name="connsiteX7" fmla="*/ 1746355 w 1746355"/>
              <a:gd name="connsiteY7" fmla="*/ 830152 h 1824550"/>
              <a:gd name="connsiteX8" fmla="*/ 1746355 w 1746355"/>
              <a:gd name="connsiteY8" fmla="*/ 830152 h 1824550"/>
              <a:gd name="connsiteX9" fmla="*/ 1746355 w 1746355"/>
              <a:gd name="connsiteY9" fmla="*/ 1185932 h 1824550"/>
              <a:gd name="connsiteX10" fmla="*/ 1746355 w 1746355"/>
              <a:gd name="connsiteY10" fmla="*/ 1185927 h 1824550"/>
              <a:gd name="connsiteX11" fmla="*/ 1509164 w 1746355"/>
              <a:gd name="connsiteY11" fmla="*/ 1423118 h 1824550"/>
              <a:gd name="connsiteX12" fmla="*/ 1245746 w 1746355"/>
              <a:gd name="connsiteY12" fmla="*/ 1435818 h 1824550"/>
              <a:gd name="connsiteX13" fmla="*/ 1146258 w 1746355"/>
              <a:gd name="connsiteY13" fmla="*/ 1824550 h 1824550"/>
              <a:gd name="connsiteX14" fmla="*/ 1018707 w 1746355"/>
              <a:gd name="connsiteY14" fmla="*/ 1423118 h 1824550"/>
              <a:gd name="connsiteX15" fmla="*/ 237191 w 1746355"/>
              <a:gd name="connsiteY15" fmla="*/ 1423118 h 1824550"/>
              <a:gd name="connsiteX16" fmla="*/ 0 w 1746355"/>
              <a:gd name="connsiteY16" fmla="*/ 1185927 h 1824550"/>
              <a:gd name="connsiteX17" fmla="*/ 0 w 1746355"/>
              <a:gd name="connsiteY17" fmla="*/ 1185932 h 1824550"/>
              <a:gd name="connsiteX18" fmla="*/ 0 w 1746355"/>
              <a:gd name="connsiteY18" fmla="*/ 830152 h 1824550"/>
              <a:gd name="connsiteX19" fmla="*/ 0 w 1746355"/>
              <a:gd name="connsiteY19" fmla="*/ 830152 h 1824550"/>
              <a:gd name="connsiteX20" fmla="*/ 0 w 1746355"/>
              <a:gd name="connsiteY20" fmla="*/ 237191 h 1824550"/>
              <a:gd name="connsiteX0" fmla="*/ 0 w 1746355"/>
              <a:gd name="connsiteY0" fmla="*/ 237191 h 2429669"/>
              <a:gd name="connsiteX1" fmla="*/ 237191 w 1746355"/>
              <a:gd name="connsiteY1" fmla="*/ 0 h 2429669"/>
              <a:gd name="connsiteX2" fmla="*/ 1018707 w 1746355"/>
              <a:gd name="connsiteY2" fmla="*/ 0 h 2429669"/>
              <a:gd name="connsiteX3" fmla="*/ 1018707 w 1746355"/>
              <a:gd name="connsiteY3" fmla="*/ 0 h 2429669"/>
              <a:gd name="connsiteX4" fmla="*/ 1455296 w 1746355"/>
              <a:gd name="connsiteY4" fmla="*/ 0 h 2429669"/>
              <a:gd name="connsiteX5" fmla="*/ 1509164 w 1746355"/>
              <a:gd name="connsiteY5" fmla="*/ 0 h 2429669"/>
              <a:gd name="connsiteX6" fmla="*/ 1746355 w 1746355"/>
              <a:gd name="connsiteY6" fmla="*/ 237191 h 2429669"/>
              <a:gd name="connsiteX7" fmla="*/ 1746355 w 1746355"/>
              <a:gd name="connsiteY7" fmla="*/ 830152 h 2429669"/>
              <a:gd name="connsiteX8" fmla="*/ 1746355 w 1746355"/>
              <a:gd name="connsiteY8" fmla="*/ 830152 h 2429669"/>
              <a:gd name="connsiteX9" fmla="*/ 1746355 w 1746355"/>
              <a:gd name="connsiteY9" fmla="*/ 1185932 h 2429669"/>
              <a:gd name="connsiteX10" fmla="*/ 1746355 w 1746355"/>
              <a:gd name="connsiteY10" fmla="*/ 1185927 h 2429669"/>
              <a:gd name="connsiteX11" fmla="*/ 1509164 w 1746355"/>
              <a:gd name="connsiteY11" fmla="*/ 1423118 h 2429669"/>
              <a:gd name="connsiteX12" fmla="*/ 1245746 w 1746355"/>
              <a:gd name="connsiteY12" fmla="*/ 1435818 h 2429669"/>
              <a:gd name="connsiteX13" fmla="*/ 1108585 w 1746355"/>
              <a:gd name="connsiteY13" fmla="*/ 2429669 h 2429669"/>
              <a:gd name="connsiteX14" fmla="*/ 1018707 w 1746355"/>
              <a:gd name="connsiteY14" fmla="*/ 1423118 h 2429669"/>
              <a:gd name="connsiteX15" fmla="*/ 237191 w 1746355"/>
              <a:gd name="connsiteY15" fmla="*/ 1423118 h 2429669"/>
              <a:gd name="connsiteX16" fmla="*/ 0 w 1746355"/>
              <a:gd name="connsiteY16" fmla="*/ 1185927 h 2429669"/>
              <a:gd name="connsiteX17" fmla="*/ 0 w 1746355"/>
              <a:gd name="connsiteY17" fmla="*/ 1185932 h 2429669"/>
              <a:gd name="connsiteX18" fmla="*/ 0 w 1746355"/>
              <a:gd name="connsiteY18" fmla="*/ 830152 h 2429669"/>
              <a:gd name="connsiteX19" fmla="*/ 0 w 1746355"/>
              <a:gd name="connsiteY19" fmla="*/ 830152 h 2429669"/>
              <a:gd name="connsiteX20" fmla="*/ 0 w 1746355"/>
              <a:gd name="connsiteY20" fmla="*/ 237191 h 242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46355" h="2429669">
                <a:moveTo>
                  <a:pt x="0" y="237191"/>
                </a:moveTo>
                <a:cubicBezTo>
                  <a:pt x="0" y="106194"/>
                  <a:pt x="106194" y="0"/>
                  <a:pt x="237191" y="0"/>
                </a:cubicBezTo>
                <a:lnTo>
                  <a:pt x="1018707" y="0"/>
                </a:lnTo>
                <a:lnTo>
                  <a:pt x="1018707" y="0"/>
                </a:lnTo>
                <a:lnTo>
                  <a:pt x="1455296" y="0"/>
                </a:lnTo>
                <a:lnTo>
                  <a:pt x="1509164" y="0"/>
                </a:lnTo>
                <a:cubicBezTo>
                  <a:pt x="1640161" y="0"/>
                  <a:pt x="1746355" y="106194"/>
                  <a:pt x="1746355" y="237191"/>
                </a:cubicBezTo>
                <a:lnTo>
                  <a:pt x="1746355" y="830152"/>
                </a:lnTo>
                <a:lnTo>
                  <a:pt x="1746355" y="830152"/>
                </a:lnTo>
                <a:lnTo>
                  <a:pt x="1746355" y="1185932"/>
                </a:lnTo>
                <a:lnTo>
                  <a:pt x="1746355" y="1185927"/>
                </a:lnTo>
                <a:cubicBezTo>
                  <a:pt x="1746355" y="1316924"/>
                  <a:pt x="1640161" y="1423118"/>
                  <a:pt x="1509164" y="1423118"/>
                </a:cubicBezTo>
                <a:lnTo>
                  <a:pt x="1245746" y="1435818"/>
                </a:lnTo>
                <a:lnTo>
                  <a:pt x="1108585" y="2429669"/>
                </a:lnTo>
                <a:lnTo>
                  <a:pt x="1018707" y="1423118"/>
                </a:lnTo>
                <a:lnTo>
                  <a:pt x="237191" y="1423118"/>
                </a:lnTo>
                <a:cubicBezTo>
                  <a:pt x="106194" y="1423118"/>
                  <a:pt x="0" y="1316924"/>
                  <a:pt x="0" y="1185927"/>
                </a:cubicBezTo>
                <a:lnTo>
                  <a:pt x="0" y="1185932"/>
                </a:lnTo>
                <a:lnTo>
                  <a:pt x="0" y="830152"/>
                </a:lnTo>
                <a:lnTo>
                  <a:pt x="0" y="830152"/>
                </a:lnTo>
                <a:lnTo>
                  <a:pt x="0" y="237191"/>
                </a:lnTo>
                <a:close/>
              </a:path>
            </a:pathLst>
          </a:custGeom>
          <a:no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文本占位符 5">
            <a:extLst>
              <a:ext uri="{FF2B5EF4-FFF2-40B4-BE49-F238E27FC236}">
                <a16:creationId xmlns:a16="http://schemas.microsoft.com/office/drawing/2014/main" id="{9B64E55B-520A-7160-03DF-288F85A9786F}"/>
              </a:ext>
            </a:extLst>
          </p:cNvPr>
          <p:cNvSpPr>
            <a:spLocks noGrp="1"/>
          </p:cNvSpPr>
          <p:nvPr>
            <p:ph type="body" sz="quarter" idx="10"/>
          </p:nvPr>
        </p:nvSpPr>
        <p:spPr/>
        <p:txBody>
          <a:bodyPr/>
          <a:lstStyle/>
          <a:p>
            <a:r>
              <a:rPr lang="zh-CN" altLang="en-US" sz="2800" b="1" dirty="0">
                <a:latin typeface="+mn-lt"/>
                <a:ea typeface="+mn-ea"/>
                <a:cs typeface="+mn-ea"/>
                <a:sym typeface="+mn-lt"/>
              </a:rPr>
              <a:t>Installation </a:t>
            </a:r>
            <a:r>
              <a:rPr lang="en-US" altLang="zh-CN" sz="2800" b="1" dirty="0">
                <a:latin typeface="+mn-lt"/>
                <a:ea typeface="+mn-ea"/>
                <a:cs typeface="+mn-ea"/>
                <a:sym typeface="+mn-lt"/>
              </a:rPr>
              <a:t>Diagram</a:t>
            </a:r>
            <a:endParaRPr lang="zh-CN" altLang="en-US" sz="2800" b="1" dirty="0">
              <a:latin typeface="+mn-lt"/>
              <a:ea typeface="+mn-ea"/>
              <a:cs typeface="+mn-ea"/>
              <a:sym typeface="+mn-lt"/>
            </a:endParaRPr>
          </a:p>
        </p:txBody>
      </p:sp>
    </p:spTree>
    <p:extLst>
      <p:ext uri="{BB962C8B-B14F-4D97-AF65-F5344CB8AC3E}">
        <p14:creationId xmlns:p14="http://schemas.microsoft.com/office/powerpoint/2010/main" val="2600286819"/>
      </p:ext>
    </p:extLst>
  </p:cSld>
  <p:clrMapOvr>
    <a:masterClrMapping/>
  </p:clrMapOvr>
  <p:extLst>
    <p:ext uri="{6950BFC3-D8DA-4A85-94F7-54DA5524770B}">
      <p188:commentRel xmlns:p188="http://schemas.microsoft.com/office/powerpoint/2018/8/main" r:id="rId6"/>
    </p:ext>
  </p:extLs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TABLE_ENDDRAG_ORIGIN_RECT" val="663*416"/>
  <p:tag name="TABLE_ENDDRAG_RECT" val="249*60*663*416"/>
</p:tagLst>
</file>

<file path=ppt/tags/tag2.xml><?xml version="1.0" encoding="utf-8"?>
<p:tagLst xmlns:a="http://schemas.openxmlformats.org/drawingml/2006/main" xmlns:r="http://schemas.openxmlformats.org/officeDocument/2006/relationships" xmlns:p="http://schemas.openxmlformats.org/presentationml/2006/main">
  <p:tag name="ISLIDE.TEMPLATE" val="https://www.islide.cc;"/>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pecfq51">
      <a:majorFont>
        <a:latin typeface="Arial"/>
        <a:ea typeface="宋体"/>
        <a:cs typeface=""/>
      </a:majorFont>
      <a:minorFont>
        <a:latin typeface="Arial"/>
        <a:ea typeface="宋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锐明技术公司介绍">
      <a:dk1>
        <a:sysClr val="windowText" lastClr="000000"/>
      </a:dk1>
      <a:lt1>
        <a:sysClr val="window" lastClr="FFFFFF"/>
      </a:lt1>
      <a:dk2>
        <a:srgbClr val="44546A"/>
      </a:dk2>
      <a:lt2>
        <a:srgbClr val="E7E6E6"/>
      </a:lt2>
      <a:accent1>
        <a:srgbClr val="0075C2"/>
      </a:accent1>
      <a:accent2>
        <a:srgbClr val="ABCD03"/>
      </a:accent2>
      <a:accent3>
        <a:srgbClr val="2F2F2F"/>
      </a:accent3>
      <a:accent4>
        <a:srgbClr val="FFC000"/>
      </a:accent4>
      <a:accent5>
        <a:srgbClr val="5B9BD5"/>
      </a:accent5>
      <a:accent6>
        <a:srgbClr val="70AD47"/>
      </a:accent6>
      <a:hlink>
        <a:srgbClr val="0563C1"/>
      </a:hlink>
      <a:folHlink>
        <a:srgbClr val="954F72"/>
      </a:folHlink>
    </a:clrScheme>
    <a:fontScheme name="ulhlb03t">
      <a:majorFont>
        <a:latin typeface="Microsoft YaHei" panose="020F0302020204030204"/>
        <a:ea typeface="Microsoft YaHei"/>
        <a:cs typeface=""/>
      </a:majorFont>
      <a:minorFont>
        <a:latin typeface="Microsoft YaHei" panose="020F0502020204030204"/>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锐明技术公司介绍">
      <a:dk1>
        <a:sysClr val="windowText" lastClr="000000"/>
      </a:dk1>
      <a:lt1>
        <a:sysClr val="window" lastClr="FFFFFF"/>
      </a:lt1>
      <a:dk2>
        <a:srgbClr val="44546A"/>
      </a:dk2>
      <a:lt2>
        <a:srgbClr val="E7E6E6"/>
      </a:lt2>
      <a:accent1>
        <a:srgbClr val="0075C2"/>
      </a:accent1>
      <a:accent2>
        <a:srgbClr val="ABCD03"/>
      </a:accent2>
      <a:accent3>
        <a:srgbClr val="2F2F2F"/>
      </a:accent3>
      <a:accent4>
        <a:srgbClr val="FFC000"/>
      </a:accent4>
      <a:accent5>
        <a:srgbClr val="5B9BD5"/>
      </a:accent5>
      <a:accent6>
        <a:srgbClr val="70AD47"/>
      </a:accent6>
      <a:hlink>
        <a:srgbClr val="0563C1"/>
      </a:hlink>
      <a:folHlink>
        <a:srgbClr val="954F72"/>
      </a:folHlink>
    </a:clrScheme>
    <a:fontScheme name="OPPO">
      <a:majorFont>
        <a:latin typeface="OPPOSans R"/>
        <a:ea typeface="OPPOSans B"/>
        <a:cs typeface=""/>
      </a:majorFont>
      <a:minorFont>
        <a:latin typeface="OPPOSans R"/>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C2B7AE5-2BA5-4507-A989-999256007D51}">
  <we:reference id="wa200000729" version="3.19.222.0" store="zh-CN" storeType="OMEX"/>
  <we:alternateReferences>
    <we:reference id="wa200000729" version="3.19.222.0" store="wa200000729"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主题1</Template>
  <TotalTime>52213</TotalTime>
  <Words>1006</Words>
  <Application>Microsoft Office PowerPoint</Application>
  <PresentationFormat>宽屏</PresentationFormat>
  <Paragraphs>229</Paragraphs>
  <Slides>24</Slides>
  <Notes>21</Notes>
  <HiddenSlides>0</HiddenSlides>
  <MMClips>0</MMClips>
  <ScaleCrop>false</ScaleCrop>
  <HeadingPairs>
    <vt:vector size="8" baseType="variant">
      <vt:variant>
        <vt:lpstr>已用的字体</vt:lpstr>
      </vt:variant>
      <vt:variant>
        <vt:i4>7</vt:i4>
      </vt:variant>
      <vt:variant>
        <vt:lpstr>主题</vt:lpstr>
      </vt:variant>
      <vt:variant>
        <vt:i4>3</vt:i4>
      </vt:variant>
      <vt:variant>
        <vt:lpstr>嵌入 OLE 服务器</vt:lpstr>
      </vt:variant>
      <vt:variant>
        <vt:i4>1</vt:i4>
      </vt:variant>
      <vt:variant>
        <vt:lpstr>幻灯片标题</vt:lpstr>
      </vt:variant>
      <vt:variant>
        <vt:i4>24</vt:i4>
      </vt:variant>
    </vt:vector>
  </HeadingPairs>
  <TitlesOfParts>
    <vt:vector size="35" baseType="lpstr">
      <vt:lpstr>-apple-system</vt:lpstr>
      <vt:lpstr>等线</vt:lpstr>
      <vt:lpstr>黑体</vt:lpstr>
      <vt:lpstr>微软雅黑</vt:lpstr>
      <vt:lpstr>微软雅黑</vt:lpstr>
      <vt:lpstr>Arial</vt:lpstr>
      <vt:lpstr>Open Sans</vt:lpstr>
      <vt:lpstr>1_Office 主题​​</vt:lpstr>
      <vt:lpstr>4_Office 主题​​</vt:lpstr>
      <vt:lpstr>5_Office 主题​​</vt:lpstr>
      <vt:lpstr>CorelDRAW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Product Development Milestone</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iSlide PowerPoint  Standard Template</dc:title>
  <dc:creator>牟姝彦</dc:creator>
  <cp:lastModifiedBy>Alfonso zheng</cp:lastModifiedBy>
  <cp:revision>2315</cp:revision>
  <dcterms:created xsi:type="dcterms:W3CDTF">2021-01-18T05:36:37Z</dcterms:created>
  <dcterms:modified xsi:type="dcterms:W3CDTF">2024-08-29T06:10:28Z</dcterms:modified>
</cp:coreProperties>
</file>